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4.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56" r:id="rId1"/>
    <p:sldMasterId id="2147483757" r:id="rId2"/>
    <p:sldMasterId id="2147483758" r:id="rId3"/>
    <p:sldMasterId id="2147483759" r:id="rId4"/>
    <p:sldMasterId id="2147483760" r:id="rId5"/>
    <p:sldMasterId id="2147483761" r:id="rId6"/>
  </p:sldMasterIdLst>
  <p:notesMasterIdLst>
    <p:notesMasterId r:id="rId141"/>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 id="329" r:id="rId80"/>
    <p:sldId id="330" r:id="rId81"/>
    <p:sldId id="331" r:id="rId82"/>
    <p:sldId id="332" r:id="rId83"/>
    <p:sldId id="333" r:id="rId84"/>
    <p:sldId id="334" r:id="rId85"/>
    <p:sldId id="335" r:id="rId86"/>
    <p:sldId id="336" r:id="rId87"/>
    <p:sldId id="337" r:id="rId88"/>
    <p:sldId id="338" r:id="rId89"/>
    <p:sldId id="339" r:id="rId90"/>
    <p:sldId id="340" r:id="rId91"/>
    <p:sldId id="341" r:id="rId92"/>
    <p:sldId id="342" r:id="rId93"/>
    <p:sldId id="343" r:id="rId94"/>
    <p:sldId id="344" r:id="rId95"/>
    <p:sldId id="345" r:id="rId96"/>
    <p:sldId id="346" r:id="rId97"/>
    <p:sldId id="347" r:id="rId98"/>
    <p:sldId id="348" r:id="rId99"/>
    <p:sldId id="349" r:id="rId100"/>
    <p:sldId id="350" r:id="rId101"/>
    <p:sldId id="351" r:id="rId102"/>
    <p:sldId id="352" r:id="rId103"/>
    <p:sldId id="353" r:id="rId104"/>
    <p:sldId id="354" r:id="rId105"/>
    <p:sldId id="355" r:id="rId106"/>
    <p:sldId id="356" r:id="rId107"/>
    <p:sldId id="357" r:id="rId108"/>
    <p:sldId id="358" r:id="rId109"/>
    <p:sldId id="359" r:id="rId110"/>
    <p:sldId id="360" r:id="rId111"/>
    <p:sldId id="361" r:id="rId112"/>
    <p:sldId id="362" r:id="rId113"/>
    <p:sldId id="363" r:id="rId114"/>
    <p:sldId id="364" r:id="rId115"/>
    <p:sldId id="365" r:id="rId116"/>
    <p:sldId id="366" r:id="rId117"/>
    <p:sldId id="367" r:id="rId118"/>
    <p:sldId id="368" r:id="rId119"/>
    <p:sldId id="369" r:id="rId120"/>
    <p:sldId id="370" r:id="rId121"/>
    <p:sldId id="371" r:id="rId122"/>
    <p:sldId id="372" r:id="rId123"/>
    <p:sldId id="373" r:id="rId124"/>
    <p:sldId id="374" r:id="rId125"/>
    <p:sldId id="375" r:id="rId126"/>
    <p:sldId id="376" r:id="rId127"/>
    <p:sldId id="377" r:id="rId128"/>
    <p:sldId id="378" r:id="rId129"/>
    <p:sldId id="379" r:id="rId130"/>
    <p:sldId id="380" r:id="rId131"/>
    <p:sldId id="381" r:id="rId132"/>
    <p:sldId id="382" r:id="rId133"/>
    <p:sldId id="383" r:id="rId134"/>
    <p:sldId id="384" r:id="rId135"/>
    <p:sldId id="385" r:id="rId136"/>
    <p:sldId id="386" r:id="rId137"/>
    <p:sldId id="387" r:id="rId138"/>
    <p:sldId id="388" r:id="rId139"/>
    <p:sldId id="389" r:id="rId140"/>
  </p:sldIdLst>
  <p:sldSz cx="9144000" cy="5143500" type="screen16x9"/>
  <p:notesSz cx="6858000" cy="9144000"/>
  <p:embeddedFontLst>
    <p:embeddedFont>
      <p:font typeface="Bebas Neue" panose="020B0604020202020204" charset="0"/>
      <p:regular r:id="rId142"/>
    </p:embeddedFont>
    <p:embeddedFont>
      <p:font typeface="Berkshire Swash" panose="020B0604020202020204" charset="0"/>
      <p:regular r:id="rId143"/>
    </p:embeddedFont>
    <p:embeddedFont>
      <p:font typeface="Century Gothic" panose="020B0502020202020204" pitchFamily="34" charset="0"/>
      <p:regular r:id="rId144"/>
      <p:bold r:id="rId145"/>
      <p:italic r:id="rId146"/>
      <p:boldItalic r:id="rId147"/>
    </p:embeddedFont>
    <p:embeddedFont>
      <p:font typeface="Georgia" panose="02040502050405020303" pitchFamily="18" charset="0"/>
      <p:regular r:id="rId148"/>
      <p:bold r:id="rId149"/>
      <p:italic r:id="rId150"/>
      <p:boldItalic r:id="rId151"/>
    </p:embeddedFont>
    <p:embeddedFont>
      <p:font typeface="Helvetica Neue" panose="020B0604020202020204" charset="0"/>
      <p:regular r:id="rId152"/>
      <p:bold r:id="rId153"/>
      <p:italic r:id="rId154"/>
      <p:boldItalic r:id="rId155"/>
    </p:embeddedFont>
    <p:embeddedFont>
      <p:font typeface="Permanent Marker" panose="020B0604020202020204" charset="0"/>
      <p:regular r:id="rId156"/>
    </p:embeddedFont>
    <p:embeddedFont>
      <p:font typeface="Roboto" panose="02000000000000000000" pitchFamily="2" charset="0"/>
      <p:regular r:id="rId157"/>
      <p:bold r:id="rId158"/>
      <p:italic r:id="rId159"/>
      <p:boldItalic r:id="rId160"/>
    </p:embeddedFont>
    <p:embeddedFont>
      <p:font typeface="Source Sans Pro" panose="020B0503030403020204" pitchFamily="34" charset="0"/>
      <p:regular r:id="rId16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267CD4-AFF1-4CA6-908F-4A235DA3EBE3}">
  <a:tblStyle styleId="{03267CD4-AFF1-4CA6-908F-4A235DA3EBE3}"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5" d="100"/>
          <a:sy n="135" d="100"/>
        </p:scale>
        <p:origin x="924" y="12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1.xml"/><Relationship Id="rId21" Type="http://schemas.openxmlformats.org/officeDocument/2006/relationships/slide" Target="slides/slide15.xml"/><Relationship Id="rId42" Type="http://schemas.openxmlformats.org/officeDocument/2006/relationships/slide" Target="slides/slide36.xml"/><Relationship Id="rId63" Type="http://schemas.openxmlformats.org/officeDocument/2006/relationships/slide" Target="slides/slide57.xml"/><Relationship Id="rId84" Type="http://schemas.openxmlformats.org/officeDocument/2006/relationships/slide" Target="slides/slide78.xml"/><Relationship Id="rId138" Type="http://schemas.openxmlformats.org/officeDocument/2006/relationships/slide" Target="slides/slide132.xml"/><Relationship Id="rId159" Type="http://schemas.openxmlformats.org/officeDocument/2006/relationships/font" Target="fonts/font18.fntdata"/><Relationship Id="rId107" Type="http://schemas.openxmlformats.org/officeDocument/2006/relationships/slide" Target="slides/slide101.xml"/><Relationship Id="rId11" Type="http://schemas.openxmlformats.org/officeDocument/2006/relationships/slide" Target="slides/slide5.xml"/><Relationship Id="rId32" Type="http://schemas.openxmlformats.org/officeDocument/2006/relationships/slide" Target="slides/slide26.xml"/><Relationship Id="rId53" Type="http://schemas.openxmlformats.org/officeDocument/2006/relationships/slide" Target="slides/slide47.xml"/><Relationship Id="rId74" Type="http://schemas.openxmlformats.org/officeDocument/2006/relationships/slide" Target="slides/slide68.xml"/><Relationship Id="rId128" Type="http://schemas.openxmlformats.org/officeDocument/2006/relationships/slide" Target="slides/slide122.xml"/><Relationship Id="rId149" Type="http://schemas.openxmlformats.org/officeDocument/2006/relationships/font" Target="fonts/font8.fntdata"/><Relationship Id="rId5" Type="http://schemas.openxmlformats.org/officeDocument/2006/relationships/slideMaster" Target="slideMasters/slideMaster5.xml"/><Relationship Id="rId95" Type="http://schemas.openxmlformats.org/officeDocument/2006/relationships/slide" Target="slides/slide89.xml"/><Relationship Id="rId160" Type="http://schemas.openxmlformats.org/officeDocument/2006/relationships/font" Target="fonts/font19.fntdata"/><Relationship Id="rId22" Type="http://schemas.openxmlformats.org/officeDocument/2006/relationships/slide" Target="slides/slide16.xml"/><Relationship Id="rId43" Type="http://schemas.openxmlformats.org/officeDocument/2006/relationships/slide" Target="slides/slide37.xml"/><Relationship Id="rId64" Type="http://schemas.openxmlformats.org/officeDocument/2006/relationships/slide" Target="slides/slide58.xml"/><Relationship Id="rId118" Type="http://schemas.openxmlformats.org/officeDocument/2006/relationships/slide" Target="slides/slide112.xml"/><Relationship Id="rId139" Type="http://schemas.openxmlformats.org/officeDocument/2006/relationships/slide" Target="slides/slide133.xml"/><Relationship Id="rId85" Type="http://schemas.openxmlformats.org/officeDocument/2006/relationships/slide" Target="slides/slide79.xml"/><Relationship Id="rId150" Type="http://schemas.openxmlformats.org/officeDocument/2006/relationships/font" Target="fonts/font9.fntdata"/><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08" Type="http://schemas.openxmlformats.org/officeDocument/2006/relationships/slide" Target="slides/slide102.xml"/><Relationship Id="rId124" Type="http://schemas.openxmlformats.org/officeDocument/2006/relationships/slide" Target="slides/slide118.xml"/><Relationship Id="rId129" Type="http://schemas.openxmlformats.org/officeDocument/2006/relationships/slide" Target="slides/slide123.xml"/><Relationship Id="rId54" Type="http://schemas.openxmlformats.org/officeDocument/2006/relationships/slide" Target="slides/slide48.xml"/><Relationship Id="rId70" Type="http://schemas.openxmlformats.org/officeDocument/2006/relationships/slide" Target="slides/slide64.xml"/><Relationship Id="rId75" Type="http://schemas.openxmlformats.org/officeDocument/2006/relationships/slide" Target="slides/slide69.xml"/><Relationship Id="rId91" Type="http://schemas.openxmlformats.org/officeDocument/2006/relationships/slide" Target="slides/slide85.xml"/><Relationship Id="rId96" Type="http://schemas.openxmlformats.org/officeDocument/2006/relationships/slide" Target="slides/slide90.xml"/><Relationship Id="rId140" Type="http://schemas.openxmlformats.org/officeDocument/2006/relationships/slide" Target="slides/slide134.xml"/><Relationship Id="rId145" Type="http://schemas.openxmlformats.org/officeDocument/2006/relationships/font" Target="fonts/font4.fntdata"/><Relationship Id="rId161" Type="http://schemas.openxmlformats.org/officeDocument/2006/relationships/font" Target="fonts/font20.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7.xml"/><Relationship Id="rId28" Type="http://schemas.openxmlformats.org/officeDocument/2006/relationships/slide" Target="slides/slide22.xml"/><Relationship Id="rId49" Type="http://schemas.openxmlformats.org/officeDocument/2006/relationships/slide" Target="slides/slide43.xml"/><Relationship Id="rId114" Type="http://schemas.openxmlformats.org/officeDocument/2006/relationships/slide" Target="slides/slide108.xml"/><Relationship Id="rId119" Type="http://schemas.openxmlformats.org/officeDocument/2006/relationships/slide" Target="slides/slide113.xml"/><Relationship Id="rId44" Type="http://schemas.openxmlformats.org/officeDocument/2006/relationships/slide" Target="slides/slide38.xml"/><Relationship Id="rId60" Type="http://schemas.openxmlformats.org/officeDocument/2006/relationships/slide" Target="slides/slide54.xml"/><Relationship Id="rId65" Type="http://schemas.openxmlformats.org/officeDocument/2006/relationships/slide" Target="slides/slide59.xml"/><Relationship Id="rId81" Type="http://schemas.openxmlformats.org/officeDocument/2006/relationships/slide" Target="slides/slide75.xml"/><Relationship Id="rId86" Type="http://schemas.openxmlformats.org/officeDocument/2006/relationships/slide" Target="slides/slide80.xml"/><Relationship Id="rId130" Type="http://schemas.openxmlformats.org/officeDocument/2006/relationships/slide" Target="slides/slide124.xml"/><Relationship Id="rId135" Type="http://schemas.openxmlformats.org/officeDocument/2006/relationships/slide" Target="slides/slide129.xml"/><Relationship Id="rId151" Type="http://schemas.openxmlformats.org/officeDocument/2006/relationships/font" Target="fonts/font10.fntdata"/><Relationship Id="rId156" Type="http://schemas.openxmlformats.org/officeDocument/2006/relationships/font" Target="fonts/font15.fntdata"/><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120" Type="http://schemas.openxmlformats.org/officeDocument/2006/relationships/slide" Target="slides/slide114.xml"/><Relationship Id="rId125" Type="http://schemas.openxmlformats.org/officeDocument/2006/relationships/slide" Target="slides/slide119.xml"/><Relationship Id="rId141" Type="http://schemas.openxmlformats.org/officeDocument/2006/relationships/notesMaster" Target="notesMasters/notesMaster1.xml"/><Relationship Id="rId146" Type="http://schemas.openxmlformats.org/officeDocument/2006/relationships/font" Target="fonts/font5.fntdata"/><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162" Type="http://schemas.openxmlformats.org/officeDocument/2006/relationships/presProps" Target="presProps.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110" Type="http://schemas.openxmlformats.org/officeDocument/2006/relationships/slide" Target="slides/slide104.xml"/><Relationship Id="rId115" Type="http://schemas.openxmlformats.org/officeDocument/2006/relationships/slide" Target="slides/slide109.xml"/><Relationship Id="rId131" Type="http://schemas.openxmlformats.org/officeDocument/2006/relationships/slide" Target="slides/slide125.xml"/><Relationship Id="rId136" Type="http://schemas.openxmlformats.org/officeDocument/2006/relationships/slide" Target="slides/slide130.xml"/><Relationship Id="rId157" Type="http://schemas.openxmlformats.org/officeDocument/2006/relationships/font" Target="fonts/font16.fntdata"/><Relationship Id="rId61" Type="http://schemas.openxmlformats.org/officeDocument/2006/relationships/slide" Target="slides/slide55.xml"/><Relationship Id="rId82" Type="http://schemas.openxmlformats.org/officeDocument/2006/relationships/slide" Target="slides/slide76.xml"/><Relationship Id="rId152" Type="http://schemas.openxmlformats.org/officeDocument/2006/relationships/font" Target="fonts/font11.fntdata"/><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126" Type="http://schemas.openxmlformats.org/officeDocument/2006/relationships/slide" Target="slides/slide120.xml"/><Relationship Id="rId147" Type="http://schemas.openxmlformats.org/officeDocument/2006/relationships/font" Target="fonts/font6.fntdata"/><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121" Type="http://schemas.openxmlformats.org/officeDocument/2006/relationships/slide" Target="slides/slide115.xml"/><Relationship Id="rId142" Type="http://schemas.openxmlformats.org/officeDocument/2006/relationships/font" Target="fonts/font1.fntdata"/><Relationship Id="rId163" Type="http://schemas.openxmlformats.org/officeDocument/2006/relationships/viewProps" Target="viewProps.xml"/><Relationship Id="rId3" Type="http://schemas.openxmlformats.org/officeDocument/2006/relationships/slideMaster" Target="slideMasters/slideMaster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116" Type="http://schemas.openxmlformats.org/officeDocument/2006/relationships/slide" Target="slides/slide110.xml"/><Relationship Id="rId137" Type="http://schemas.openxmlformats.org/officeDocument/2006/relationships/slide" Target="slides/slide131.xml"/><Relationship Id="rId158" Type="http://schemas.openxmlformats.org/officeDocument/2006/relationships/font" Target="fonts/font17.fntdata"/><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 Id="rId111" Type="http://schemas.openxmlformats.org/officeDocument/2006/relationships/slide" Target="slides/slide105.xml"/><Relationship Id="rId132" Type="http://schemas.openxmlformats.org/officeDocument/2006/relationships/slide" Target="slides/slide126.xml"/><Relationship Id="rId153" Type="http://schemas.openxmlformats.org/officeDocument/2006/relationships/font" Target="fonts/font12.fntdata"/><Relationship Id="rId15" Type="http://schemas.openxmlformats.org/officeDocument/2006/relationships/slide" Target="slides/slide9.xml"/><Relationship Id="rId36" Type="http://schemas.openxmlformats.org/officeDocument/2006/relationships/slide" Target="slides/slide30.xml"/><Relationship Id="rId57" Type="http://schemas.openxmlformats.org/officeDocument/2006/relationships/slide" Target="slides/slide51.xml"/><Relationship Id="rId106" Type="http://schemas.openxmlformats.org/officeDocument/2006/relationships/slide" Target="slides/slide100.xml"/><Relationship Id="rId127" Type="http://schemas.openxmlformats.org/officeDocument/2006/relationships/slide" Target="slides/slide121.xml"/><Relationship Id="rId10" Type="http://schemas.openxmlformats.org/officeDocument/2006/relationships/slide" Target="slides/slide4.xml"/><Relationship Id="rId31" Type="http://schemas.openxmlformats.org/officeDocument/2006/relationships/slide" Target="slides/slide25.xml"/><Relationship Id="rId52" Type="http://schemas.openxmlformats.org/officeDocument/2006/relationships/slide" Target="slides/slide46.xml"/><Relationship Id="rId73" Type="http://schemas.openxmlformats.org/officeDocument/2006/relationships/slide" Target="slides/slide67.xml"/><Relationship Id="rId78" Type="http://schemas.openxmlformats.org/officeDocument/2006/relationships/slide" Target="slides/slide72.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122" Type="http://schemas.openxmlformats.org/officeDocument/2006/relationships/slide" Target="slides/slide116.xml"/><Relationship Id="rId143" Type="http://schemas.openxmlformats.org/officeDocument/2006/relationships/font" Target="fonts/font2.fntdata"/><Relationship Id="rId148" Type="http://schemas.openxmlformats.org/officeDocument/2006/relationships/font" Target="fonts/font7.fntdata"/><Relationship Id="rId16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26" Type="http://schemas.openxmlformats.org/officeDocument/2006/relationships/slide" Target="slides/slide20.xml"/><Relationship Id="rId47" Type="http://schemas.openxmlformats.org/officeDocument/2006/relationships/slide" Target="slides/slide41.xml"/><Relationship Id="rId68" Type="http://schemas.openxmlformats.org/officeDocument/2006/relationships/slide" Target="slides/slide62.xml"/><Relationship Id="rId89" Type="http://schemas.openxmlformats.org/officeDocument/2006/relationships/slide" Target="slides/slide83.xml"/><Relationship Id="rId112" Type="http://schemas.openxmlformats.org/officeDocument/2006/relationships/slide" Target="slides/slide106.xml"/><Relationship Id="rId133" Type="http://schemas.openxmlformats.org/officeDocument/2006/relationships/slide" Target="slides/slide127.xml"/><Relationship Id="rId154" Type="http://schemas.openxmlformats.org/officeDocument/2006/relationships/font" Target="fonts/font13.fntdata"/><Relationship Id="rId16" Type="http://schemas.openxmlformats.org/officeDocument/2006/relationships/slide" Target="slides/slide10.xml"/><Relationship Id="rId37" Type="http://schemas.openxmlformats.org/officeDocument/2006/relationships/slide" Target="slides/slide31.xml"/><Relationship Id="rId58" Type="http://schemas.openxmlformats.org/officeDocument/2006/relationships/slide" Target="slides/slide52.xml"/><Relationship Id="rId79" Type="http://schemas.openxmlformats.org/officeDocument/2006/relationships/slide" Target="slides/slide73.xml"/><Relationship Id="rId102" Type="http://schemas.openxmlformats.org/officeDocument/2006/relationships/slide" Target="slides/slide96.xml"/><Relationship Id="rId123" Type="http://schemas.openxmlformats.org/officeDocument/2006/relationships/slide" Target="slides/slide117.xml"/><Relationship Id="rId144" Type="http://schemas.openxmlformats.org/officeDocument/2006/relationships/font" Target="fonts/font3.fntdata"/><Relationship Id="rId90" Type="http://schemas.openxmlformats.org/officeDocument/2006/relationships/slide" Target="slides/slide84.xml"/><Relationship Id="rId165" Type="http://schemas.openxmlformats.org/officeDocument/2006/relationships/tableStyles" Target="tableStyles.xml"/><Relationship Id="rId27" Type="http://schemas.openxmlformats.org/officeDocument/2006/relationships/slide" Target="slides/slide21.xml"/><Relationship Id="rId48" Type="http://schemas.openxmlformats.org/officeDocument/2006/relationships/slide" Target="slides/slide42.xml"/><Relationship Id="rId69" Type="http://schemas.openxmlformats.org/officeDocument/2006/relationships/slide" Target="slides/slide63.xml"/><Relationship Id="rId113" Type="http://schemas.openxmlformats.org/officeDocument/2006/relationships/slide" Target="slides/slide107.xml"/><Relationship Id="rId134" Type="http://schemas.openxmlformats.org/officeDocument/2006/relationships/slide" Target="slides/slide128.xml"/><Relationship Id="rId80" Type="http://schemas.openxmlformats.org/officeDocument/2006/relationships/slide" Target="slides/slide74.xml"/><Relationship Id="rId155" Type="http://schemas.openxmlformats.org/officeDocument/2006/relationships/font" Target="fonts/font1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pixabay.com/photos/self-care-health-relax-self-4778282/"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pixabay.com/vectors/woman-self-care-care-self-love-6956139/"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pixabay.com/photos/self-care-health-relax-self-4778282/"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pixabay.com/vectors/woman-self-care-care-self-love-6956139/"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pixabay.com/vectors/freedom-jump-reach-silhouettes-307791/"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www.flickr.com/photos/thomashawk/31692906428/in/album-72157633298280912/"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pngall.com/tag/girl/" TargetMode="External"/><Relationship Id="rId2" Type="http://schemas.openxmlformats.org/officeDocument/2006/relationships/slide" Target="../slides/slide36.xml"/><Relationship Id="rId1" Type="http://schemas.openxmlformats.org/officeDocument/2006/relationships/notesMaster" Target="../notesMasters/notesMaster1.xml"/><Relationship Id="rId5" Type="http://schemas.openxmlformats.org/officeDocument/2006/relationships/hyperlink" Target="https://www.shutterstock.com/g/Stockbakery/video" TargetMode="External"/><Relationship Id="rId4" Type="http://schemas.openxmlformats.org/officeDocument/2006/relationships/hyperlink" Target="https://www.shutterstock.com/video/clip-23666167-thinking-pensive-black-man-on-white-background?consentChanged=true" TargetMode="Externa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pngall.com/tag/girl/" TargetMode="External"/><Relationship Id="rId2" Type="http://schemas.openxmlformats.org/officeDocument/2006/relationships/slide" Target="../slides/slide37.xml"/><Relationship Id="rId1" Type="http://schemas.openxmlformats.org/officeDocument/2006/relationships/notesMaster" Target="../notesMasters/notesMaster1.xml"/><Relationship Id="rId5" Type="http://schemas.openxmlformats.org/officeDocument/2006/relationships/hyperlink" Target="https://www.shutterstock.com/g/Stockbakery/video" TargetMode="External"/><Relationship Id="rId4" Type="http://schemas.openxmlformats.org/officeDocument/2006/relationships/hyperlink" Target="https://www.shutterstock.com/video/clip-23666167-thinking-pensive-black-man-on-white-background?consentChanged=true" TargetMode="Externa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3" Type="http://schemas.openxmlformats.org/officeDocument/2006/relationships/hyperlink" Target="https://pixabay.com/photos/video-game-console-video-game-play-2202660/" TargetMode="External"/><Relationship Id="rId2" Type="http://schemas.openxmlformats.org/officeDocument/2006/relationships/slide" Target="../slides/slide113.xml"/><Relationship Id="rId1" Type="http://schemas.openxmlformats.org/officeDocument/2006/relationships/notesMaster" Target="../notesMasters/notesMaster1.xml"/><Relationship Id="rId5" Type="http://schemas.openxmlformats.org/officeDocument/2006/relationships/hyperlink" Target="https://pixabay.com/photos/xbox-video-game-video-game-console-7460944/" TargetMode="External"/><Relationship Id="rId4" Type="http://schemas.openxmlformats.org/officeDocument/2006/relationships/hyperlink" Target="https://pixabay.com/illustrations/man-baroque-gentleman-french-7900704/" TargetMode="Externa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3" Type="http://schemas.openxmlformats.org/officeDocument/2006/relationships/hyperlink" Target="https://www.pexels.com/photo/two-people-holding-black-gaming-consoles-442576/" TargetMode="External"/><Relationship Id="rId2" Type="http://schemas.openxmlformats.org/officeDocument/2006/relationships/slide" Target="../slides/slide115.xml"/><Relationship Id="rId1" Type="http://schemas.openxmlformats.org/officeDocument/2006/relationships/notesMaster" Target="../notesMasters/notesMaster1.xml"/><Relationship Id="rId6" Type="http://schemas.openxmlformats.org/officeDocument/2006/relationships/hyperlink" Target="https://www.pexels.com/photo/gaming-on-logitech-peripherals-and-samsung-odyssey-g40-monitor-at-computer-trade-fair-18966469/" TargetMode="External"/><Relationship Id="rId5" Type="http://schemas.openxmlformats.org/officeDocument/2006/relationships/hyperlink" Target="https://www.pexels.com/photo/person-playing-candy-crush-on-nokia-smartphone-228963/" TargetMode="External"/><Relationship Id="rId4" Type="http://schemas.openxmlformats.org/officeDocument/2006/relationships/hyperlink" Target="https://www.pexels.com/photo/black-microsoft-xbox-game-controller-1298601/" TargetMode="Externa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3" Type="http://schemas.openxmlformats.org/officeDocument/2006/relationships/hyperlink" Target="https://3dicons.co/" TargetMode="External"/><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6"/>
        <p:cNvGrpSpPr/>
        <p:nvPr/>
      </p:nvGrpSpPr>
      <p:grpSpPr>
        <a:xfrm>
          <a:off x="0" y="0"/>
          <a:ext cx="0" cy="0"/>
          <a:chOff x="0" y="0"/>
          <a:chExt cx="0" cy="0"/>
        </a:xfrm>
      </p:grpSpPr>
      <p:sp>
        <p:nvSpPr>
          <p:cNvPr id="677" name="Google Shape;677;g103e9bb2505_0_3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8" name="Google Shape;678;g103e9bb2505_0_3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g103e9bb2505_0_3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4" name="Google Shape;684;g103e9bb2505_0_3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8"/>
        <p:cNvGrpSpPr/>
        <p:nvPr/>
      </p:nvGrpSpPr>
      <p:grpSpPr>
        <a:xfrm>
          <a:off x="0" y="0"/>
          <a:ext cx="0" cy="0"/>
          <a:chOff x="0" y="0"/>
          <a:chExt cx="0" cy="0"/>
        </a:xfrm>
      </p:grpSpPr>
      <p:sp>
        <p:nvSpPr>
          <p:cNvPr id="689" name="Google Shape;689;g103e9bb2505_0_3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0" name="Google Shape;690;g103e9bb2505_0_3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g103e9bb2505_0_3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9" name="Google Shape;699;g103e9bb2505_0_3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g10707e4e939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8" name="Google Shape;708;g10707e4e939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288d79b271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7" name="Google Shape;717;g288d79b271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2"/>
        <p:cNvGrpSpPr/>
        <p:nvPr/>
      </p:nvGrpSpPr>
      <p:grpSpPr>
        <a:xfrm>
          <a:off x="0" y="0"/>
          <a:ext cx="0" cy="0"/>
          <a:chOff x="0" y="0"/>
          <a:chExt cx="0" cy="0"/>
        </a:xfrm>
      </p:grpSpPr>
      <p:sp>
        <p:nvSpPr>
          <p:cNvPr id="723" name="Google Shape;723;g288d79b271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4" name="Google Shape;724;g288d79b271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g288d79b2713_0_8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1" name="Google Shape;731;g288d79b2713_0_8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g288d79b2713_0_9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6" name="Google Shape;736;g288d79b2713_0_9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2"/>
        <p:cNvGrpSpPr/>
        <p:nvPr/>
      </p:nvGrpSpPr>
      <p:grpSpPr>
        <a:xfrm>
          <a:off x="0" y="0"/>
          <a:ext cx="0" cy="0"/>
          <a:chOff x="0" y="0"/>
          <a:chExt cx="0" cy="0"/>
        </a:xfrm>
      </p:grpSpPr>
      <p:sp>
        <p:nvSpPr>
          <p:cNvPr id="753" name="Google Shape;753;g2a71fa3a812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4" name="Google Shape;754;g2a71fa3a812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Photo: https://www.pexels.com/photo/women-sitting-on-brown-wooden-bench-while-reading-a-book-9178821/</a:t>
            </a:r>
            <a:endParaRPr/>
          </a:p>
          <a:p>
            <a:pPr marL="0" lvl="0" indent="0" algn="l" rtl="0">
              <a:spcBef>
                <a:spcPts val="0"/>
              </a:spcBef>
              <a:spcAft>
                <a:spcPts val="0"/>
              </a:spcAft>
              <a:buNone/>
            </a:pPr>
            <a:r>
              <a:rPr lang="en"/>
              <a:t>By Darina Belonogova</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2a71fa3a812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6" name="Google Shape;766;g2a71fa3a812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Photo: https://www.pexels.com/photo/a-man-and-a-woman-reading-books-together-9572636/</a:t>
            </a:r>
            <a:endParaRPr/>
          </a:p>
          <a:p>
            <a:pPr marL="0" lvl="0" indent="0" algn="l" rtl="0">
              <a:spcBef>
                <a:spcPts val="0"/>
              </a:spcBef>
              <a:spcAft>
                <a:spcPts val="0"/>
              </a:spcAft>
              <a:buNone/>
            </a:pPr>
            <a:r>
              <a:rPr lang="en"/>
              <a:t>By Tima Miroshnichenko</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g288d79b2713_0_10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8" name="Google Shape;778;g288d79b2713_0_10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900" b="1">
              <a:highlight>
                <a:schemeClr val="lt1"/>
              </a:highlight>
            </a:endParaRPr>
          </a:p>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8"/>
        <p:cNvGrpSpPr/>
        <p:nvPr/>
      </p:nvGrpSpPr>
      <p:grpSpPr>
        <a:xfrm>
          <a:off x="0" y="0"/>
          <a:ext cx="0" cy="0"/>
          <a:chOff x="0" y="0"/>
          <a:chExt cx="0" cy="0"/>
        </a:xfrm>
      </p:grpSpPr>
      <p:sp>
        <p:nvSpPr>
          <p:cNvPr id="799" name="Google Shape;799;g10b5ef667db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0" name="Google Shape;800;g10b5ef667db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6"/>
        <p:cNvGrpSpPr/>
        <p:nvPr/>
      </p:nvGrpSpPr>
      <p:grpSpPr>
        <a:xfrm>
          <a:off x="0" y="0"/>
          <a:ext cx="0" cy="0"/>
          <a:chOff x="0" y="0"/>
          <a:chExt cx="0" cy="0"/>
        </a:xfrm>
      </p:grpSpPr>
      <p:sp>
        <p:nvSpPr>
          <p:cNvPr id="807" name="Google Shape;807;g10b5ef667db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8" name="Google Shape;808;g10b5ef667db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8"/>
        <p:cNvGrpSpPr/>
        <p:nvPr/>
      </p:nvGrpSpPr>
      <p:grpSpPr>
        <a:xfrm>
          <a:off x="0" y="0"/>
          <a:ext cx="0" cy="0"/>
          <a:chOff x="0" y="0"/>
          <a:chExt cx="0" cy="0"/>
        </a:xfrm>
      </p:grpSpPr>
      <p:sp>
        <p:nvSpPr>
          <p:cNvPr id="819" name="Google Shape;819;g1104de2c4e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0" name="Google Shape;820;g1104de2c4e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g10accf3a2a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5" name="Google Shape;825;g10accf3a2a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8"/>
        <p:cNvGrpSpPr/>
        <p:nvPr/>
      </p:nvGrpSpPr>
      <p:grpSpPr>
        <a:xfrm>
          <a:off x="0" y="0"/>
          <a:ext cx="0" cy="0"/>
          <a:chOff x="0" y="0"/>
          <a:chExt cx="0" cy="0"/>
        </a:xfrm>
      </p:grpSpPr>
      <p:sp>
        <p:nvSpPr>
          <p:cNvPr id="829" name="Google Shape;829;g289ed213fc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0" name="Google Shape;830;g289ed213fc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8"/>
        <p:cNvGrpSpPr/>
        <p:nvPr/>
      </p:nvGrpSpPr>
      <p:grpSpPr>
        <a:xfrm>
          <a:off x="0" y="0"/>
          <a:ext cx="0" cy="0"/>
          <a:chOff x="0" y="0"/>
          <a:chExt cx="0" cy="0"/>
        </a:xfrm>
      </p:grpSpPr>
      <p:sp>
        <p:nvSpPr>
          <p:cNvPr id="839" name="Google Shape;839;g288d79b2713_0_10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0" name="Google Shape;840;g288d79b2713_0_10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8"/>
        <p:cNvGrpSpPr/>
        <p:nvPr/>
      </p:nvGrpSpPr>
      <p:grpSpPr>
        <a:xfrm>
          <a:off x="0" y="0"/>
          <a:ext cx="0" cy="0"/>
          <a:chOff x="0" y="0"/>
          <a:chExt cx="0" cy="0"/>
        </a:xfrm>
      </p:grpSpPr>
      <p:sp>
        <p:nvSpPr>
          <p:cNvPr id="849" name="Google Shape;849;g289ed213fcc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0" name="Google Shape;850;g289ed213fcc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6"/>
        <p:cNvGrpSpPr/>
        <p:nvPr/>
      </p:nvGrpSpPr>
      <p:grpSpPr>
        <a:xfrm>
          <a:off x="0" y="0"/>
          <a:ext cx="0" cy="0"/>
          <a:chOff x="0" y="0"/>
          <a:chExt cx="0" cy="0"/>
        </a:xfrm>
      </p:grpSpPr>
      <p:sp>
        <p:nvSpPr>
          <p:cNvPr id="857" name="Google Shape;857;g288d79b2713_0_9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8" name="Google Shape;858;g288d79b2713_0_9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5"/>
        <p:cNvGrpSpPr/>
        <p:nvPr/>
      </p:nvGrpSpPr>
      <p:grpSpPr>
        <a:xfrm>
          <a:off x="0" y="0"/>
          <a:ext cx="0" cy="0"/>
          <a:chOff x="0" y="0"/>
          <a:chExt cx="0" cy="0"/>
        </a:xfrm>
      </p:grpSpPr>
      <p:sp>
        <p:nvSpPr>
          <p:cNvPr id="876" name="Google Shape;876;g288d79b2713_0_9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7" name="Google Shape;877;g288d79b2713_0_9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 want.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4"/>
        <p:cNvGrpSpPr/>
        <p:nvPr/>
      </p:nvGrpSpPr>
      <p:grpSpPr>
        <a:xfrm>
          <a:off x="0" y="0"/>
          <a:ext cx="0" cy="0"/>
          <a:chOff x="0" y="0"/>
          <a:chExt cx="0" cy="0"/>
        </a:xfrm>
      </p:grpSpPr>
      <p:sp>
        <p:nvSpPr>
          <p:cNvPr id="885" name="Google Shape;885;g2a69a6307f4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6" name="Google Shape;886;g2a69a6307f4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https://pixabay.com/photos/self-care-health-relax-self-4778282/</a:t>
            </a:r>
            <a:endParaRPr/>
          </a:p>
          <a:p>
            <a:pPr marL="0" lvl="0" indent="0" algn="l" rtl="0">
              <a:spcBef>
                <a:spcPts val="0"/>
              </a:spcBef>
              <a:spcAft>
                <a:spcPts val="0"/>
              </a:spcAft>
              <a:buNone/>
            </a:pPr>
            <a:r>
              <a:rPr lang="en" u="sng">
                <a:solidFill>
                  <a:schemeClr val="hlink"/>
                </a:solidFill>
                <a:hlinkClick r:id="rId4"/>
              </a:rPr>
              <a:t>https://pixabay.com/vectors/woman-self-care-care-self-love-6956139/</a:t>
            </a:r>
            <a:endParaRPr/>
          </a:p>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3"/>
        <p:cNvGrpSpPr/>
        <p:nvPr/>
      </p:nvGrpSpPr>
      <p:grpSpPr>
        <a:xfrm>
          <a:off x="0" y="0"/>
          <a:ext cx="0" cy="0"/>
          <a:chOff x="0" y="0"/>
          <a:chExt cx="0" cy="0"/>
        </a:xfrm>
      </p:grpSpPr>
      <p:sp>
        <p:nvSpPr>
          <p:cNvPr id="894" name="Google Shape;894;g2a69a6307f4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5" name="Google Shape;895;g2a69a6307f4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https://pixabay.com/photos/self-care-health-relax-self-4778282/</a:t>
            </a:r>
            <a:endParaRPr/>
          </a:p>
          <a:p>
            <a:pPr marL="0" lvl="0" indent="0" algn="l" rtl="0">
              <a:spcBef>
                <a:spcPts val="0"/>
              </a:spcBef>
              <a:spcAft>
                <a:spcPts val="0"/>
              </a:spcAft>
              <a:buNone/>
            </a:pPr>
            <a:r>
              <a:rPr lang="en" u="sng">
                <a:solidFill>
                  <a:schemeClr val="hlink"/>
                </a:solidFill>
                <a:hlinkClick r:id="rId4"/>
              </a:rPr>
              <a:t>https://pixabay.com/vectors/woman-self-care-care-self-love-6956139/</a:t>
            </a:r>
            <a:endParaRPr/>
          </a:p>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4"/>
        <p:cNvGrpSpPr/>
        <p:nvPr/>
      </p:nvGrpSpPr>
      <p:grpSpPr>
        <a:xfrm>
          <a:off x="0" y="0"/>
          <a:ext cx="0" cy="0"/>
          <a:chOff x="0" y="0"/>
          <a:chExt cx="0" cy="0"/>
        </a:xfrm>
      </p:grpSpPr>
      <p:sp>
        <p:nvSpPr>
          <p:cNvPr id="905" name="Google Shape;905;g2a107eb055f_1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6" name="Google Shape;906;g2a107eb055f_1_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6"/>
        <p:cNvGrpSpPr/>
        <p:nvPr/>
      </p:nvGrpSpPr>
      <p:grpSpPr>
        <a:xfrm>
          <a:off x="0" y="0"/>
          <a:ext cx="0" cy="0"/>
          <a:chOff x="0" y="0"/>
          <a:chExt cx="0" cy="0"/>
        </a:xfrm>
      </p:grpSpPr>
      <p:sp>
        <p:nvSpPr>
          <p:cNvPr id="917" name="Google Shape;917;g2a107eb055f_1_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8" name="Google Shape;918;g2a107eb055f_1_1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8"/>
        <p:cNvGrpSpPr/>
        <p:nvPr/>
      </p:nvGrpSpPr>
      <p:grpSpPr>
        <a:xfrm>
          <a:off x="0" y="0"/>
          <a:ext cx="0" cy="0"/>
          <a:chOff x="0" y="0"/>
          <a:chExt cx="0" cy="0"/>
        </a:xfrm>
      </p:grpSpPr>
      <p:sp>
        <p:nvSpPr>
          <p:cNvPr id="929" name="Google Shape;929;g2a71fa3a812_0_2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0" name="Google Shape;930;g2a71fa3a812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4"/>
        <p:cNvGrpSpPr/>
        <p:nvPr/>
      </p:nvGrpSpPr>
      <p:grpSpPr>
        <a:xfrm>
          <a:off x="0" y="0"/>
          <a:ext cx="0" cy="0"/>
          <a:chOff x="0" y="0"/>
          <a:chExt cx="0" cy="0"/>
        </a:xfrm>
      </p:grpSpPr>
      <p:sp>
        <p:nvSpPr>
          <p:cNvPr id="935" name="Google Shape;935;g288d79b2713_0_1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6" name="Google Shape;936;g288d79b2713_0_1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0"/>
        <p:cNvGrpSpPr/>
        <p:nvPr/>
      </p:nvGrpSpPr>
      <p:grpSpPr>
        <a:xfrm>
          <a:off x="0" y="0"/>
          <a:ext cx="0" cy="0"/>
          <a:chOff x="0" y="0"/>
          <a:chExt cx="0" cy="0"/>
        </a:xfrm>
      </p:grpSpPr>
      <p:sp>
        <p:nvSpPr>
          <p:cNvPr id="941" name="Google Shape;941;g288d79b2713_0_10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2" name="Google Shape;942;g288d79b2713_0_10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7"/>
        <p:cNvGrpSpPr/>
        <p:nvPr/>
      </p:nvGrpSpPr>
      <p:grpSpPr>
        <a:xfrm>
          <a:off x="0" y="0"/>
          <a:ext cx="0" cy="0"/>
          <a:chOff x="0" y="0"/>
          <a:chExt cx="0" cy="0"/>
        </a:xfrm>
      </p:grpSpPr>
      <p:sp>
        <p:nvSpPr>
          <p:cNvPr id="948" name="Google Shape;948;g2a107eb055f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9" name="Google Shape;949;g2a107eb055f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150">
                <a:solidFill>
                  <a:srgbClr val="222222"/>
                </a:solidFill>
                <a:highlight>
                  <a:schemeClr val="lt1"/>
                </a:highlight>
                <a:latin typeface="Helvetica Neue"/>
                <a:ea typeface="Helvetica Neue"/>
                <a:cs typeface="Helvetica Neue"/>
                <a:sym typeface="Helvetica Neue"/>
              </a:rPr>
              <a:t>Image Source: Slideshare</a:t>
            </a:r>
            <a:endParaRPr sz="1150">
              <a:solidFill>
                <a:srgbClr val="222222"/>
              </a:solidFill>
              <a:highlight>
                <a:schemeClr val="lt1"/>
              </a:highlight>
              <a:latin typeface="Helvetica Neue"/>
              <a:ea typeface="Helvetica Neue"/>
              <a:cs typeface="Helvetica Neue"/>
              <a:sym typeface="Helvetica Neue"/>
            </a:endParaRPr>
          </a:p>
          <a:p>
            <a:pPr marL="0" lvl="0" indent="0" algn="l" rtl="0">
              <a:spcBef>
                <a:spcPts val="0"/>
              </a:spcBef>
              <a:spcAft>
                <a:spcPts val="0"/>
              </a:spcAft>
              <a:buClr>
                <a:schemeClr val="dk1"/>
              </a:buClr>
              <a:buSzPts val="1100"/>
              <a:buFont typeface="Arial"/>
              <a:buNone/>
            </a:pPr>
            <a:r>
              <a:rPr lang="en" sz="1150">
                <a:solidFill>
                  <a:srgbClr val="222222"/>
                </a:solidFill>
                <a:highlight>
                  <a:schemeClr val="lt1"/>
                </a:highlight>
                <a:latin typeface="Helvetica Neue"/>
                <a:ea typeface="Helvetica Neue"/>
                <a:cs typeface="Helvetica Neue"/>
                <a:sym typeface="Helvetica Neue"/>
              </a:rPr>
              <a:t>https://www.slideshare.net/GoogleDeveloperStude8/introduction-to-android-study-jams</a:t>
            </a:r>
            <a:endParaRPr sz="1150">
              <a:solidFill>
                <a:srgbClr val="222222"/>
              </a:solidFill>
              <a:highlight>
                <a:schemeClr val="lt1"/>
              </a:highlight>
              <a:latin typeface="Helvetica Neue"/>
              <a:ea typeface="Helvetica Neue"/>
              <a:cs typeface="Helvetica Neue"/>
              <a:sym typeface="Helvetica Neue"/>
            </a:endParaRPr>
          </a:p>
          <a:p>
            <a:pPr marL="0" lvl="0" indent="0" algn="l" rtl="0">
              <a:spcBef>
                <a:spcPts val="0"/>
              </a:spcBef>
              <a:spcAft>
                <a:spcPts val="0"/>
              </a:spcAft>
              <a:buClr>
                <a:schemeClr val="dk1"/>
              </a:buClr>
              <a:buSzPts val="1100"/>
              <a:buFont typeface="Arial"/>
              <a:buNone/>
            </a:pPr>
            <a:endParaRPr sz="1150">
              <a:solidFill>
                <a:srgbClr val="222222"/>
              </a:solidFill>
              <a:highlight>
                <a:srgbClr val="FFFFFF"/>
              </a:highlight>
              <a:latin typeface="Helvetica Neue"/>
              <a:ea typeface="Helvetica Neue"/>
              <a:cs typeface="Helvetica Neue"/>
              <a:sym typeface="Helvetica Neue"/>
            </a:endParaRPr>
          </a:p>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3"/>
        <p:cNvGrpSpPr/>
        <p:nvPr/>
      </p:nvGrpSpPr>
      <p:grpSpPr>
        <a:xfrm>
          <a:off x="0" y="0"/>
          <a:ext cx="0" cy="0"/>
          <a:chOff x="0" y="0"/>
          <a:chExt cx="0" cy="0"/>
        </a:xfrm>
      </p:grpSpPr>
      <p:sp>
        <p:nvSpPr>
          <p:cNvPr id="954" name="Google Shape;954;g260327f9150_0_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5" name="Google Shape;955;g260327f9150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152400" lvl="0" indent="0" algn="l" rtl="0">
              <a:lnSpc>
                <a:spcPct val="115000"/>
              </a:lnSpc>
              <a:spcBef>
                <a:spcPts val="0"/>
              </a:spcBef>
              <a:spcAft>
                <a:spcPts val="0"/>
              </a:spcAft>
              <a:buClr>
                <a:schemeClr val="dk1"/>
              </a:buClr>
              <a:buSzPts val="1100"/>
              <a:buFont typeface="Arial"/>
              <a:buNone/>
            </a:pPr>
            <a:r>
              <a:rPr lang="en" sz="800" u="sng">
                <a:solidFill>
                  <a:schemeClr val="hlink"/>
                </a:solidFill>
                <a:hlinkClick r:id="rId3"/>
              </a:rPr>
              <a:t>https://pixabay.com/vectors/freedom-jump-reach-silhouettes-307791/</a:t>
            </a:r>
            <a:endParaRPr sz="800">
              <a:solidFill>
                <a:schemeClr val="dk1"/>
              </a:solidFill>
            </a:endParaRPr>
          </a:p>
          <a:p>
            <a:pPr marL="0" marR="152400" lvl="0" indent="0" algn="l" rtl="0">
              <a:lnSpc>
                <a:spcPct val="115000"/>
              </a:lnSpc>
              <a:spcBef>
                <a:spcPts val="0"/>
              </a:spcBef>
              <a:spcAft>
                <a:spcPts val="0"/>
              </a:spcAft>
              <a:buClr>
                <a:schemeClr val="dk1"/>
              </a:buClr>
              <a:buSzPts val="1100"/>
              <a:buFont typeface="Arial"/>
              <a:buNone/>
            </a:pPr>
            <a:endParaRPr sz="800">
              <a:solidFill>
                <a:schemeClr val="dk1"/>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0"/>
        <p:cNvGrpSpPr/>
        <p:nvPr/>
      </p:nvGrpSpPr>
      <p:grpSpPr>
        <a:xfrm>
          <a:off x="0" y="0"/>
          <a:ext cx="0" cy="0"/>
          <a:chOff x="0" y="0"/>
          <a:chExt cx="0" cy="0"/>
        </a:xfrm>
      </p:grpSpPr>
      <p:sp>
        <p:nvSpPr>
          <p:cNvPr id="961" name="Google Shape;961;g103e9bb2505_0_3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2" name="Google Shape;962;g103e9bb2505_0_3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7"/>
        <p:cNvGrpSpPr/>
        <p:nvPr/>
      </p:nvGrpSpPr>
      <p:grpSpPr>
        <a:xfrm>
          <a:off x="0" y="0"/>
          <a:ext cx="0" cy="0"/>
          <a:chOff x="0" y="0"/>
          <a:chExt cx="0" cy="0"/>
        </a:xfrm>
      </p:grpSpPr>
      <p:sp>
        <p:nvSpPr>
          <p:cNvPr id="968" name="Google Shape;968;g2900f3d3ba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9" name="Google Shape;969;g2900f3d3ba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2"/>
        <p:cNvGrpSpPr/>
        <p:nvPr/>
      </p:nvGrpSpPr>
      <p:grpSpPr>
        <a:xfrm>
          <a:off x="0" y="0"/>
          <a:ext cx="0" cy="0"/>
          <a:chOff x="0" y="0"/>
          <a:chExt cx="0" cy="0"/>
        </a:xfrm>
      </p:grpSpPr>
      <p:sp>
        <p:nvSpPr>
          <p:cNvPr id="983" name="Google Shape;983;g10a3e80e1c4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4" name="Google Shape;984;g10a3e80e1c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3"/>
        <p:cNvGrpSpPr/>
        <p:nvPr/>
      </p:nvGrpSpPr>
      <p:grpSpPr>
        <a:xfrm>
          <a:off x="0" y="0"/>
          <a:ext cx="0" cy="0"/>
          <a:chOff x="0" y="0"/>
          <a:chExt cx="0" cy="0"/>
        </a:xfrm>
      </p:grpSpPr>
      <p:sp>
        <p:nvSpPr>
          <p:cNvPr id="1004" name="Google Shape;1004;g10b9d20b2c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5" name="Google Shape;1005;g10b9d20b2c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Images from Opensymbol.org</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4"/>
        <p:cNvGrpSpPr/>
        <p:nvPr/>
      </p:nvGrpSpPr>
      <p:grpSpPr>
        <a:xfrm>
          <a:off x="0" y="0"/>
          <a:ext cx="0" cy="0"/>
          <a:chOff x="0" y="0"/>
          <a:chExt cx="0" cy="0"/>
        </a:xfrm>
      </p:grpSpPr>
      <p:sp>
        <p:nvSpPr>
          <p:cNvPr id="1035" name="Google Shape;1035;g2a107eb055f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6" name="Google Shape;1036;g2a107eb055f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28571"/>
              </a:lnSpc>
              <a:spcBef>
                <a:spcPts val="0"/>
              </a:spcBef>
              <a:spcAft>
                <a:spcPts val="0"/>
              </a:spcAft>
              <a:buClr>
                <a:schemeClr val="dk1"/>
              </a:buClr>
              <a:buSzPts val="1100"/>
              <a:buFont typeface="Arial"/>
              <a:buNone/>
            </a:pPr>
            <a:r>
              <a:rPr lang="en" sz="1050">
                <a:solidFill>
                  <a:srgbClr val="212124"/>
                </a:solidFill>
                <a:highlight>
                  <a:srgbClr val="F3F5F6"/>
                </a:highlight>
                <a:latin typeface="Helvetica Neue"/>
                <a:ea typeface="Helvetica Neue"/>
                <a:cs typeface="Helvetica Neue"/>
                <a:sym typeface="Helvetica Neue"/>
              </a:rPr>
              <a:t>Photo credit: Thomas Hawk via Flickr</a:t>
            </a:r>
            <a:endParaRPr sz="1050">
              <a:solidFill>
                <a:srgbClr val="212124"/>
              </a:solidFill>
              <a:highlight>
                <a:srgbClr val="F3F5F6"/>
              </a:highlight>
              <a:latin typeface="Helvetica Neue"/>
              <a:ea typeface="Helvetica Neue"/>
              <a:cs typeface="Helvetica Neue"/>
              <a:sym typeface="Helvetica Neue"/>
            </a:endParaRPr>
          </a:p>
          <a:p>
            <a:pPr marL="0" lvl="0" indent="0" algn="l" rtl="0">
              <a:lnSpc>
                <a:spcPct val="128571"/>
              </a:lnSpc>
              <a:spcBef>
                <a:spcPts val="0"/>
              </a:spcBef>
              <a:spcAft>
                <a:spcPts val="0"/>
              </a:spcAft>
              <a:buClr>
                <a:schemeClr val="dk1"/>
              </a:buClr>
              <a:buSzPts val="1100"/>
              <a:buFont typeface="Arial"/>
              <a:buNone/>
            </a:pPr>
            <a:r>
              <a:rPr lang="en" sz="1050">
                <a:solidFill>
                  <a:srgbClr val="212124"/>
                </a:solidFill>
                <a:highlight>
                  <a:srgbClr val="F3F5F6"/>
                </a:highlight>
                <a:latin typeface="Helvetica Neue"/>
                <a:ea typeface="Helvetica Neue"/>
                <a:cs typeface="Helvetica Neue"/>
                <a:sym typeface="Helvetica Neue"/>
              </a:rPr>
              <a:t> </a:t>
            </a:r>
            <a:endParaRPr sz="1050">
              <a:solidFill>
                <a:srgbClr val="212124"/>
              </a:solidFill>
              <a:highlight>
                <a:srgbClr val="F3F5F6"/>
              </a:highlight>
              <a:latin typeface="Helvetica Neue"/>
              <a:ea typeface="Helvetica Neue"/>
              <a:cs typeface="Helvetica Neue"/>
              <a:sym typeface="Helvetica Neue"/>
            </a:endParaRPr>
          </a:p>
          <a:p>
            <a:pPr marL="0" lvl="0" indent="0" algn="l" rtl="0">
              <a:lnSpc>
                <a:spcPct val="128571"/>
              </a:lnSpc>
              <a:spcBef>
                <a:spcPts val="0"/>
              </a:spcBef>
              <a:spcAft>
                <a:spcPts val="0"/>
              </a:spcAft>
              <a:buClr>
                <a:schemeClr val="dk1"/>
              </a:buClr>
              <a:buSzPts val="1100"/>
              <a:buFont typeface="Arial"/>
              <a:buNone/>
            </a:pPr>
            <a:r>
              <a:rPr lang="en" sz="1050">
                <a:solidFill>
                  <a:srgbClr val="006DAC"/>
                </a:solidFill>
                <a:highlight>
                  <a:srgbClr val="F3F5F6"/>
                </a:highlight>
                <a:uFill>
                  <a:noFill/>
                </a:uFill>
                <a:latin typeface="Helvetica Neue"/>
                <a:ea typeface="Helvetica Neue"/>
                <a:cs typeface="Helvetica Neue"/>
                <a:sym typeface="Helvetica Neue"/>
                <a:hlinkClick r:id="rId3">
                  <a:extLst>
                    <a:ext uri="{A12FA001-AC4F-418D-AE19-62706E023703}">
                      <ahyp:hlinkClr xmlns:ahyp="http://schemas.microsoft.com/office/drawing/2018/hyperlinkcolor" val="tx"/>
                    </a:ext>
                  </a:extLst>
                </a:hlinkClick>
              </a:rPr>
              <a:t>www.flickr.com/photos/thomashawk/31692906428/in/album-721...</a:t>
            </a:r>
            <a:endParaRPr sz="1050">
              <a:solidFill>
                <a:srgbClr val="006DAC"/>
              </a:solidFill>
              <a:highlight>
                <a:srgbClr val="F3F5F6"/>
              </a:highlight>
              <a:latin typeface="Helvetica Neue"/>
              <a:ea typeface="Helvetica Neue"/>
              <a:cs typeface="Helvetica Neue"/>
              <a:sym typeface="Helvetica Neue"/>
            </a:endParaRPr>
          </a:p>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103e9bb2505_0_11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1" name="Google Shape;1041;g103e9bb2505_0_11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Girl : </a:t>
            </a:r>
            <a:r>
              <a:rPr lang="en" u="sng">
                <a:solidFill>
                  <a:schemeClr val="hlink"/>
                </a:solidFill>
                <a:hlinkClick r:id="rId3"/>
              </a:rPr>
              <a:t>https://www.pngall.com/tag/girl/</a:t>
            </a:r>
            <a:endParaRPr>
              <a:solidFill>
                <a:schemeClr val="dk1"/>
              </a:solidFill>
            </a:endParaRPr>
          </a:p>
          <a:p>
            <a:pPr marL="0" lvl="0" indent="0" algn="l" rtl="0">
              <a:spcBef>
                <a:spcPts val="0"/>
              </a:spcBef>
              <a:spcAft>
                <a:spcPts val="0"/>
              </a:spcAft>
              <a:buClr>
                <a:schemeClr val="dk1"/>
              </a:buClr>
              <a:buSzPts val="1100"/>
              <a:buFont typeface="Arial"/>
              <a:buNone/>
            </a:pPr>
            <a:r>
              <a:rPr lang="en">
                <a:solidFill>
                  <a:schemeClr val="dk1"/>
                </a:solidFill>
              </a:rPr>
              <a:t>Boy: </a:t>
            </a:r>
            <a:r>
              <a:rPr lang="en" u="sng">
                <a:solidFill>
                  <a:schemeClr val="hlink"/>
                </a:solidFill>
                <a:hlinkClick r:id="rId4"/>
              </a:rPr>
              <a:t>https://www.shutterstock.com/video/clip-23666167-thinking-pensive-black-man-on-white-background?consentChanged=true</a:t>
            </a:r>
            <a:endParaRPr>
              <a:solidFill>
                <a:schemeClr val="dk1"/>
              </a:solidFill>
            </a:endParaRPr>
          </a:p>
          <a:p>
            <a:pPr marL="0" lvl="0" indent="457200" algn="l" rtl="0">
              <a:spcBef>
                <a:spcPts val="0"/>
              </a:spcBef>
              <a:spcAft>
                <a:spcPts val="0"/>
              </a:spcAft>
              <a:buClr>
                <a:schemeClr val="dk1"/>
              </a:buClr>
              <a:buSzPts val="1100"/>
              <a:buFont typeface="Arial"/>
              <a:buNone/>
            </a:pPr>
            <a:r>
              <a:rPr lang="en">
                <a:solidFill>
                  <a:schemeClr val="dk1"/>
                </a:solidFill>
              </a:rPr>
              <a:t>Contributor: </a:t>
            </a:r>
            <a:r>
              <a:rPr lang="en" sz="1200" u="sng">
                <a:solidFill>
                  <a:srgbClr val="0070F0"/>
                </a:solidFill>
                <a:highlight>
                  <a:srgbClr val="FFFFFF"/>
                </a:highlight>
                <a:latin typeface="Roboto"/>
                <a:ea typeface="Roboto"/>
                <a:cs typeface="Roboto"/>
                <a:sym typeface="Roboto"/>
                <a:hlinkClick r:id="rId5">
                  <a:extLst>
                    <a:ext uri="{A12FA001-AC4F-418D-AE19-62706E023703}">
                      <ahyp:hlinkClr xmlns:ahyp="http://schemas.microsoft.com/office/drawing/2018/hyperlinkcolor" val="tx"/>
                    </a:ext>
                  </a:extLst>
                </a:hlinkClick>
              </a:rPr>
              <a:t>Stockbakery</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2"/>
        <p:cNvGrpSpPr/>
        <p:nvPr/>
      </p:nvGrpSpPr>
      <p:grpSpPr>
        <a:xfrm>
          <a:off x="0" y="0"/>
          <a:ext cx="0" cy="0"/>
          <a:chOff x="0" y="0"/>
          <a:chExt cx="0" cy="0"/>
        </a:xfrm>
      </p:grpSpPr>
      <p:sp>
        <p:nvSpPr>
          <p:cNvPr id="1073" name="Google Shape;1073;g103e9bb2505_0_1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4" name="Google Shape;1074;g103e9bb2505_0_1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Girl : </a:t>
            </a:r>
            <a:r>
              <a:rPr lang="en" u="sng">
                <a:solidFill>
                  <a:schemeClr val="hlink"/>
                </a:solidFill>
                <a:hlinkClick r:id="rId3"/>
              </a:rPr>
              <a:t>https://www.pngall.com/tag/girl/</a:t>
            </a:r>
            <a:endParaRPr>
              <a:solidFill>
                <a:schemeClr val="dk1"/>
              </a:solidFill>
            </a:endParaRPr>
          </a:p>
          <a:p>
            <a:pPr marL="0" lvl="0" indent="0" algn="l" rtl="0">
              <a:spcBef>
                <a:spcPts val="0"/>
              </a:spcBef>
              <a:spcAft>
                <a:spcPts val="0"/>
              </a:spcAft>
              <a:buClr>
                <a:schemeClr val="dk1"/>
              </a:buClr>
              <a:buSzPts val="1100"/>
              <a:buFont typeface="Arial"/>
              <a:buNone/>
            </a:pPr>
            <a:r>
              <a:rPr lang="en">
                <a:solidFill>
                  <a:schemeClr val="dk1"/>
                </a:solidFill>
              </a:rPr>
              <a:t>Boy: </a:t>
            </a:r>
            <a:r>
              <a:rPr lang="en" u="sng">
                <a:solidFill>
                  <a:schemeClr val="hlink"/>
                </a:solidFill>
                <a:hlinkClick r:id="rId4"/>
              </a:rPr>
              <a:t>https://www.shutterstock.com/video/clip-23666167-thinking-pensive-black-man-on-white-background?consentChanged=true</a:t>
            </a:r>
            <a:endParaRPr>
              <a:solidFill>
                <a:schemeClr val="dk1"/>
              </a:solidFill>
            </a:endParaRPr>
          </a:p>
          <a:p>
            <a:pPr marL="0" lvl="0" indent="457200" algn="l" rtl="0">
              <a:spcBef>
                <a:spcPts val="0"/>
              </a:spcBef>
              <a:spcAft>
                <a:spcPts val="0"/>
              </a:spcAft>
              <a:buClr>
                <a:schemeClr val="dk1"/>
              </a:buClr>
              <a:buSzPts val="1100"/>
              <a:buFont typeface="Arial"/>
              <a:buNone/>
            </a:pPr>
            <a:r>
              <a:rPr lang="en">
                <a:solidFill>
                  <a:schemeClr val="dk1"/>
                </a:solidFill>
              </a:rPr>
              <a:t>Contributor: </a:t>
            </a:r>
            <a:r>
              <a:rPr lang="en" sz="1200" u="sng">
                <a:solidFill>
                  <a:srgbClr val="0070F0"/>
                </a:solidFill>
                <a:highlight>
                  <a:srgbClr val="FFFFFF"/>
                </a:highlight>
                <a:latin typeface="Roboto"/>
                <a:ea typeface="Roboto"/>
                <a:cs typeface="Roboto"/>
                <a:sym typeface="Roboto"/>
                <a:hlinkClick r:id="rId5">
                  <a:extLst>
                    <a:ext uri="{A12FA001-AC4F-418D-AE19-62706E023703}">
                      <ahyp:hlinkClr xmlns:ahyp="http://schemas.microsoft.com/office/drawing/2018/hyperlinkcolor" val="tx"/>
                    </a:ext>
                  </a:extLst>
                </a:hlinkClick>
              </a:rPr>
              <a:t>Stockbakery</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7"/>
        <p:cNvGrpSpPr/>
        <p:nvPr/>
      </p:nvGrpSpPr>
      <p:grpSpPr>
        <a:xfrm>
          <a:off x="0" y="0"/>
          <a:ext cx="0" cy="0"/>
          <a:chOff x="0" y="0"/>
          <a:chExt cx="0" cy="0"/>
        </a:xfrm>
      </p:grpSpPr>
      <p:sp>
        <p:nvSpPr>
          <p:cNvPr id="1108" name="Google Shape;1108;g107b7d40da9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9" name="Google Shape;1109;g107b7d40da9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Image source: Zen Chung</a:t>
            </a:r>
            <a:endParaRPr>
              <a:solidFill>
                <a:schemeClr val="dk1"/>
              </a:solidFill>
            </a:endParaRPr>
          </a:p>
          <a:p>
            <a:pPr marL="457200" lvl="0" indent="-298450" algn="l" rtl="0">
              <a:spcBef>
                <a:spcPts val="0"/>
              </a:spcBef>
              <a:spcAft>
                <a:spcPts val="0"/>
              </a:spcAft>
              <a:buClr>
                <a:schemeClr val="dk1"/>
              </a:buClr>
              <a:buSzPts val="1100"/>
              <a:buChar char="-"/>
            </a:pPr>
            <a:r>
              <a:rPr lang="en">
                <a:solidFill>
                  <a:schemeClr val="dk1"/>
                </a:solidFill>
              </a:rPr>
              <a:t>https://www.pexels.com/photo/happy-woman-waving-goodbye-5537576/</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3"/>
        <p:cNvGrpSpPr/>
        <p:nvPr/>
      </p:nvGrpSpPr>
      <p:grpSpPr>
        <a:xfrm>
          <a:off x="0" y="0"/>
          <a:ext cx="0" cy="0"/>
          <a:chOff x="0" y="0"/>
          <a:chExt cx="0" cy="0"/>
        </a:xfrm>
      </p:grpSpPr>
      <p:sp>
        <p:nvSpPr>
          <p:cNvPr id="1114" name="Google Shape;1114;g288d79b2713_0_20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5" name="Google Shape;1115;g288d79b2713_0_20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4"/>
        <p:cNvGrpSpPr/>
        <p:nvPr/>
      </p:nvGrpSpPr>
      <p:grpSpPr>
        <a:xfrm>
          <a:off x="0" y="0"/>
          <a:ext cx="0" cy="0"/>
          <a:chOff x="0" y="0"/>
          <a:chExt cx="0" cy="0"/>
        </a:xfrm>
      </p:grpSpPr>
      <p:sp>
        <p:nvSpPr>
          <p:cNvPr id="1125" name="Google Shape;1125;g2866b908fb3_0_1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6" name="Google Shape;1126;g2866b908fb3_0_1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20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3"/>
        <p:cNvGrpSpPr/>
        <p:nvPr/>
      </p:nvGrpSpPr>
      <p:grpSpPr>
        <a:xfrm>
          <a:off x="0" y="0"/>
          <a:ext cx="0" cy="0"/>
          <a:chOff x="0" y="0"/>
          <a:chExt cx="0" cy="0"/>
        </a:xfrm>
      </p:grpSpPr>
      <p:sp>
        <p:nvSpPr>
          <p:cNvPr id="1134" name="Google Shape;1134;g10b5ef667db_0_3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5" name="Google Shape;1135;g10b5ef667db_0_3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2"/>
        <p:cNvGrpSpPr/>
        <p:nvPr/>
      </p:nvGrpSpPr>
      <p:grpSpPr>
        <a:xfrm>
          <a:off x="0" y="0"/>
          <a:ext cx="0" cy="0"/>
          <a:chOff x="0" y="0"/>
          <a:chExt cx="0" cy="0"/>
        </a:xfrm>
      </p:grpSpPr>
      <p:sp>
        <p:nvSpPr>
          <p:cNvPr id="1153" name="Google Shape;1153;g10b5ef667db_0_3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4" name="Google Shape;1154;g10b5ef667db_0_3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3"/>
        <p:cNvGrpSpPr/>
        <p:nvPr/>
      </p:nvGrpSpPr>
      <p:grpSpPr>
        <a:xfrm>
          <a:off x="0" y="0"/>
          <a:ext cx="0" cy="0"/>
          <a:chOff x="0" y="0"/>
          <a:chExt cx="0" cy="0"/>
        </a:xfrm>
      </p:grpSpPr>
      <p:sp>
        <p:nvSpPr>
          <p:cNvPr id="1164" name="Google Shape;1164;g28e2c86913d_0_2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5" name="Google Shape;1165;g28e2c86913d_0_2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1"/>
        <p:cNvGrpSpPr/>
        <p:nvPr/>
      </p:nvGrpSpPr>
      <p:grpSpPr>
        <a:xfrm>
          <a:off x="0" y="0"/>
          <a:ext cx="0" cy="0"/>
          <a:chOff x="0" y="0"/>
          <a:chExt cx="0" cy="0"/>
        </a:xfrm>
      </p:grpSpPr>
      <p:sp>
        <p:nvSpPr>
          <p:cNvPr id="1172" name="Google Shape;1172;g10ef38e41c3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3" name="Google Shape;1173;g10ef38e41c3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9"/>
        <p:cNvGrpSpPr/>
        <p:nvPr/>
      </p:nvGrpSpPr>
      <p:grpSpPr>
        <a:xfrm>
          <a:off x="0" y="0"/>
          <a:ext cx="0" cy="0"/>
          <a:chOff x="0" y="0"/>
          <a:chExt cx="0" cy="0"/>
        </a:xfrm>
      </p:grpSpPr>
      <p:sp>
        <p:nvSpPr>
          <p:cNvPr id="1180" name="Google Shape;1180;g10707e4e939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1" name="Google Shape;1181;g10707e4e939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5"/>
        <p:cNvGrpSpPr/>
        <p:nvPr/>
      </p:nvGrpSpPr>
      <p:grpSpPr>
        <a:xfrm>
          <a:off x="0" y="0"/>
          <a:ext cx="0" cy="0"/>
          <a:chOff x="0" y="0"/>
          <a:chExt cx="0" cy="0"/>
        </a:xfrm>
      </p:grpSpPr>
      <p:sp>
        <p:nvSpPr>
          <p:cNvPr id="1186" name="Google Shape;1186;g10b5ef667db_0_3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7" name="Google Shape;1187;g10b5ef667db_0_3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3"/>
        <p:cNvGrpSpPr/>
        <p:nvPr/>
      </p:nvGrpSpPr>
      <p:grpSpPr>
        <a:xfrm>
          <a:off x="0" y="0"/>
          <a:ext cx="0" cy="0"/>
          <a:chOff x="0" y="0"/>
          <a:chExt cx="0" cy="0"/>
        </a:xfrm>
      </p:grpSpPr>
      <p:sp>
        <p:nvSpPr>
          <p:cNvPr id="1194" name="Google Shape;1194;g10a3e80e1c4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5" name="Google Shape;1195;g10a3e80e1c4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7"/>
        <p:cNvGrpSpPr/>
        <p:nvPr/>
      </p:nvGrpSpPr>
      <p:grpSpPr>
        <a:xfrm>
          <a:off x="0" y="0"/>
          <a:ext cx="0" cy="0"/>
          <a:chOff x="0" y="0"/>
          <a:chExt cx="0" cy="0"/>
        </a:xfrm>
      </p:grpSpPr>
      <p:sp>
        <p:nvSpPr>
          <p:cNvPr id="1208" name="Google Shape;1208;g10a3e80e1c4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9" name="Google Shape;1209;g10a3e80e1c4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4"/>
        <p:cNvGrpSpPr/>
        <p:nvPr/>
      </p:nvGrpSpPr>
      <p:grpSpPr>
        <a:xfrm>
          <a:off x="0" y="0"/>
          <a:ext cx="0" cy="0"/>
          <a:chOff x="0" y="0"/>
          <a:chExt cx="0" cy="0"/>
        </a:xfrm>
      </p:grpSpPr>
      <p:sp>
        <p:nvSpPr>
          <p:cNvPr id="1215" name="Google Shape;1215;g10a3e80e1c4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6" name="Google Shape;1216;g10a3e80e1c4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0"/>
        <p:cNvGrpSpPr/>
        <p:nvPr/>
      </p:nvGrpSpPr>
      <p:grpSpPr>
        <a:xfrm>
          <a:off x="0" y="0"/>
          <a:ext cx="0" cy="0"/>
          <a:chOff x="0" y="0"/>
          <a:chExt cx="0" cy="0"/>
        </a:xfrm>
      </p:grpSpPr>
      <p:sp>
        <p:nvSpPr>
          <p:cNvPr id="1221" name="Google Shape;1221;g10b5ef667db_0_4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2" name="Google Shape;1222;g10b5ef667db_0_4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0"/>
        <p:cNvGrpSpPr/>
        <p:nvPr/>
      </p:nvGrpSpPr>
      <p:grpSpPr>
        <a:xfrm>
          <a:off x="0" y="0"/>
          <a:ext cx="0" cy="0"/>
          <a:chOff x="0" y="0"/>
          <a:chExt cx="0" cy="0"/>
        </a:xfrm>
      </p:grpSpPr>
      <p:sp>
        <p:nvSpPr>
          <p:cNvPr id="1231" name="Google Shape;1231;g10b88f56ada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2" name="Google Shape;1232;g10b88f56ada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28e2c86913d_0_6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28e2c86913d_0_6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6"/>
        <p:cNvGrpSpPr/>
        <p:nvPr/>
      </p:nvGrpSpPr>
      <p:grpSpPr>
        <a:xfrm>
          <a:off x="0" y="0"/>
          <a:ext cx="0" cy="0"/>
          <a:chOff x="0" y="0"/>
          <a:chExt cx="0" cy="0"/>
        </a:xfrm>
      </p:grpSpPr>
      <p:sp>
        <p:nvSpPr>
          <p:cNvPr id="1247" name="Google Shape;1247;g10a64d9707a_1_3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8" name="Google Shape;1248;g10a64d9707a_1_3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6"/>
        <p:cNvGrpSpPr/>
        <p:nvPr/>
      </p:nvGrpSpPr>
      <p:grpSpPr>
        <a:xfrm>
          <a:off x="0" y="0"/>
          <a:ext cx="0" cy="0"/>
          <a:chOff x="0" y="0"/>
          <a:chExt cx="0" cy="0"/>
        </a:xfrm>
      </p:grpSpPr>
      <p:sp>
        <p:nvSpPr>
          <p:cNvPr id="1257" name="Google Shape;1257;g10b5ef667db_0_4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8" name="Google Shape;1258;g10b5ef667db_0_4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9"/>
        <p:cNvGrpSpPr/>
        <p:nvPr/>
      </p:nvGrpSpPr>
      <p:grpSpPr>
        <a:xfrm>
          <a:off x="0" y="0"/>
          <a:ext cx="0" cy="0"/>
          <a:chOff x="0" y="0"/>
          <a:chExt cx="0" cy="0"/>
        </a:xfrm>
      </p:grpSpPr>
      <p:sp>
        <p:nvSpPr>
          <p:cNvPr id="1270" name="Google Shape;1270;g10b83bfbf5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1" name="Google Shape;1271;g10b83bfbf5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2"/>
        <p:cNvGrpSpPr/>
        <p:nvPr/>
      </p:nvGrpSpPr>
      <p:grpSpPr>
        <a:xfrm>
          <a:off x="0" y="0"/>
          <a:ext cx="0" cy="0"/>
          <a:chOff x="0" y="0"/>
          <a:chExt cx="0" cy="0"/>
        </a:xfrm>
      </p:grpSpPr>
      <p:sp>
        <p:nvSpPr>
          <p:cNvPr id="1283" name="Google Shape;1283;g10707e4e939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4" name="Google Shape;1284;g10707e4e939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8"/>
        <p:cNvGrpSpPr/>
        <p:nvPr/>
      </p:nvGrpSpPr>
      <p:grpSpPr>
        <a:xfrm>
          <a:off x="0" y="0"/>
          <a:ext cx="0" cy="0"/>
          <a:chOff x="0" y="0"/>
          <a:chExt cx="0" cy="0"/>
        </a:xfrm>
      </p:grpSpPr>
      <p:sp>
        <p:nvSpPr>
          <p:cNvPr id="1289" name="Google Shape;1289;g10a64d9707a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0" name="Google Shape;1290;g10a64d9707a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3"/>
        <p:cNvGrpSpPr/>
        <p:nvPr/>
      </p:nvGrpSpPr>
      <p:grpSpPr>
        <a:xfrm>
          <a:off x="0" y="0"/>
          <a:ext cx="0" cy="0"/>
          <a:chOff x="0" y="0"/>
          <a:chExt cx="0" cy="0"/>
        </a:xfrm>
      </p:grpSpPr>
      <p:sp>
        <p:nvSpPr>
          <p:cNvPr id="1304" name="Google Shape;1304;g10a64d9707a_1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5" name="Google Shape;1305;g10a64d9707a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SLP can pause at different parts of the video and ask students:</a:t>
            </a:r>
            <a:endParaRPr/>
          </a:p>
          <a:p>
            <a:pPr marL="0" lvl="0" indent="0" algn="l" rtl="0">
              <a:spcBef>
                <a:spcPts val="0"/>
              </a:spcBef>
              <a:spcAft>
                <a:spcPts val="0"/>
              </a:spcAft>
              <a:buNone/>
            </a:pPr>
            <a:r>
              <a:rPr lang="en"/>
              <a:t>-What does sleep do for your brain?</a:t>
            </a:r>
            <a:endParaRPr/>
          </a:p>
          <a:p>
            <a:pPr marL="0" lvl="0" indent="0" algn="l" rtl="0">
              <a:spcBef>
                <a:spcPts val="0"/>
              </a:spcBef>
              <a:spcAft>
                <a:spcPts val="0"/>
              </a:spcAft>
              <a:buNone/>
            </a:pPr>
            <a:r>
              <a:rPr lang="en"/>
              <a:t>-Does sleep affect your mood during the day? How so?</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3"/>
        <p:cNvGrpSpPr/>
        <p:nvPr/>
      </p:nvGrpSpPr>
      <p:grpSpPr>
        <a:xfrm>
          <a:off x="0" y="0"/>
          <a:ext cx="0" cy="0"/>
          <a:chOff x="0" y="0"/>
          <a:chExt cx="0" cy="0"/>
        </a:xfrm>
      </p:grpSpPr>
      <p:sp>
        <p:nvSpPr>
          <p:cNvPr id="1314" name="Google Shape;1314;g10a64d9707a_1_2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5" name="Google Shape;1315;g10a64d9707a_1_2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Clinician can calculate how many hours students sleep after answering Qs #2</a:t>
            </a:r>
            <a:endParaRPr/>
          </a:p>
          <a:p>
            <a:pPr marL="0" lvl="0" indent="0" algn="l" rtl="0">
              <a:spcBef>
                <a:spcPts val="0"/>
              </a:spcBef>
              <a:spcAft>
                <a:spcPts val="0"/>
              </a:spcAft>
              <a:buNone/>
            </a:pPr>
            <a:r>
              <a:rPr lang="en"/>
              <a:t>For Qs #3, clinician can ask why he/she rate that way? What did they do before they slept?</a:t>
            </a:r>
            <a:endParaRPr/>
          </a:p>
          <a:p>
            <a:pPr marL="0" lvl="0" indent="0" algn="l" rtl="0">
              <a:spcBef>
                <a:spcPts val="0"/>
              </a:spcBef>
              <a:spcAft>
                <a:spcPts val="0"/>
              </a:spcAft>
              <a:buNone/>
            </a:pPr>
            <a:r>
              <a:rPr lang="en"/>
              <a:t>https://pixabay.com/vectors/sleep-sleeping-asleep-1389978/</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6"/>
        <p:cNvGrpSpPr/>
        <p:nvPr/>
      </p:nvGrpSpPr>
      <p:grpSpPr>
        <a:xfrm>
          <a:off x="0" y="0"/>
          <a:ext cx="0" cy="0"/>
          <a:chOff x="0" y="0"/>
          <a:chExt cx="0" cy="0"/>
        </a:xfrm>
      </p:grpSpPr>
      <p:sp>
        <p:nvSpPr>
          <p:cNvPr id="1347" name="Google Shape;1347;g103e9bb2505_0_10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8" name="Google Shape;1348;g103e9bb2505_0_10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2"/>
        <p:cNvGrpSpPr/>
        <p:nvPr/>
      </p:nvGrpSpPr>
      <p:grpSpPr>
        <a:xfrm>
          <a:off x="0" y="0"/>
          <a:ext cx="0" cy="0"/>
          <a:chOff x="0" y="0"/>
          <a:chExt cx="0" cy="0"/>
        </a:xfrm>
      </p:grpSpPr>
      <p:sp>
        <p:nvSpPr>
          <p:cNvPr id="1353" name="Google Shape;1353;gd003ec63f0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4" name="Google Shape;1354;gd003ec63f0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Speech therapist can go around the room and ask students and adults what their pronouns are.</a:t>
            </a:r>
            <a:endParaRPr/>
          </a:p>
          <a:p>
            <a:pPr marL="0" lvl="0" indent="0" algn="l" rtl="0">
              <a:spcBef>
                <a:spcPts val="0"/>
              </a:spcBef>
              <a:spcAft>
                <a:spcPts val="0"/>
              </a:spcAft>
              <a:buNone/>
            </a:pPr>
            <a:r>
              <a:rPr lang="en"/>
              <a:t>They can explain how usually boys prefer “he”, girls prefer “she”- but for folks who are gender-neutral, they may prefer “they/them” pronouns.</a:t>
            </a: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0"/>
        <p:cNvGrpSpPr/>
        <p:nvPr/>
      </p:nvGrpSpPr>
      <p:grpSpPr>
        <a:xfrm>
          <a:off x="0" y="0"/>
          <a:ext cx="0" cy="0"/>
          <a:chOff x="0" y="0"/>
          <a:chExt cx="0" cy="0"/>
        </a:xfrm>
      </p:grpSpPr>
      <p:sp>
        <p:nvSpPr>
          <p:cNvPr id="1361" name="Google Shape;1361;gd003ec63f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2" name="Google Shape;1362;gd003ec63f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Speech therapist can pause the video multiple times to ask “What are they doing?” or “What did they think?”.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8"/>
        <p:cNvGrpSpPr/>
        <p:nvPr/>
      </p:nvGrpSpPr>
      <p:grpSpPr>
        <a:xfrm>
          <a:off x="0" y="0"/>
          <a:ext cx="0" cy="0"/>
          <a:chOff x="0" y="0"/>
          <a:chExt cx="0" cy="0"/>
        </a:xfrm>
      </p:grpSpPr>
      <p:sp>
        <p:nvSpPr>
          <p:cNvPr id="1369" name="Google Shape;1369;g10a559a72c4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0" name="Google Shape;1370;g10a559a72c4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4"/>
        <p:cNvGrpSpPr/>
        <p:nvPr/>
      </p:nvGrpSpPr>
      <p:grpSpPr>
        <a:xfrm>
          <a:off x="0" y="0"/>
          <a:ext cx="0" cy="0"/>
          <a:chOff x="0" y="0"/>
          <a:chExt cx="0" cy="0"/>
        </a:xfrm>
      </p:grpSpPr>
      <p:sp>
        <p:nvSpPr>
          <p:cNvPr id="1375" name="Google Shape;1375;gd003ec63f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6" name="Google Shape;1376;gd003ec63f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5"/>
        <p:cNvGrpSpPr/>
        <p:nvPr/>
      </p:nvGrpSpPr>
      <p:grpSpPr>
        <a:xfrm>
          <a:off x="0" y="0"/>
          <a:ext cx="0" cy="0"/>
          <a:chOff x="0" y="0"/>
          <a:chExt cx="0" cy="0"/>
        </a:xfrm>
      </p:grpSpPr>
      <p:sp>
        <p:nvSpPr>
          <p:cNvPr id="1386" name="Google Shape;1386;g10707e4e939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7" name="Google Shape;1387;g10707e4e939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1"/>
        <p:cNvGrpSpPr/>
        <p:nvPr/>
      </p:nvGrpSpPr>
      <p:grpSpPr>
        <a:xfrm>
          <a:off x="0" y="0"/>
          <a:ext cx="0" cy="0"/>
          <a:chOff x="0" y="0"/>
          <a:chExt cx="0" cy="0"/>
        </a:xfrm>
      </p:grpSpPr>
      <p:sp>
        <p:nvSpPr>
          <p:cNvPr id="1392" name="Google Shape;1392;g10a43881792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3" name="Google Shape;1393;g10a43881792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6"/>
        <p:cNvGrpSpPr/>
        <p:nvPr/>
      </p:nvGrpSpPr>
      <p:grpSpPr>
        <a:xfrm>
          <a:off x="0" y="0"/>
          <a:ext cx="0" cy="0"/>
          <a:chOff x="0" y="0"/>
          <a:chExt cx="0" cy="0"/>
        </a:xfrm>
      </p:grpSpPr>
      <p:sp>
        <p:nvSpPr>
          <p:cNvPr id="1407" name="Google Shape;1407;g110428666d4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8" name="Google Shape;1408;g110428666d4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7"/>
        <p:cNvGrpSpPr/>
        <p:nvPr/>
      </p:nvGrpSpPr>
      <p:grpSpPr>
        <a:xfrm>
          <a:off x="0" y="0"/>
          <a:ext cx="0" cy="0"/>
          <a:chOff x="0" y="0"/>
          <a:chExt cx="0" cy="0"/>
        </a:xfrm>
      </p:grpSpPr>
      <p:sp>
        <p:nvSpPr>
          <p:cNvPr id="1418" name="Google Shape;1418;g10a43881792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9" name="Google Shape;1419;g10a43881792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6"/>
        <p:cNvGrpSpPr/>
        <p:nvPr/>
      </p:nvGrpSpPr>
      <p:grpSpPr>
        <a:xfrm>
          <a:off x="0" y="0"/>
          <a:ext cx="0" cy="0"/>
          <a:chOff x="0" y="0"/>
          <a:chExt cx="0" cy="0"/>
        </a:xfrm>
      </p:grpSpPr>
      <p:sp>
        <p:nvSpPr>
          <p:cNvPr id="1427" name="Google Shape;1427;g10a43881792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8" name="Google Shape;1428;g10a43881792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0"/>
        <p:cNvGrpSpPr/>
        <p:nvPr/>
      </p:nvGrpSpPr>
      <p:grpSpPr>
        <a:xfrm>
          <a:off x="0" y="0"/>
          <a:ext cx="0" cy="0"/>
          <a:chOff x="0" y="0"/>
          <a:chExt cx="0" cy="0"/>
        </a:xfrm>
      </p:grpSpPr>
      <p:sp>
        <p:nvSpPr>
          <p:cNvPr id="1441" name="Google Shape;1441;g10a43881792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2" name="Google Shape;1442;g10a43881792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1"/>
        <p:cNvGrpSpPr/>
        <p:nvPr/>
      </p:nvGrpSpPr>
      <p:grpSpPr>
        <a:xfrm>
          <a:off x="0" y="0"/>
          <a:ext cx="0" cy="0"/>
          <a:chOff x="0" y="0"/>
          <a:chExt cx="0" cy="0"/>
        </a:xfrm>
      </p:grpSpPr>
      <p:sp>
        <p:nvSpPr>
          <p:cNvPr id="1452" name="Google Shape;1452;g10707e4e939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3" name="Google Shape;1453;g10707e4e939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7"/>
        <p:cNvGrpSpPr/>
        <p:nvPr/>
      </p:nvGrpSpPr>
      <p:grpSpPr>
        <a:xfrm>
          <a:off x="0" y="0"/>
          <a:ext cx="0" cy="0"/>
          <a:chOff x="0" y="0"/>
          <a:chExt cx="0" cy="0"/>
        </a:xfrm>
      </p:grpSpPr>
      <p:sp>
        <p:nvSpPr>
          <p:cNvPr id="1458" name="Google Shape;1458;g108d45d6a9c_7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9" name="Google Shape;1459;g108d45d6a9c_7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9"/>
        <p:cNvGrpSpPr/>
        <p:nvPr/>
      </p:nvGrpSpPr>
      <p:grpSpPr>
        <a:xfrm>
          <a:off x="0" y="0"/>
          <a:ext cx="0" cy="0"/>
          <a:chOff x="0" y="0"/>
          <a:chExt cx="0" cy="0"/>
        </a:xfrm>
      </p:grpSpPr>
      <p:sp>
        <p:nvSpPr>
          <p:cNvPr id="1470" name="Google Shape;1470;g108d45d6a9c_7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1" name="Google Shape;1471;g108d45d6a9c_7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8"/>
        <p:cNvGrpSpPr/>
        <p:nvPr/>
      </p:nvGrpSpPr>
      <p:grpSpPr>
        <a:xfrm>
          <a:off x="0" y="0"/>
          <a:ext cx="0" cy="0"/>
          <a:chOff x="0" y="0"/>
          <a:chExt cx="0" cy="0"/>
        </a:xfrm>
      </p:grpSpPr>
      <p:sp>
        <p:nvSpPr>
          <p:cNvPr id="1479" name="Google Shape;1479;g10707e4e939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0" name="Google Shape;1480;g10707e4e939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4"/>
        <p:cNvGrpSpPr/>
        <p:nvPr/>
      </p:nvGrpSpPr>
      <p:grpSpPr>
        <a:xfrm>
          <a:off x="0" y="0"/>
          <a:ext cx="0" cy="0"/>
          <a:chOff x="0" y="0"/>
          <a:chExt cx="0" cy="0"/>
        </a:xfrm>
      </p:grpSpPr>
      <p:sp>
        <p:nvSpPr>
          <p:cNvPr id="1485" name="Google Shape;1485;g108d45d6a9c_3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6" name="Google Shape;1486;g108d45d6a9c_3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3"/>
        <p:cNvGrpSpPr/>
        <p:nvPr/>
      </p:nvGrpSpPr>
      <p:grpSpPr>
        <a:xfrm>
          <a:off x="0" y="0"/>
          <a:ext cx="0" cy="0"/>
          <a:chOff x="0" y="0"/>
          <a:chExt cx="0" cy="0"/>
        </a:xfrm>
      </p:grpSpPr>
      <p:sp>
        <p:nvSpPr>
          <p:cNvPr id="1494" name="Google Shape;1494;g10ef38e41c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5" name="Google Shape;1495;g10ef38e41c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0"/>
        <p:cNvGrpSpPr/>
        <p:nvPr/>
      </p:nvGrpSpPr>
      <p:grpSpPr>
        <a:xfrm>
          <a:off x="0" y="0"/>
          <a:ext cx="0" cy="0"/>
          <a:chOff x="0" y="0"/>
          <a:chExt cx="0" cy="0"/>
        </a:xfrm>
      </p:grpSpPr>
      <p:sp>
        <p:nvSpPr>
          <p:cNvPr id="1501" name="Google Shape;1501;g10ef38e41c3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2" name="Google Shape;1502;g10ef38e41c3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0"/>
        <p:cNvGrpSpPr/>
        <p:nvPr/>
      </p:nvGrpSpPr>
      <p:grpSpPr>
        <a:xfrm>
          <a:off x="0" y="0"/>
          <a:ext cx="0" cy="0"/>
          <a:chOff x="0" y="0"/>
          <a:chExt cx="0" cy="0"/>
        </a:xfrm>
      </p:grpSpPr>
      <p:sp>
        <p:nvSpPr>
          <p:cNvPr id="1511" name="Google Shape;1511;g108d45d6a9c_3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2" name="Google Shape;1512;g108d45d6a9c_3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Answer: Telephone</a:t>
            </a:r>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6"/>
        <p:cNvGrpSpPr/>
        <p:nvPr/>
      </p:nvGrpSpPr>
      <p:grpSpPr>
        <a:xfrm>
          <a:off x="0" y="0"/>
          <a:ext cx="0" cy="0"/>
          <a:chOff x="0" y="0"/>
          <a:chExt cx="0" cy="0"/>
        </a:xfrm>
      </p:grpSpPr>
      <p:sp>
        <p:nvSpPr>
          <p:cNvPr id="1517" name="Google Shape;1517;g108d45d6a9c_3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8" name="Google Shape;1518;g108d45d6a9c_3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Image source: https://whatsthebigdata.files.wordpress.com/2017/05/mobile_vs_phones.gif</a:t>
            </a:r>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3"/>
        <p:cNvGrpSpPr/>
        <p:nvPr/>
      </p:nvGrpSpPr>
      <p:grpSpPr>
        <a:xfrm>
          <a:off x="0" y="0"/>
          <a:ext cx="0" cy="0"/>
          <a:chOff x="0" y="0"/>
          <a:chExt cx="0" cy="0"/>
        </a:xfrm>
      </p:grpSpPr>
      <p:sp>
        <p:nvSpPr>
          <p:cNvPr id="1524" name="Google Shape;1524;g108d45d6a9c_3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5" name="Google Shape;1525;g108d45d6a9c_3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Answer: A shadow</a:t>
            </a:r>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9"/>
        <p:cNvGrpSpPr/>
        <p:nvPr/>
      </p:nvGrpSpPr>
      <p:grpSpPr>
        <a:xfrm>
          <a:off x="0" y="0"/>
          <a:ext cx="0" cy="0"/>
          <a:chOff x="0" y="0"/>
          <a:chExt cx="0" cy="0"/>
        </a:xfrm>
      </p:grpSpPr>
      <p:sp>
        <p:nvSpPr>
          <p:cNvPr id="1530" name="Google Shape;1530;g108d45d6a9c_3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1" name="Google Shape;1531;g108d45d6a9c_3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Image source: https://cayuse.com/wp-content/uploads/2014/04/shadow-of-man-on-ground.jpg</a:t>
            </a:r>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7"/>
        <p:cNvGrpSpPr/>
        <p:nvPr/>
      </p:nvGrpSpPr>
      <p:grpSpPr>
        <a:xfrm>
          <a:off x="0" y="0"/>
          <a:ext cx="0" cy="0"/>
          <a:chOff x="0" y="0"/>
          <a:chExt cx="0" cy="0"/>
        </a:xfrm>
      </p:grpSpPr>
      <p:sp>
        <p:nvSpPr>
          <p:cNvPr id="1538" name="Google Shape;1538;g28e2c86913d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9" name="Google Shape;1539;g28e2c86913d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5"/>
        <p:cNvGrpSpPr/>
        <p:nvPr/>
      </p:nvGrpSpPr>
      <p:grpSpPr>
        <a:xfrm>
          <a:off x="0" y="0"/>
          <a:ext cx="0" cy="0"/>
          <a:chOff x="0" y="0"/>
          <a:chExt cx="0" cy="0"/>
        </a:xfrm>
      </p:grpSpPr>
      <p:sp>
        <p:nvSpPr>
          <p:cNvPr id="1546" name="Google Shape;1546;g10a6fa65da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7" name="Google Shape;1547;g10a6fa65da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2"/>
        <p:cNvGrpSpPr/>
        <p:nvPr/>
      </p:nvGrpSpPr>
      <p:grpSpPr>
        <a:xfrm>
          <a:off x="0" y="0"/>
          <a:ext cx="0" cy="0"/>
          <a:chOff x="0" y="0"/>
          <a:chExt cx="0" cy="0"/>
        </a:xfrm>
      </p:grpSpPr>
      <p:sp>
        <p:nvSpPr>
          <p:cNvPr id="1553" name="Google Shape;1553;g10b88f56ada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4" name="Google Shape;1554;g10b88f56ada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3"/>
        <p:cNvGrpSpPr/>
        <p:nvPr/>
      </p:nvGrpSpPr>
      <p:grpSpPr>
        <a:xfrm>
          <a:off x="0" y="0"/>
          <a:ext cx="0" cy="0"/>
          <a:chOff x="0" y="0"/>
          <a:chExt cx="0" cy="0"/>
        </a:xfrm>
      </p:grpSpPr>
      <p:sp>
        <p:nvSpPr>
          <p:cNvPr id="1564" name="Google Shape;1564;g10a6fa65daa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5" name="Google Shape;1565;g10a6fa65daa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9"/>
        <p:cNvGrpSpPr/>
        <p:nvPr/>
      </p:nvGrpSpPr>
      <p:grpSpPr>
        <a:xfrm>
          <a:off x="0" y="0"/>
          <a:ext cx="0" cy="0"/>
          <a:chOff x="0" y="0"/>
          <a:chExt cx="0" cy="0"/>
        </a:xfrm>
      </p:grpSpPr>
      <p:sp>
        <p:nvSpPr>
          <p:cNvPr id="1570" name="Google Shape;1570;g10b5ef667db_0_3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1" name="Google Shape;1571;g10b5ef667db_0_3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0"/>
        <p:cNvGrpSpPr/>
        <p:nvPr/>
      </p:nvGrpSpPr>
      <p:grpSpPr>
        <a:xfrm>
          <a:off x="0" y="0"/>
          <a:ext cx="0" cy="0"/>
          <a:chOff x="0" y="0"/>
          <a:chExt cx="0" cy="0"/>
        </a:xfrm>
      </p:grpSpPr>
      <p:sp>
        <p:nvSpPr>
          <p:cNvPr id="1581" name="Google Shape;1581;g10707e4e939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2" name="Google Shape;1582;g10707e4e939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6"/>
        <p:cNvGrpSpPr/>
        <p:nvPr/>
      </p:nvGrpSpPr>
      <p:grpSpPr>
        <a:xfrm>
          <a:off x="0" y="0"/>
          <a:ext cx="0" cy="0"/>
          <a:chOff x="0" y="0"/>
          <a:chExt cx="0" cy="0"/>
        </a:xfrm>
      </p:grpSpPr>
      <p:sp>
        <p:nvSpPr>
          <p:cNvPr id="1587" name="Google Shape;1587;g10707e4e939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8" name="Google Shape;1588;g10707e4e939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2"/>
        <p:cNvGrpSpPr/>
        <p:nvPr/>
      </p:nvGrpSpPr>
      <p:grpSpPr>
        <a:xfrm>
          <a:off x="0" y="0"/>
          <a:ext cx="0" cy="0"/>
          <a:chOff x="0" y="0"/>
          <a:chExt cx="0" cy="0"/>
        </a:xfrm>
      </p:grpSpPr>
      <p:sp>
        <p:nvSpPr>
          <p:cNvPr id="1593" name="Google Shape;1593;g10a64d9707a_1_3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4" name="Google Shape;1594;g10a64d9707a_1_3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1"/>
        <p:cNvGrpSpPr/>
        <p:nvPr/>
      </p:nvGrpSpPr>
      <p:grpSpPr>
        <a:xfrm>
          <a:off x="0" y="0"/>
          <a:ext cx="0" cy="0"/>
          <a:chOff x="0" y="0"/>
          <a:chExt cx="0" cy="0"/>
        </a:xfrm>
      </p:grpSpPr>
      <p:sp>
        <p:nvSpPr>
          <p:cNvPr id="1602" name="Google Shape;1602;g10a64d9707a_1_3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3" name="Google Shape;1603;g10a64d9707a_1_3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8"/>
        <p:cNvGrpSpPr/>
        <p:nvPr/>
      </p:nvGrpSpPr>
      <p:grpSpPr>
        <a:xfrm>
          <a:off x="0" y="0"/>
          <a:ext cx="0" cy="0"/>
          <a:chOff x="0" y="0"/>
          <a:chExt cx="0" cy="0"/>
        </a:xfrm>
      </p:grpSpPr>
      <p:sp>
        <p:nvSpPr>
          <p:cNvPr id="1629" name="Google Shape;1629;g108df30007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0" name="Google Shape;1630;g108df30007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0"/>
        <p:cNvGrpSpPr/>
        <p:nvPr/>
      </p:nvGrpSpPr>
      <p:grpSpPr>
        <a:xfrm>
          <a:off x="0" y="0"/>
          <a:ext cx="0" cy="0"/>
          <a:chOff x="0" y="0"/>
          <a:chExt cx="0" cy="0"/>
        </a:xfrm>
      </p:grpSpPr>
      <p:sp>
        <p:nvSpPr>
          <p:cNvPr id="1641" name="Google Shape;1641;g10a64d9707a_1_3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2" name="Google Shape;1642;g10a64d9707a_1_3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800">
                <a:solidFill>
                  <a:schemeClr val="lt1"/>
                </a:solidFill>
              </a:rPr>
              <a:t>I</a:t>
            </a:r>
            <a:r>
              <a:rPr lang="en" sz="1300">
                <a:solidFill>
                  <a:schemeClr val="dk1"/>
                </a:solidFill>
              </a:rPr>
              <a:t>It is important to learn appropriate coping skills and know how to respond to these situations </a:t>
            </a:r>
            <a:endParaRPr sz="1300">
              <a:solidFill>
                <a:schemeClr val="dk1"/>
              </a:solidFill>
            </a:endParaRPr>
          </a:p>
          <a:p>
            <a:pPr marL="0" lvl="0" indent="0" algn="l" rtl="0">
              <a:lnSpc>
                <a:spcPct val="115000"/>
              </a:lnSpc>
              <a:spcBef>
                <a:spcPts val="1200"/>
              </a:spcBef>
              <a:spcAft>
                <a:spcPts val="1200"/>
              </a:spcAft>
              <a:buClr>
                <a:schemeClr val="dk1"/>
              </a:buClr>
              <a:buSzPts val="1100"/>
              <a:buFont typeface="Arial"/>
              <a:buNone/>
            </a:pPr>
            <a:endParaRPr sz="1300">
              <a:solidFill>
                <a:schemeClr val="dk1"/>
              </a:solidFill>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8"/>
        <p:cNvGrpSpPr/>
        <p:nvPr/>
      </p:nvGrpSpPr>
      <p:grpSpPr>
        <a:xfrm>
          <a:off x="0" y="0"/>
          <a:ext cx="0" cy="0"/>
          <a:chOff x="0" y="0"/>
          <a:chExt cx="0" cy="0"/>
        </a:xfrm>
      </p:grpSpPr>
      <p:sp>
        <p:nvSpPr>
          <p:cNvPr id="1649" name="Google Shape;1649;g108d45d6a9c_2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0" name="Google Shape;1650;g108d45d6a9c_2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800">
                <a:solidFill>
                  <a:schemeClr val="lt1"/>
                </a:solidFill>
              </a:rPr>
              <a:t>I</a:t>
            </a:r>
            <a:r>
              <a:rPr lang="en" sz="1300">
                <a:solidFill>
                  <a:schemeClr val="dk1"/>
                </a:solidFill>
              </a:rPr>
              <a:t>It is important to learn appropriate coping skills and know how to respond to these situations </a:t>
            </a:r>
            <a:endParaRPr sz="1300">
              <a:solidFill>
                <a:schemeClr val="dk1"/>
              </a:solidFill>
            </a:endParaRPr>
          </a:p>
          <a:p>
            <a:pPr marL="0" lvl="0" indent="0" algn="l" rtl="0">
              <a:lnSpc>
                <a:spcPct val="115000"/>
              </a:lnSpc>
              <a:spcBef>
                <a:spcPts val="1200"/>
              </a:spcBef>
              <a:spcAft>
                <a:spcPts val="1200"/>
              </a:spcAft>
              <a:buClr>
                <a:schemeClr val="dk1"/>
              </a:buClr>
              <a:buSzPts val="1100"/>
              <a:buFont typeface="Arial"/>
              <a:buNone/>
            </a:pPr>
            <a:endParaRPr sz="1300">
              <a:solidFill>
                <a:schemeClr val="dk1"/>
              </a:solidFill>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6"/>
        <p:cNvGrpSpPr/>
        <p:nvPr/>
      </p:nvGrpSpPr>
      <p:grpSpPr>
        <a:xfrm>
          <a:off x="0" y="0"/>
          <a:ext cx="0" cy="0"/>
          <a:chOff x="0" y="0"/>
          <a:chExt cx="0" cy="0"/>
        </a:xfrm>
      </p:grpSpPr>
      <p:sp>
        <p:nvSpPr>
          <p:cNvPr id="1657" name="Google Shape;1657;g10b9d20a613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8" name="Google Shape;1658;g10b9d20a613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8"/>
        <p:cNvGrpSpPr/>
        <p:nvPr/>
      </p:nvGrpSpPr>
      <p:grpSpPr>
        <a:xfrm>
          <a:off x="0" y="0"/>
          <a:ext cx="0" cy="0"/>
          <a:chOff x="0" y="0"/>
          <a:chExt cx="0" cy="0"/>
        </a:xfrm>
      </p:grpSpPr>
      <p:sp>
        <p:nvSpPr>
          <p:cNvPr id="1669" name="Google Shape;1669;g108d45d6a9c_2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0" name="Google Shape;1670;g108d45d6a9c_2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9"/>
        <p:cNvGrpSpPr/>
        <p:nvPr/>
      </p:nvGrpSpPr>
      <p:grpSpPr>
        <a:xfrm>
          <a:off x="0" y="0"/>
          <a:ext cx="0" cy="0"/>
          <a:chOff x="0" y="0"/>
          <a:chExt cx="0" cy="0"/>
        </a:xfrm>
      </p:grpSpPr>
      <p:sp>
        <p:nvSpPr>
          <p:cNvPr id="1680" name="Google Shape;1680;g10a64d9707a_1_3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1" name="Google Shape;1681;g10a64d9707a_1_3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7"/>
        <p:cNvGrpSpPr/>
        <p:nvPr/>
      </p:nvGrpSpPr>
      <p:grpSpPr>
        <a:xfrm>
          <a:off x="0" y="0"/>
          <a:ext cx="0" cy="0"/>
          <a:chOff x="0" y="0"/>
          <a:chExt cx="0" cy="0"/>
        </a:xfrm>
      </p:grpSpPr>
      <p:sp>
        <p:nvSpPr>
          <p:cNvPr id="1688" name="Google Shape;1688;g10707e4e939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9" name="Google Shape;1689;g10707e4e939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3"/>
        <p:cNvGrpSpPr/>
        <p:nvPr/>
      </p:nvGrpSpPr>
      <p:grpSpPr>
        <a:xfrm>
          <a:off x="0" y="0"/>
          <a:ext cx="0" cy="0"/>
          <a:chOff x="0" y="0"/>
          <a:chExt cx="0" cy="0"/>
        </a:xfrm>
      </p:grpSpPr>
      <p:sp>
        <p:nvSpPr>
          <p:cNvPr id="1694" name="Google Shape;1694;g10a43881792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5" name="Google Shape;1695;g10a43881792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0"/>
        <p:cNvGrpSpPr/>
        <p:nvPr/>
      </p:nvGrpSpPr>
      <p:grpSpPr>
        <a:xfrm>
          <a:off x="0" y="0"/>
          <a:ext cx="0" cy="0"/>
          <a:chOff x="0" y="0"/>
          <a:chExt cx="0" cy="0"/>
        </a:xfrm>
      </p:grpSpPr>
      <p:sp>
        <p:nvSpPr>
          <p:cNvPr id="1701" name="Google Shape;1701;g110428666d4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2" name="Google Shape;1702;g110428666d4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8"/>
        <p:cNvGrpSpPr/>
        <p:nvPr/>
      </p:nvGrpSpPr>
      <p:grpSpPr>
        <a:xfrm>
          <a:off x="0" y="0"/>
          <a:ext cx="0" cy="0"/>
          <a:chOff x="0" y="0"/>
          <a:chExt cx="0" cy="0"/>
        </a:xfrm>
      </p:grpSpPr>
      <p:sp>
        <p:nvSpPr>
          <p:cNvPr id="1709" name="Google Shape;1709;g10a43881792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0" name="Google Shape;1710;g10a43881792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6"/>
        <p:cNvGrpSpPr/>
        <p:nvPr/>
      </p:nvGrpSpPr>
      <p:grpSpPr>
        <a:xfrm>
          <a:off x="0" y="0"/>
          <a:ext cx="0" cy="0"/>
          <a:chOff x="0" y="0"/>
          <a:chExt cx="0" cy="0"/>
        </a:xfrm>
      </p:grpSpPr>
      <p:sp>
        <p:nvSpPr>
          <p:cNvPr id="1717" name="Google Shape;1717;g10a43881792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8" name="Google Shape;1718;g10a43881792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7"/>
        <p:cNvGrpSpPr/>
        <p:nvPr/>
      </p:nvGrpSpPr>
      <p:grpSpPr>
        <a:xfrm>
          <a:off x="0" y="0"/>
          <a:ext cx="0" cy="0"/>
          <a:chOff x="0" y="0"/>
          <a:chExt cx="0" cy="0"/>
        </a:xfrm>
      </p:grpSpPr>
      <p:sp>
        <p:nvSpPr>
          <p:cNvPr id="1728" name="Google Shape;1728;g10707e4e939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9" name="Google Shape;1729;g10707e4e939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3"/>
        <p:cNvGrpSpPr/>
        <p:nvPr/>
      </p:nvGrpSpPr>
      <p:grpSpPr>
        <a:xfrm>
          <a:off x="0" y="0"/>
          <a:ext cx="0" cy="0"/>
          <a:chOff x="0" y="0"/>
          <a:chExt cx="0" cy="0"/>
        </a:xfrm>
      </p:grpSpPr>
      <p:sp>
        <p:nvSpPr>
          <p:cNvPr id="1734" name="Google Shape;1734;gd003ec63f0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5" name="Google Shape;1735;gd003ec63f0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Have student point or touch the requested areas on their device/talker. </a:t>
            </a:r>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1"/>
        <p:cNvGrpSpPr/>
        <p:nvPr/>
      </p:nvGrpSpPr>
      <p:grpSpPr>
        <a:xfrm>
          <a:off x="0" y="0"/>
          <a:ext cx="0" cy="0"/>
          <a:chOff x="0" y="0"/>
          <a:chExt cx="0" cy="0"/>
        </a:xfrm>
      </p:grpSpPr>
      <p:sp>
        <p:nvSpPr>
          <p:cNvPr id="1742" name="Google Shape;1742;gd003ec63f0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3" name="Google Shape;1743;gd003ec63f0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0"/>
        <p:cNvGrpSpPr/>
        <p:nvPr/>
      </p:nvGrpSpPr>
      <p:grpSpPr>
        <a:xfrm>
          <a:off x="0" y="0"/>
          <a:ext cx="0" cy="0"/>
          <a:chOff x="0" y="0"/>
          <a:chExt cx="0" cy="0"/>
        </a:xfrm>
      </p:grpSpPr>
      <p:sp>
        <p:nvSpPr>
          <p:cNvPr id="1751" name="Google Shape;1751;gd003ec63f0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2" name="Google Shape;1752;gd003ec63f0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1"/>
        <p:cNvGrpSpPr/>
        <p:nvPr/>
      </p:nvGrpSpPr>
      <p:grpSpPr>
        <a:xfrm>
          <a:off x="0" y="0"/>
          <a:ext cx="0" cy="0"/>
          <a:chOff x="0" y="0"/>
          <a:chExt cx="0" cy="0"/>
        </a:xfrm>
      </p:grpSpPr>
      <p:sp>
        <p:nvSpPr>
          <p:cNvPr id="1762" name="Google Shape;1762;g10707e4e939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3" name="Google Shape;1763;g10707e4e939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7"/>
        <p:cNvGrpSpPr/>
        <p:nvPr/>
      </p:nvGrpSpPr>
      <p:grpSpPr>
        <a:xfrm>
          <a:off x="0" y="0"/>
          <a:ext cx="0" cy="0"/>
          <a:chOff x="0" y="0"/>
          <a:chExt cx="0" cy="0"/>
        </a:xfrm>
      </p:grpSpPr>
      <p:sp>
        <p:nvSpPr>
          <p:cNvPr id="1768" name="Google Shape;1768;g10b88f55f4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9" name="Google Shape;1769;g10b88f55f4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1"/>
        <p:cNvGrpSpPr/>
        <p:nvPr/>
      </p:nvGrpSpPr>
      <p:grpSpPr>
        <a:xfrm>
          <a:off x="0" y="0"/>
          <a:ext cx="0" cy="0"/>
          <a:chOff x="0" y="0"/>
          <a:chExt cx="0" cy="0"/>
        </a:xfrm>
      </p:grpSpPr>
      <p:sp>
        <p:nvSpPr>
          <p:cNvPr id="1782" name="Google Shape;1782;g10b88f55f4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3" name="Google Shape;1783;g10b88f55f4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Clinicians can have an open discussion on how to manage anger instead of physically expressing the negative feeling. </a:t>
            </a:r>
            <a:endParaRP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1"/>
        <p:cNvGrpSpPr/>
        <p:nvPr/>
      </p:nvGrpSpPr>
      <p:grpSpPr>
        <a:xfrm>
          <a:off x="0" y="0"/>
          <a:ext cx="0" cy="0"/>
          <a:chOff x="0" y="0"/>
          <a:chExt cx="0" cy="0"/>
        </a:xfrm>
      </p:grpSpPr>
      <p:sp>
        <p:nvSpPr>
          <p:cNvPr id="1792" name="Google Shape;1792;g2a107eb055f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3" name="Google Shape;1793;g2a107eb055f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2"/>
        <p:cNvGrpSpPr/>
        <p:nvPr/>
      </p:nvGrpSpPr>
      <p:grpSpPr>
        <a:xfrm>
          <a:off x="0" y="0"/>
          <a:ext cx="0" cy="0"/>
          <a:chOff x="0" y="0"/>
          <a:chExt cx="0" cy="0"/>
        </a:xfrm>
      </p:grpSpPr>
      <p:sp>
        <p:nvSpPr>
          <p:cNvPr id="1803" name="Google Shape;1803;g10b88f55f4d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4" name="Google Shape;1804;g10b88f55f4d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0"/>
        <p:cNvGrpSpPr/>
        <p:nvPr/>
      </p:nvGrpSpPr>
      <p:grpSpPr>
        <a:xfrm>
          <a:off x="0" y="0"/>
          <a:ext cx="0" cy="0"/>
          <a:chOff x="0" y="0"/>
          <a:chExt cx="0" cy="0"/>
        </a:xfrm>
      </p:grpSpPr>
      <p:sp>
        <p:nvSpPr>
          <p:cNvPr id="1811" name="Google Shape;1811;g10707e4e939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2" name="Google Shape;1812;g10707e4e939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6"/>
        <p:cNvGrpSpPr/>
        <p:nvPr/>
      </p:nvGrpSpPr>
      <p:grpSpPr>
        <a:xfrm>
          <a:off x="0" y="0"/>
          <a:ext cx="0" cy="0"/>
          <a:chOff x="0" y="0"/>
          <a:chExt cx="0" cy="0"/>
        </a:xfrm>
      </p:grpSpPr>
      <p:sp>
        <p:nvSpPr>
          <p:cNvPr id="1817" name="Google Shape;1817;g28e2c86913d_0_5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8" name="Google Shape;1818;g28e2c86913d_0_5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4"/>
        <p:cNvGrpSpPr/>
        <p:nvPr/>
      </p:nvGrpSpPr>
      <p:grpSpPr>
        <a:xfrm>
          <a:off x="0" y="0"/>
          <a:ext cx="0" cy="0"/>
          <a:chOff x="0" y="0"/>
          <a:chExt cx="0" cy="0"/>
        </a:xfrm>
      </p:grpSpPr>
      <p:sp>
        <p:nvSpPr>
          <p:cNvPr id="1825" name="Google Shape;1825;g10a43881792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6" name="Google Shape;1826;g10a43881792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https://pixabay.com/photos/video-game-console-video-game-play-2202660/</a:t>
            </a:r>
            <a:endParaRPr/>
          </a:p>
          <a:p>
            <a:pPr marL="0" lvl="0" indent="0" algn="l" rtl="0">
              <a:spcBef>
                <a:spcPts val="0"/>
              </a:spcBef>
              <a:spcAft>
                <a:spcPts val="0"/>
              </a:spcAft>
              <a:buNone/>
            </a:pPr>
            <a:r>
              <a:rPr lang="en" u="sng">
                <a:solidFill>
                  <a:schemeClr val="hlink"/>
                </a:solidFill>
                <a:hlinkClick r:id="rId4"/>
              </a:rPr>
              <a:t>https://pixabay.com/illustrations/man-baroque-gentleman-french-7900704/</a:t>
            </a:r>
            <a:endParaRPr/>
          </a:p>
          <a:p>
            <a:pPr marL="0" lvl="0" indent="0" algn="l" rtl="0">
              <a:spcBef>
                <a:spcPts val="0"/>
              </a:spcBef>
              <a:spcAft>
                <a:spcPts val="0"/>
              </a:spcAft>
              <a:buNone/>
            </a:pPr>
            <a:r>
              <a:rPr lang="en" u="sng">
                <a:solidFill>
                  <a:schemeClr val="hlink"/>
                </a:solidFill>
                <a:hlinkClick r:id="rId5"/>
              </a:rPr>
              <a:t>https://pixabay.com/photos/xbox-video-game-video-game-console-7460944/</a:t>
            </a:r>
            <a:endParaRPr/>
          </a:p>
          <a:p>
            <a:pPr marL="0" lvl="0" indent="0" algn="l" rtl="0">
              <a:spcBef>
                <a:spcPts val="0"/>
              </a:spcBef>
              <a:spcAft>
                <a:spcPts val="0"/>
              </a:spcAft>
              <a:buNone/>
            </a:pPr>
            <a:r>
              <a:rPr lang="en"/>
              <a:t>https://pixabay.com/vectors/controller-joystick-playstation-161579/</a:t>
            </a:r>
            <a:endParaRPr/>
          </a:p>
          <a:p>
            <a:pPr marL="0" lvl="0" indent="0" algn="l" rtl="0">
              <a:spcBef>
                <a:spcPts val="0"/>
              </a:spcBef>
              <a:spcAft>
                <a:spcPts val="0"/>
              </a:spcAft>
              <a:buNone/>
            </a:pPr>
            <a:r>
              <a:rPr lang="en"/>
              <a:t>https://pixabay.com/photos/telephone-games-technology-3001349/</a:t>
            </a:r>
            <a:endParaRPr/>
          </a:p>
          <a:p>
            <a:pPr marL="0" lvl="0" indent="0" algn="l" rtl="0">
              <a:spcBef>
                <a:spcPts val="0"/>
              </a:spcBef>
              <a:spcAft>
                <a:spcPts val="0"/>
              </a:spcAft>
              <a:buNone/>
            </a:pPr>
            <a:endParaRP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2"/>
        <p:cNvGrpSpPr/>
        <p:nvPr/>
      </p:nvGrpSpPr>
      <p:grpSpPr>
        <a:xfrm>
          <a:off x="0" y="0"/>
          <a:ext cx="0" cy="0"/>
          <a:chOff x="0" y="0"/>
          <a:chExt cx="0" cy="0"/>
        </a:xfrm>
      </p:grpSpPr>
      <p:sp>
        <p:nvSpPr>
          <p:cNvPr id="1843" name="Google Shape;1843;g10a43881792_0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4" name="Google Shape;1844;g10a43881792_0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1"/>
        <p:cNvGrpSpPr/>
        <p:nvPr/>
      </p:nvGrpSpPr>
      <p:grpSpPr>
        <a:xfrm>
          <a:off x="0" y="0"/>
          <a:ext cx="0" cy="0"/>
          <a:chOff x="0" y="0"/>
          <a:chExt cx="0" cy="0"/>
        </a:xfrm>
      </p:grpSpPr>
      <p:sp>
        <p:nvSpPr>
          <p:cNvPr id="1852" name="Google Shape;1852;g10a43881792_0_3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3" name="Google Shape;1853;g10a43881792_0_3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https://www.pexels.com/photo/two-people-holding-black-gaming-consoles-442576/</a:t>
            </a:r>
            <a:endParaRPr/>
          </a:p>
          <a:p>
            <a:pPr marL="0" lvl="0" indent="0" algn="l" rtl="0">
              <a:spcBef>
                <a:spcPts val="0"/>
              </a:spcBef>
              <a:spcAft>
                <a:spcPts val="0"/>
              </a:spcAft>
              <a:buNone/>
            </a:pPr>
            <a:r>
              <a:rPr lang="en" u="sng">
                <a:solidFill>
                  <a:schemeClr val="hlink"/>
                </a:solidFill>
                <a:hlinkClick r:id="rId4"/>
              </a:rPr>
              <a:t>https://www.pexels.com/photo/black-microsoft-xbox-game-controller-1298601/</a:t>
            </a:r>
            <a:endParaRPr/>
          </a:p>
          <a:p>
            <a:pPr marL="0" lvl="0" indent="0" algn="l" rtl="0">
              <a:spcBef>
                <a:spcPts val="0"/>
              </a:spcBef>
              <a:spcAft>
                <a:spcPts val="0"/>
              </a:spcAft>
              <a:buNone/>
            </a:pPr>
            <a:r>
              <a:rPr lang="en" u="sng">
                <a:solidFill>
                  <a:schemeClr val="hlink"/>
                </a:solidFill>
                <a:hlinkClick r:id="rId5"/>
              </a:rPr>
              <a:t>https://www.pexels.com/photo/person-playing-candy-crush-on-nokia-smartphone-228963/</a:t>
            </a:r>
            <a:endParaRPr/>
          </a:p>
          <a:p>
            <a:pPr marL="0" lvl="0" indent="0" algn="l" rtl="0">
              <a:spcBef>
                <a:spcPts val="0"/>
              </a:spcBef>
              <a:spcAft>
                <a:spcPts val="0"/>
              </a:spcAft>
              <a:buNone/>
            </a:pPr>
            <a:r>
              <a:rPr lang="en" u="sng">
                <a:solidFill>
                  <a:schemeClr val="hlink"/>
                </a:solidFill>
                <a:hlinkClick r:id="rId6"/>
              </a:rPr>
              <a:t>https://www.pexels.com/photo/gaming-on-logitech-peripherals-and-samsung-odyssey-g40-monitor-at-computer-trade-fair-18966469/</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5"/>
        <p:cNvGrpSpPr/>
        <p:nvPr/>
      </p:nvGrpSpPr>
      <p:grpSpPr>
        <a:xfrm>
          <a:off x="0" y="0"/>
          <a:ext cx="0" cy="0"/>
          <a:chOff x="0" y="0"/>
          <a:chExt cx="0" cy="0"/>
        </a:xfrm>
      </p:grpSpPr>
      <p:sp>
        <p:nvSpPr>
          <p:cNvPr id="1866" name="Google Shape;1866;g10a43881792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7" name="Google Shape;1867;g10a43881792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5"/>
        <p:cNvGrpSpPr/>
        <p:nvPr/>
      </p:nvGrpSpPr>
      <p:grpSpPr>
        <a:xfrm>
          <a:off x="0" y="0"/>
          <a:ext cx="0" cy="0"/>
          <a:chOff x="0" y="0"/>
          <a:chExt cx="0" cy="0"/>
        </a:xfrm>
      </p:grpSpPr>
      <p:sp>
        <p:nvSpPr>
          <p:cNvPr id="1876" name="Google Shape;1876;g10a43881792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7" name="Google Shape;1877;g10a43881792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6"/>
        <p:cNvGrpSpPr/>
        <p:nvPr/>
      </p:nvGrpSpPr>
      <p:grpSpPr>
        <a:xfrm>
          <a:off x="0" y="0"/>
          <a:ext cx="0" cy="0"/>
          <a:chOff x="0" y="0"/>
          <a:chExt cx="0" cy="0"/>
        </a:xfrm>
      </p:grpSpPr>
      <p:sp>
        <p:nvSpPr>
          <p:cNvPr id="1887" name="Google Shape;1887;g10707e4e939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8" name="Google Shape;1888;g10707e4e939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2"/>
        <p:cNvGrpSpPr/>
        <p:nvPr/>
      </p:nvGrpSpPr>
      <p:grpSpPr>
        <a:xfrm>
          <a:off x="0" y="0"/>
          <a:ext cx="0" cy="0"/>
          <a:chOff x="0" y="0"/>
          <a:chExt cx="0" cy="0"/>
        </a:xfrm>
      </p:grpSpPr>
      <p:sp>
        <p:nvSpPr>
          <p:cNvPr id="1893" name="Google Shape;1893;g10a43881792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4" name="Google Shape;1894;g10a43881792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8"/>
        <p:cNvGrpSpPr/>
        <p:nvPr/>
      </p:nvGrpSpPr>
      <p:grpSpPr>
        <a:xfrm>
          <a:off x="0" y="0"/>
          <a:ext cx="0" cy="0"/>
          <a:chOff x="0" y="0"/>
          <a:chExt cx="0" cy="0"/>
        </a:xfrm>
      </p:grpSpPr>
      <p:sp>
        <p:nvSpPr>
          <p:cNvPr id="1899" name="Google Shape;1899;g10a43881792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0" name="Google Shape;1900;g10a43881792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5"/>
        <p:cNvGrpSpPr/>
        <p:nvPr/>
      </p:nvGrpSpPr>
      <p:grpSpPr>
        <a:xfrm>
          <a:off x="0" y="0"/>
          <a:ext cx="0" cy="0"/>
          <a:chOff x="0" y="0"/>
          <a:chExt cx="0" cy="0"/>
        </a:xfrm>
      </p:grpSpPr>
      <p:sp>
        <p:nvSpPr>
          <p:cNvPr id="1916" name="Google Shape;1916;g10a43881792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7" name="Google Shape;1917;g10a43881792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808" b="1">
                <a:solidFill>
                  <a:srgbClr val="FF00FF"/>
                </a:solidFill>
              </a:rPr>
              <a:t>3D ICONS: </a:t>
            </a:r>
            <a:r>
              <a:rPr lang="en" sz="1808" b="1" u="sng">
                <a:solidFill>
                  <a:srgbClr val="4DD0E1"/>
                </a:solidFill>
                <a:hlinkClick r:id="rId3">
                  <a:extLst>
                    <a:ext uri="{A12FA001-AC4F-418D-AE19-62706E023703}">
                      <ahyp:hlinkClr xmlns:ahyp="http://schemas.microsoft.com/office/drawing/2018/hyperlinkcolor" val="tx"/>
                    </a:ext>
                  </a:extLst>
                </a:hlinkClick>
              </a:rPr>
              <a:t>https://3dicons.co/</a:t>
            </a:r>
            <a:r>
              <a:rPr lang="en" sz="1808" b="1">
                <a:solidFill>
                  <a:srgbClr val="FF00FF"/>
                </a:solidFill>
              </a:rPr>
              <a:t> </a:t>
            </a:r>
            <a:endParaRPr sz="1808" b="1">
              <a:solidFill>
                <a:srgbClr val="FF00FF"/>
              </a:solidFill>
            </a:endParaRPr>
          </a:p>
          <a:p>
            <a:pPr marL="0" lvl="0" indent="0" algn="l" rtl="0">
              <a:lnSpc>
                <a:spcPct val="115000"/>
              </a:lnSpc>
              <a:spcBef>
                <a:spcPts val="0"/>
              </a:spcBef>
              <a:spcAft>
                <a:spcPts val="0"/>
              </a:spcAft>
              <a:buClr>
                <a:schemeClr val="dk1"/>
              </a:buClr>
              <a:buSzPts val="1100"/>
              <a:buFont typeface="Arial"/>
              <a:buNone/>
            </a:pPr>
            <a:endParaRPr sz="1808" b="1">
              <a:solidFill>
                <a:srgbClr val="FF00FF"/>
              </a:solidFill>
            </a:endParaRPr>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5"/>
        <p:cNvGrpSpPr/>
        <p:nvPr/>
      </p:nvGrpSpPr>
      <p:grpSpPr>
        <a:xfrm>
          <a:off x="0" y="0"/>
          <a:ext cx="0" cy="0"/>
          <a:chOff x="0" y="0"/>
          <a:chExt cx="0" cy="0"/>
        </a:xfrm>
      </p:grpSpPr>
      <p:sp>
        <p:nvSpPr>
          <p:cNvPr id="1926" name="Google Shape;1926;g10a43881792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7" name="Google Shape;1927;g10a43881792_0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6"/>
        <p:cNvGrpSpPr/>
        <p:nvPr/>
      </p:nvGrpSpPr>
      <p:grpSpPr>
        <a:xfrm>
          <a:off x="0" y="0"/>
          <a:ext cx="0" cy="0"/>
          <a:chOff x="0" y="0"/>
          <a:chExt cx="0" cy="0"/>
        </a:xfrm>
      </p:grpSpPr>
      <p:sp>
        <p:nvSpPr>
          <p:cNvPr id="1937" name="Google Shape;1937;g10707e4e939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8" name="Google Shape;1938;g10707e4e939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2"/>
        <p:cNvGrpSpPr/>
        <p:nvPr/>
      </p:nvGrpSpPr>
      <p:grpSpPr>
        <a:xfrm>
          <a:off x="0" y="0"/>
          <a:ext cx="0" cy="0"/>
          <a:chOff x="0" y="0"/>
          <a:chExt cx="0" cy="0"/>
        </a:xfrm>
      </p:grpSpPr>
      <p:sp>
        <p:nvSpPr>
          <p:cNvPr id="1943" name="Google Shape;1943;g108d45d6a9c_7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4" name="Google Shape;1944;g108d45d6a9c_7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5"/>
        <p:cNvGrpSpPr/>
        <p:nvPr/>
      </p:nvGrpSpPr>
      <p:grpSpPr>
        <a:xfrm>
          <a:off x="0" y="0"/>
          <a:ext cx="0" cy="0"/>
          <a:chOff x="0" y="0"/>
          <a:chExt cx="0" cy="0"/>
        </a:xfrm>
      </p:grpSpPr>
      <p:sp>
        <p:nvSpPr>
          <p:cNvPr id="1956" name="Google Shape;1956;g108d45d6a9c_7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7" name="Google Shape;1957;g108d45d6a9c_7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Sonic the Hedgehog: https://cdn.cloudflare.steamstatic.com/steam/apps/71113/ss_e657ecd50d623a95919cbd1f5474e33750e5a3ad.1920x1080.jpg?t=1571827880</a:t>
            </a:r>
            <a:endParaRPr/>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6"/>
        <p:cNvGrpSpPr/>
        <p:nvPr/>
      </p:nvGrpSpPr>
      <p:grpSpPr>
        <a:xfrm>
          <a:off x="0" y="0"/>
          <a:ext cx="0" cy="0"/>
          <a:chOff x="0" y="0"/>
          <a:chExt cx="0" cy="0"/>
        </a:xfrm>
      </p:grpSpPr>
      <p:sp>
        <p:nvSpPr>
          <p:cNvPr id="1967" name="Google Shape;1967;g10707e4e939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8" name="Google Shape;1968;g10707e4e939_0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2"/>
        <p:cNvGrpSpPr/>
        <p:nvPr/>
      </p:nvGrpSpPr>
      <p:grpSpPr>
        <a:xfrm>
          <a:off x="0" y="0"/>
          <a:ext cx="0" cy="0"/>
          <a:chOff x="0" y="0"/>
          <a:chExt cx="0" cy="0"/>
        </a:xfrm>
      </p:grpSpPr>
      <p:sp>
        <p:nvSpPr>
          <p:cNvPr id="1973" name="Google Shape;1973;g10707e4e939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4" name="Google Shape;1974;g10707e4e939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8"/>
        <p:cNvGrpSpPr/>
        <p:nvPr/>
      </p:nvGrpSpPr>
      <p:grpSpPr>
        <a:xfrm>
          <a:off x="0" y="0"/>
          <a:ext cx="0" cy="0"/>
          <a:chOff x="0" y="0"/>
          <a:chExt cx="0" cy="0"/>
        </a:xfrm>
      </p:grpSpPr>
      <p:sp>
        <p:nvSpPr>
          <p:cNvPr id="1979" name="Google Shape;1979;g108d45d6a9c_3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0" name="Google Shape;1980;g108d45d6a9c_3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1"/>
        <p:cNvGrpSpPr/>
        <p:nvPr/>
      </p:nvGrpSpPr>
      <p:grpSpPr>
        <a:xfrm>
          <a:off x="0" y="0"/>
          <a:ext cx="0" cy="0"/>
          <a:chOff x="0" y="0"/>
          <a:chExt cx="0" cy="0"/>
        </a:xfrm>
      </p:grpSpPr>
      <p:sp>
        <p:nvSpPr>
          <p:cNvPr id="1992" name="Google Shape;1992;g108d45d6a9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3" name="Google Shape;1993;g108d45d6a9c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4"/>
        <p:cNvGrpSpPr/>
        <p:nvPr/>
      </p:nvGrpSpPr>
      <p:grpSpPr>
        <a:xfrm>
          <a:off x="0" y="0"/>
          <a:ext cx="0" cy="0"/>
          <a:chOff x="0" y="0"/>
          <a:chExt cx="0" cy="0"/>
        </a:xfrm>
      </p:grpSpPr>
      <p:sp>
        <p:nvSpPr>
          <p:cNvPr id="2005" name="Google Shape;2005;g108d45d6a9c_3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6" name="Google Shape;2006;g108d45d6a9c_3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6"/>
        <p:cNvGrpSpPr/>
        <p:nvPr/>
      </p:nvGrpSpPr>
      <p:grpSpPr>
        <a:xfrm>
          <a:off x="0" y="0"/>
          <a:ext cx="0" cy="0"/>
          <a:chOff x="0" y="0"/>
          <a:chExt cx="0" cy="0"/>
        </a:xfrm>
      </p:grpSpPr>
      <p:sp>
        <p:nvSpPr>
          <p:cNvPr id="2017" name="Google Shape;2017;g103e9bb2505_0_10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8" name="Google Shape;2018;g103e9bb2505_0_10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5"/>
        <p:cNvGrpSpPr/>
        <p:nvPr/>
      </p:nvGrpSpPr>
      <p:grpSpPr>
        <a:xfrm>
          <a:off x="0" y="0"/>
          <a:ext cx="0" cy="0"/>
          <a:chOff x="0" y="0"/>
          <a:chExt cx="0" cy="0"/>
        </a:xfrm>
      </p:grpSpPr>
      <p:sp>
        <p:nvSpPr>
          <p:cNvPr id="2026" name="Google Shape;2026;g108d45d6a9c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7" name="Google Shape;2027;g108d45d6a9c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0"/>
        <p:cNvGrpSpPr/>
        <p:nvPr/>
      </p:nvGrpSpPr>
      <p:grpSpPr>
        <a:xfrm>
          <a:off x="0" y="0"/>
          <a:ext cx="0" cy="0"/>
          <a:chOff x="0" y="0"/>
          <a:chExt cx="0" cy="0"/>
        </a:xfrm>
      </p:grpSpPr>
      <p:sp>
        <p:nvSpPr>
          <p:cNvPr id="2041" name="Google Shape;2041;g108d45d6a9c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2" name="Google Shape;2042;g108d45d6a9c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6"/>
        <p:cNvGrpSpPr/>
        <p:nvPr/>
      </p:nvGrpSpPr>
      <p:grpSpPr>
        <a:xfrm>
          <a:off x="0" y="0"/>
          <a:ext cx="0" cy="0"/>
          <a:chOff x="0" y="0"/>
          <a:chExt cx="0" cy="0"/>
        </a:xfrm>
      </p:grpSpPr>
      <p:sp>
        <p:nvSpPr>
          <p:cNvPr id="2057" name="Google Shape;2057;g10b9d20a613_2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8" name="Google Shape;2058;g10b9d20a613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Clr>
                <a:schemeClr val="dk1"/>
              </a:buClr>
              <a:buSzPts val="1800"/>
              <a:buChar char="●"/>
              <a:defRPr>
                <a:solidFill>
                  <a:schemeClr val="dk1"/>
                </a:solidFill>
              </a:defRPr>
            </a:lvl1pPr>
            <a:lvl2pPr marL="914400" lvl="1" indent="-317500" rtl="0">
              <a:spcBef>
                <a:spcPts val="0"/>
              </a:spcBef>
              <a:spcAft>
                <a:spcPts val="0"/>
              </a:spcAft>
              <a:buClr>
                <a:schemeClr val="dk1"/>
              </a:buClr>
              <a:buSzPts val="1400"/>
              <a:buChar char="○"/>
              <a:defRPr>
                <a:solidFill>
                  <a:schemeClr val="dk1"/>
                </a:solidFill>
              </a:defRPr>
            </a:lvl2pPr>
            <a:lvl3pPr marL="1371600" lvl="2" indent="-317500" rtl="0">
              <a:spcBef>
                <a:spcPts val="0"/>
              </a:spcBef>
              <a:spcAft>
                <a:spcPts val="0"/>
              </a:spcAft>
              <a:buClr>
                <a:schemeClr val="dk1"/>
              </a:buClr>
              <a:buSzPts val="1400"/>
              <a:buChar char="■"/>
              <a:defRPr>
                <a:solidFill>
                  <a:schemeClr val="dk1"/>
                </a:solidFill>
              </a:defRPr>
            </a:lvl3pPr>
            <a:lvl4pPr marL="1828800" lvl="3" indent="-317500" rtl="0">
              <a:spcBef>
                <a:spcPts val="0"/>
              </a:spcBef>
              <a:spcAft>
                <a:spcPts val="0"/>
              </a:spcAft>
              <a:buClr>
                <a:schemeClr val="dk1"/>
              </a:buClr>
              <a:buSzPts val="1400"/>
              <a:buChar char="●"/>
              <a:defRPr>
                <a:solidFill>
                  <a:schemeClr val="dk1"/>
                </a:solidFill>
              </a:defRPr>
            </a:lvl4pPr>
            <a:lvl5pPr marL="2286000" lvl="4" indent="-317500" rtl="0">
              <a:spcBef>
                <a:spcPts val="0"/>
              </a:spcBef>
              <a:spcAft>
                <a:spcPts val="0"/>
              </a:spcAft>
              <a:buClr>
                <a:schemeClr val="dk1"/>
              </a:buClr>
              <a:buSzPts val="1400"/>
              <a:buChar char="○"/>
              <a:defRPr>
                <a:solidFill>
                  <a:schemeClr val="dk1"/>
                </a:solidFill>
              </a:defRPr>
            </a:lvl5pPr>
            <a:lvl6pPr marL="2743200" lvl="5" indent="-317500" rtl="0">
              <a:spcBef>
                <a:spcPts val="0"/>
              </a:spcBef>
              <a:spcAft>
                <a:spcPts val="0"/>
              </a:spcAft>
              <a:buClr>
                <a:schemeClr val="dk1"/>
              </a:buClr>
              <a:buSzPts val="1400"/>
              <a:buChar char="■"/>
              <a:defRPr>
                <a:solidFill>
                  <a:schemeClr val="dk1"/>
                </a:solidFill>
              </a:defRPr>
            </a:lvl6pPr>
            <a:lvl7pPr marL="3200400" lvl="6" indent="-317500" rtl="0">
              <a:spcBef>
                <a:spcPts val="0"/>
              </a:spcBef>
              <a:spcAft>
                <a:spcPts val="0"/>
              </a:spcAft>
              <a:buClr>
                <a:schemeClr val="dk1"/>
              </a:buClr>
              <a:buSzPts val="1400"/>
              <a:buChar char="●"/>
              <a:defRPr>
                <a:solidFill>
                  <a:schemeClr val="dk1"/>
                </a:solidFill>
              </a:defRPr>
            </a:lvl7pPr>
            <a:lvl8pPr marL="3657600" lvl="7" indent="-317500" rtl="0">
              <a:spcBef>
                <a:spcPts val="0"/>
              </a:spcBef>
              <a:spcAft>
                <a:spcPts val="0"/>
              </a:spcAft>
              <a:buClr>
                <a:schemeClr val="dk1"/>
              </a:buClr>
              <a:buSzPts val="1400"/>
              <a:buChar char="○"/>
              <a:defRPr>
                <a:solidFill>
                  <a:schemeClr val="dk1"/>
                </a:solidFill>
              </a:defRPr>
            </a:lvl8pPr>
            <a:lvl9pPr marL="4114800" lvl="8" indent="-317500" rtl="0">
              <a:spcBef>
                <a:spcPts val="0"/>
              </a:spcBef>
              <a:spcAft>
                <a:spcPts val="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3">
  <p:cSld name="TITLE_AND_BODY_3">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4"/>
        <p:cNvGrpSpPr/>
        <p:nvPr/>
      </p:nvGrpSpPr>
      <p:grpSpPr>
        <a:xfrm>
          <a:off x="0" y="0"/>
          <a:ext cx="0" cy="0"/>
          <a:chOff x="0" y="0"/>
          <a:chExt cx="0" cy="0"/>
        </a:xfrm>
      </p:grpSpPr>
      <p:sp>
        <p:nvSpPr>
          <p:cNvPr id="55" name="Google Shape;55;p14"/>
          <p:cNvSpPr txBox="1">
            <a:spLocks noGrp="1"/>
          </p:cNvSpPr>
          <p:nvPr>
            <p:ph type="body" idx="1"/>
          </p:nvPr>
        </p:nvSpPr>
        <p:spPr>
          <a:xfrm>
            <a:off x="822960" y="822960"/>
            <a:ext cx="3200400" cy="2784300"/>
          </a:xfrm>
          <a:prstGeom prst="rect">
            <a:avLst/>
          </a:prstGeom>
          <a:noFill/>
          <a:ln>
            <a:noFill/>
          </a:ln>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sz="2800"/>
            </a:lvl1pPr>
            <a:lvl2pPr marL="914400" lvl="1" indent="-317500" rtl="0">
              <a:spcBef>
                <a:spcPts val="1200"/>
              </a:spcBef>
              <a:spcAft>
                <a:spcPts val="0"/>
              </a:spcAft>
              <a:buSzPts val="1400"/>
              <a:buChar char="○"/>
              <a:defRPr sz="2400"/>
            </a:lvl2pPr>
            <a:lvl3pPr marL="1371600" lvl="2" indent="-317500" rtl="0">
              <a:spcBef>
                <a:spcPts val="1200"/>
              </a:spcBef>
              <a:spcAft>
                <a:spcPts val="0"/>
              </a:spcAft>
              <a:buSzPts val="1400"/>
              <a:buChar char="■"/>
              <a:defRPr sz="2000"/>
            </a:lvl3pPr>
            <a:lvl4pPr marL="1828800" lvl="3" indent="-317500" rtl="0">
              <a:spcBef>
                <a:spcPts val="1200"/>
              </a:spcBef>
              <a:spcAft>
                <a:spcPts val="0"/>
              </a:spcAft>
              <a:buSzPts val="1400"/>
              <a:buChar char="●"/>
              <a:defRPr sz="1800"/>
            </a:lvl4pPr>
            <a:lvl5pPr marL="2286000" lvl="4" indent="-317500" rtl="0">
              <a:spcBef>
                <a:spcPts val="1200"/>
              </a:spcBef>
              <a:spcAft>
                <a:spcPts val="0"/>
              </a:spcAft>
              <a:buSzPts val="1400"/>
              <a:buChar char="○"/>
              <a:defRPr sz="1800"/>
            </a:lvl5pPr>
            <a:lvl6pPr marL="2743200" lvl="5" indent="-317500" rtl="0">
              <a:spcBef>
                <a:spcPts val="1200"/>
              </a:spcBef>
              <a:spcAft>
                <a:spcPts val="0"/>
              </a:spcAft>
              <a:buSzPts val="1400"/>
              <a:buChar char="■"/>
              <a:defRPr sz="1800"/>
            </a:lvl6pPr>
            <a:lvl7pPr marL="3200400" lvl="6" indent="-317500" rtl="0">
              <a:spcBef>
                <a:spcPts val="1200"/>
              </a:spcBef>
              <a:spcAft>
                <a:spcPts val="0"/>
              </a:spcAft>
              <a:buSzPts val="1400"/>
              <a:buChar char="●"/>
              <a:defRPr sz="1800"/>
            </a:lvl7pPr>
            <a:lvl8pPr marL="3657600" lvl="7" indent="-317500" rtl="0">
              <a:spcBef>
                <a:spcPts val="1200"/>
              </a:spcBef>
              <a:spcAft>
                <a:spcPts val="0"/>
              </a:spcAft>
              <a:buSzPts val="1400"/>
              <a:buChar char="○"/>
              <a:defRPr sz="1800"/>
            </a:lvl8pPr>
            <a:lvl9pPr marL="4114800" lvl="8" indent="-317500" rtl="0">
              <a:spcBef>
                <a:spcPts val="1200"/>
              </a:spcBef>
              <a:spcAft>
                <a:spcPts val="1200"/>
              </a:spcAft>
              <a:buSzPts val="1400"/>
              <a:buChar char="■"/>
              <a:defRPr sz="1800"/>
            </a:lvl9pPr>
          </a:lstStyle>
          <a:p>
            <a:endParaRPr/>
          </a:p>
        </p:txBody>
      </p:sp>
      <p:sp>
        <p:nvSpPr>
          <p:cNvPr id="56" name="Google Shape;56;p14"/>
          <p:cNvSpPr txBox="1">
            <a:spLocks noGrp="1"/>
          </p:cNvSpPr>
          <p:nvPr>
            <p:ph type="body" idx="2"/>
          </p:nvPr>
        </p:nvSpPr>
        <p:spPr>
          <a:xfrm>
            <a:off x="4700016" y="822960"/>
            <a:ext cx="3200400" cy="2784300"/>
          </a:xfrm>
          <a:prstGeom prst="rect">
            <a:avLst/>
          </a:prstGeom>
          <a:noFill/>
          <a:ln>
            <a:noFill/>
          </a:ln>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sz="2800"/>
            </a:lvl1pPr>
            <a:lvl2pPr marL="914400" lvl="1" indent="-317500" rtl="0">
              <a:spcBef>
                <a:spcPts val="1200"/>
              </a:spcBef>
              <a:spcAft>
                <a:spcPts val="0"/>
              </a:spcAft>
              <a:buSzPts val="1400"/>
              <a:buChar char="○"/>
              <a:defRPr sz="2400"/>
            </a:lvl2pPr>
            <a:lvl3pPr marL="1371600" lvl="2" indent="-317500" rtl="0">
              <a:spcBef>
                <a:spcPts val="1200"/>
              </a:spcBef>
              <a:spcAft>
                <a:spcPts val="0"/>
              </a:spcAft>
              <a:buSzPts val="1400"/>
              <a:buChar char="■"/>
              <a:defRPr sz="2000"/>
            </a:lvl3pPr>
            <a:lvl4pPr marL="1828800" lvl="3" indent="-317500" rtl="0">
              <a:spcBef>
                <a:spcPts val="1200"/>
              </a:spcBef>
              <a:spcAft>
                <a:spcPts val="0"/>
              </a:spcAft>
              <a:buSzPts val="1400"/>
              <a:buChar char="●"/>
              <a:defRPr sz="1800"/>
            </a:lvl4pPr>
            <a:lvl5pPr marL="2286000" lvl="4" indent="-317500" rtl="0">
              <a:spcBef>
                <a:spcPts val="1200"/>
              </a:spcBef>
              <a:spcAft>
                <a:spcPts val="0"/>
              </a:spcAft>
              <a:buSzPts val="1400"/>
              <a:buChar char="○"/>
              <a:defRPr sz="1800"/>
            </a:lvl5pPr>
            <a:lvl6pPr marL="2743200" lvl="5" indent="-317500" rtl="0">
              <a:spcBef>
                <a:spcPts val="1200"/>
              </a:spcBef>
              <a:spcAft>
                <a:spcPts val="0"/>
              </a:spcAft>
              <a:buSzPts val="1400"/>
              <a:buChar char="■"/>
              <a:defRPr sz="1800"/>
            </a:lvl6pPr>
            <a:lvl7pPr marL="3200400" lvl="6" indent="-317500" rtl="0">
              <a:spcBef>
                <a:spcPts val="1200"/>
              </a:spcBef>
              <a:spcAft>
                <a:spcPts val="0"/>
              </a:spcAft>
              <a:buSzPts val="1400"/>
              <a:buChar char="●"/>
              <a:defRPr sz="1800"/>
            </a:lvl7pPr>
            <a:lvl8pPr marL="3657600" lvl="7" indent="-317500" rtl="0">
              <a:spcBef>
                <a:spcPts val="1200"/>
              </a:spcBef>
              <a:spcAft>
                <a:spcPts val="0"/>
              </a:spcAft>
              <a:buSzPts val="1400"/>
              <a:buChar char="○"/>
              <a:defRPr sz="1800"/>
            </a:lvl8pPr>
            <a:lvl9pPr marL="4114800" lvl="8" indent="-317500" rtl="0">
              <a:spcBef>
                <a:spcPts val="1200"/>
              </a:spcBef>
              <a:spcAft>
                <a:spcPts val="1200"/>
              </a:spcAft>
              <a:buSzPts val="1400"/>
              <a:buChar char="■"/>
              <a:defRPr sz="1800"/>
            </a:lvl9pPr>
          </a:lstStyle>
          <a:p>
            <a:endParaRPr/>
          </a:p>
        </p:txBody>
      </p:sp>
      <p:sp>
        <p:nvSpPr>
          <p:cNvPr id="57" name="Google Shape;57;p14"/>
          <p:cNvSpPr txBox="1">
            <a:spLocks noGrp="1"/>
          </p:cNvSpPr>
          <p:nvPr>
            <p:ph type="dt" idx="10"/>
          </p:nvPr>
        </p:nvSpPr>
        <p:spPr>
          <a:xfrm rot="-1985953">
            <a:off x="309006" y="4391195"/>
            <a:ext cx="1960664" cy="174413"/>
          </a:xfrm>
          <a:prstGeom prst="rect">
            <a:avLst/>
          </a:prstGeom>
          <a:noFill/>
          <a:ln>
            <a:noFill/>
          </a:ln>
        </p:spPr>
        <p:txBody>
          <a:bodyPr spcFirstLastPara="1" wrap="square" lIns="91425" tIns="91425" rIns="91425" bIns="91425" anchor="ctr" anchorCtr="0">
            <a:noAutofit/>
          </a:bodyPr>
          <a:lstStyle>
            <a:lvl1pPr marL="0" marR="0" lvl="0" indent="-88900" algn="l" rtl="0">
              <a:spcBef>
                <a:spcPts val="0"/>
              </a:spcBef>
              <a:spcAft>
                <a:spcPts val="0"/>
              </a:spcAft>
              <a:buSzPts val="1400"/>
              <a:buChar char="●"/>
              <a:defRPr sz="12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58" name="Google Shape;58;p14"/>
          <p:cNvSpPr txBox="1">
            <a:spLocks noGrp="1"/>
          </p:cNvSpPr>
          <p:nvPr>
            <p:ph type="ftr" idx="11"/>
          </p:nvPr>
        </p:nvSpPr>
        <p:spPr>
          <a:xfrm>
            <a:off x="3517514" y="4713841"/>
            <a:ext cx="4724400" cy="205800"/>
          </a:xfrm>
          <a:prstGeom prst="rect">
            <a:avLst/>
          </a:prstGeom>
          <a:noFill/>
          <a:ln>
            <a:noFill/>
          </a:ln>
        </p:spPr>
        <p:txBody>
          <a:bodyPr spcFirstLastPara="1" wrap="square" lIns="91425" tIns="91425" rIns="91425" bIns="91425" anchor="ctr" anchorCtr="0">
            <a:noAutofit/>
          </a:bodyPr>
          <a:lstStyle>
            <a:lvl1pPr marL="0" marR="0" lvl="0" indent="-88900" algn="r" rtl="0">
              <a:spcBef>
                <a:spcPts val="0"/>
              </a:spcBef>
              <a:spcAft>
                <a:spcPts val="0"/>
              </a:spcAft>
              <a:buSzPts val="1400"/>
              <a:buChar char="●"/>
              <a:defRPr sz="10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59" name="Google Shape;59;p14"/>
          <p:cNvSpPr>
            <a:spLocks noGrp="1"/>
          </p:cNvSpPr>
          <p:nvPr>
            <p:ph type="sldNum" idx="12"/>
          </p:nvPr>
        </p:nvSpPr>
        <p:spPr>
          <a:xfrm>
            <a:off x="8401038" y="4628116"/>
            <a:ext cx="502800" cy="377100"/>
          </a:xfrm>
          <a:prstGeom prst="ellipse">
            <a:avLst/>
          </a:prstGeom>
          <a:noFill/>
          <a:ln w="19050" cap="flat" cmpd="sng">
            <a:solidFill>
              <a:srgbClr val="FFFFFF"/>
            </a:solidFill>
            <a:prstDash val="solid"/>
            <a:round/>
            <a:headEnd type="none" w="sm" len="sm"/>
            <a:tailEnd type="none" w="sm" len="sm"/>
          </a:ln>
        </p:spPr>
        <p:txBody>
          <a:bodyPr spcFirstLastPara="1" wrap="square" lIns="9125" tIns="9125" rIns="9125" bIns="9125" anchor="ctr" anchorCtr="0">
            <a:normAutofit lnSpcReduction="10000"/>
          </a:bodyPr>
          <a:lstStyle>
            <a:lvl1pPr marL="0" marR="0" lvl="0" indent="0" algn="ctr" rtl="0">
              <a:spcBef>
                <a:spcPts val="0"/>
              </a:spcBef>
              <a:buNone/>
              <a:defRPr sz="1650" b="0" i="0" u="none" strike="noStrike" cap="none">
                <a:solidFill>
                  <a:srgbClr val="FFFFFF"/>
                </a:solidFill>
                <a:latin typeface="Source Sans Pro"/>
                <a:ea typeface="Source Sans Pro"/>
                <a:cs typeface="Source Sans Pro"/>
                <a:sym typeface="Source Sans Pro"/>
              </a:defRPr>
            </a:lvl1pPr>
            <a:lvl2pPr marL="0" marR="0" lvl="1" indent="0" algn="ctr" rtl="0">
              <a:spcBef>
                <a:spcPts val="0"/>
              </a:spcBef>
              <a:buNone/>
              <a:defRPr sz="1650" b="0" i="0" u="none" strike="noStrike" cap="none">
                <a:solidFill>
                  <a:srgbClr val="FFFFFF"/>
                </a:solidFill>
                <a:latin typeface="Source Sans Pro"/>
                <a:ea typeface="Source Sans Pro"/>
                <a:cs typeface="Source Sans Pro"/>
                <a:sym typeface="Source Sans Pro"/>
              </a:defRPr>
            </a:lvl2pPr>
            <a:lvl3pPr marL="0" marR="0" lvl="2" indent="0" algn="ctr" rtl="0">
              <a:spcBef>
                <a:spcPts val="0"/>
              </a:spcBef>
              <a:buNone/>
              <a:defRPr sz="1650" b="0" i="0" u="none" strike="noStrike" cap="none">
                <a:solidFill>
                  <a:srgbClr val="FFFFFF"/>
                </a:solidFill>
                <a:latin typeface="Source Sans Pro"/>
                <a:ea typeface="Source Sans Pro"/>
                <a:cs typeface="Source Sans Pro"/>
                <a:sym typeface="Source Sans Pro"/>
              </a:defRPr>
            </a:lvl3pPr>
            <a:lvl4pPr marL="0" marR="0" lvl="3" indent="0" algn="ctr" rtl="0">
              <a:spcBef>
                <a:spcPts val="0"/>
              </a:spcBef>
              <a:buNone/>
              <a:defRPr sz="1650" b="0" i="0" u="none" strike="noStrike" cap="none">
                <a:solidFill>
                  <a:srgbClr val="FFFFFF"/>
                </a:solidFill>
                <a:latin typeface="Source Sans Pro"/>
                <a:ea typeface="Source Sans Pro"/>
                <a:cs typeface="Source Sans Pro"/>
                <a:sym typeface="Source Sans Pro"/>
              </a:defRPr>
            </a:lvl4pPr>
            <a:lvl5pPr marL="0" marR="0" lvl="4" indent="0" algn="ctr" rtl="0">
              <a:spcBef>
                <a:spcPts val="0"/>
              </a:spcBef>
              <a:buNone/>
              <a:defRPr sz="1650" b="0" i="0" u="none" strike="noStrike" cap="none">
                <a:solidFill>
                  <a:srgbClr val="FFFFFF"/>
                </a:solidFill>
                <a:latin typeface="Source Sans Pro"/>
                <a:ea typeface="Source Sans Pro"/>
                <a:cs typeface="Source Sans Pro"/>
                <a:sym typeface="Source Sans Pro"/>
              </a:defRPr>
            </a:lvl5pPr>
            <a:lvl6pPr marL="0" marR="0" lvl="5" indent="0" algn="ctr" rtl="0">
              <a:spcBef>
                <a:spcPts val="0"/>
              </a:spcBef>
              <a:buNone/>
              <a:defRPr sz="1650" b="0" i="0" u="none" strike="noStrike" cap="none">
                <a:solidFill>
                  <a:srgbClr val="FFFFFF"/>
                </a:solidFill>
                <a:latin typeface="Source Sans Pro"/>
                <a:ea typeface="Source Sans Pro"/>
                <a:cs typeface="Source Sans Pro"/>
                <a:sym typeface="Source Sans Pro"/>
              </a:defRPr>
            </a:lvl6pPr>
            <a:lvl7pPr marL="0" marR="0" lvl="6" indent="0" algn="ctr" rtl="0">
              <a:spcBef>
                <a:spcPts val="0"/>
              </a:spcBef>
              <a:buNone/>
              <a:defRPr sz="1650" b="0" i="0" u="none" strike="noStrike" cap="none">
                <a:solidFill>
                  <a:srgbClr val="FFFFFF"/>
                </a:solidFill>
                <a:latin typeface="Source Sans Pro"/>
                <a:ea typeface="Source Sans Pro"/>
                <a:cs typeface="Source Sans Pro"/>
                <a:sym typeface="Source Sans Pro"/>
              </a:defRPr>
            </a:lvl7pPr>
            <a:lvl8pPr marL="0" marR="0" lvl="7" indent="0" algn="ctr" rtl="0">
              <a:spcBef>
                <a:spcPts val="0"/>
              </a:spcBef>
              <a:buNone/>
              <a:defRPr sz="1650" b="0" i="0" u="none" strike="noStrike" cap="none">
                <a:solidFill>
                  <a:srgbClr val="FFFFFF"/>
                </a:solidFill>
                <a:latin typeface="Source Sans Pro"/>
                <a:ea typeface="Source Sans Pro"/>
                <a:cs typeface="Source Sans Pro"/>
                <a:sym typeface="Source Sans Pro"/>
              </a:defRPr>
            </a:lvl8pPr>
            <a:lvl9pPr marL="0" marR="0" lvl="8" indent="0" algn="ctr" rtl="0">
              <a:spcBef>
                <a:spcPts val="0"/>
              </a:spcBef>
              <a:buNone/>
              <a:defRPr sz="1650" b="0" i="0" u="none" strike="noStrike" cap="none">
                <a:solidFill>
                  <a:srgbClr val="FFFFFF"/>
                </a:solidFill>
                <a:latin typeface="Source Sans Pro"/>
                <a:ea typeface="Source Sans Pro"/>
                <a:cs typeface="Source Sans Pro"/>
                <a:sym typeface="Source Sans Pro"/>
              </a:defRPr>
            </a:lvl9pPr>
          </a:lstStyle>
          <a:p>
            <a:pPr marL="0" lvl="0" indent="0" algn="ctr" rtl="0">
              <a:spcBef>
                <a:spcPts val="0"/>
              </a:spcBef>
              <a:spcAft>
                <a:spcPts val="0"/>
              </a:spcAft>
              <a:buNone/>
            </a:pPr>
            <a:fld id="{00000000-1234-1234-1234-123412341234}" type="slidenum">
              <a:rPr lang="en"/>
              <a:t>‹#›</a:t>
            </a:fld>
            <a:endParaRPr/>
          </a:p>
        </p:txBody>
      </p:sp>
      <p:sp>
        <p:nvSpPr>
          <p:cNvPr id="60" name="Google Shape;60;p14"/>
          <p:cNvSpPr txBox="1">
            <a:spLocks noGrp="1"/>
          </p:cNvSpPr>
          <p:nvPr>
            <p:ph type="title"/>
          </p:nvPr>
        </p:nvSpPr>
        <p:spPr>
          <a:xfrm>
            <a:off x="822960" y="274320"/>
            <a:ext cx="7521000" cy="411600"/>
          </a:xfrm>
          <a:prstGeom prst="rect">
            <a:avLst/>
          </a:prstGeom>
          <a:noFill/>
          <a:ln>
            <a:noFill/>
          </a:ln>
        </p:spPr>
        <p:txBody>
          <a:bodyPr spcFirstLastPara="1" wrap="square" lIns="91425" tIns="91425" rIns="91425" bIns="91425" anchor="ctr" anchorCtr="0">
            <a:normAutofit/>
          </a:bodyPr>
          <a:lstStyle>
            <a:lvl1pPr lvl="0" algn="l" rtl="0">
              <a:spcBef>
                <a:spcPts val="0"/>
              </a:spcBef>
              <a:spcAft>
                <a:spcPts val="0"/>
              </a:spcAft>
              <a:buClr>
                <a:schemeClr val="dk1"/>
              </a:buClr>
              <a:buSzPts val="2800"/>
              <a:buFont typeface="Souce Sans Pro"/>
              <a:buNone/>
              <a:defRPr sz="2800" cap="none">
                <a:solidFill>
                  <a:schemeClr val="dk1"/>
                </a:solidFill>
                <a:latin typeface="Souce Sans Pro"/>
                <a:ea typeface="Souce Sans Pro"/>
                <a:cs typeface="Souce Sans Pro"/>
                <a:sym typeface="Souce Sans Pro"/>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22960" y="274320"/>
            <a:ext cx="7521000" cy="411600"/>
          </a:xfrm>
          <a:prstGeom prst="rect">
            <a:avLst/>
          </a:prstGeom>
          <a:noFill/>
          <a:ln>
            <a:noFill/>
          </a:ln>
        </p:spPr>
        <p:txBody>
          <a:bodyPr spcFirstLastPara="1" wrap="square" lIns="91425" tIns="91425" rIns="91425" bIns="91425" anchor="ctr" anchorCtr="0">
            <a:normAutofit/>
          </a:bodyPr>
          <a:lstStyle>
            <a:lvl1pPr lvl="0" algn="l" rtl="0">
              <a:spcBef>
                <a:spcPts val="0"/>
              </a:spcBef>
              <a:spcAft>
                <a:spcPts val="0"/>
              </a:spcAft>
              <a:buClr>
                <a:schemeClr val="dk1"/>
              </a:buClr>
              <a:buSzPts val="2800"/>
              <a:buFont typeface="Souce Sans Pro"/>
              <a:buNone/>
              <a:defRPr sz="2800" cap="none">
                <a:solidFill>
                  <a:schemeClr val="dk1"/>
                </a:solidFill>
                <a:latin typeface="Souce Sans Pro"/>
                <a:ea typeface="Souce Sans Pro"/>
                <a:cs typeface="Souce Sans Pro"/>
                <a:sym typeface="Souce Sans Pro"/>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 name="Google Shape;63;p15"/>
          <p:cNvSpPr txBox="1">
            <a:spLocks noGrp="1"/>
          </p:cNvSpPr>
          <p:nvPr>
            <p:ph type="body" idx="1"/>
          </p:nvPr>
        </p:nvSpPr>
        <p:spPr>
          <a:xfrm>
            <a:off x="822960" y="825471"/>
            <a:ext cx="7521000" cy="2685000"/>
          </a:xfrm>
          <a:prstGeom prst="rect">
            <a:avLst/>
          </a:prstGeom>
          <a:noFill/>
          <a:ln>
            <a:noFill/>
          </a:ln>
        </p:spPr>
        <p:txBody>
          <a:bodyPr spcFirstLastPara="1" wrap="square" lIns="91425" tIns="91425" rIns="91425" bIns="91425" anchor="t" anchorCtr="0">
            <a:normAutofit/>
          </a:bodyPr>
          <a:lstStyle>
            <a:lvl1pPr marL="457200" lvl="0" indent="-228600" algn="l" rtl="0">
              <a:spcBef>
                <a:spcPts val="800"/>
              </a:spcBef>
              <a:spcAft>
                <a:spcPts val="0"/>
              </a:spcAft>
              <a:buClr>
                <a:schemeClr val="dk1"/>
              </a:buClr>
              <a:buSzPts val="1800"/>
              <a:buFont typeface="Arial"/>
              <a:buNone/>
              <a:defRPr sz="1600" b="1">
                <a:solidFill>
                  <a:schemeClr val="dk1"/>
                </a:solidFill>
                <a:latin typeface="Source Sans Pro"/>
                <a:ea typeface="Source Sans Pro"/>
                <a:cs typeface="Source Sans Pro"/>
                <a:sym typeface="Source Sans Pro"/>
              </a:defRPr>
            </a:lvl1pPr>
            <a:lvl2pPr marL="914400" lvl="1"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2pPr>
            <a:lvl3pPr marL="1371600" lvl="2"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3pPr>
            <a:lvl4pPr marL="1828800" lvl="3"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4pPr>
            <a:lvl5pPr marL="2286000" lvl="4"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5pPr>
            <a:lvl6pPr marL="2743200" lvl="5"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6pPr>
            <a:lvl7pPr marL="3200400" lvl="6"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7pPr>
            <a:lvl8pPr marL="3657600" lvl="7"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8pPr>
            <a:lvl9pPr marL="4114800" lvl="8" indent="-317500" algn="l" rtl="0">
              <a:spcBef>
                <a:spcPts val="1200"/>
              </a:spcBef>
              <a:spcAft>
                <a:spcPts val="120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9pPr>
          </a:lstStyle>
          <a:p>
            <a:endParaRPr/>
          </a:p>
        </p:txBody>
      </p:sp>
      <p:sp>
        <p:nvSpPr>
          <p:cNvPr id="64" name="Google Shape;64;p15"/>
          <p:cNvSpPr txBox="1">
            <a:spLocks noGrp="1"/>
          </p:cNvSpPr>
          <p:nvPr>
            <p:ph type="dt" idx="10"/>
          </p:nvPr>
        </p:nvSpPr>
        <p:spPr>
          <a:xfrm rot="-1985953">
            <a:off x="309006" y="4391142"/>
            <a:ext cx="1960664" cy="174217"/>
          </a:xfrm>
          <a:prstGeom prst="rect">
            <a:avLst/>
          </a:prstGeom>
          <a:noFill/>
          <a:ln>
            <a:noFill/>
          </a:ln>
        </p:spPr>
        <p:txBody>
          <a:bodyPr spcFirstLastPara="1" wrap="square" lIns="91425" tIns="91425" rIns="91425" bIns="91425" anchor="ctr" anchorCtr="0">
            <a:noAutofit/>
          </a:bodyPr>
          <a:lstStyle>
            <a:lvl1pPr marL="0" marR="0" lvl="0" indent="-88900" algn="l" rtl="0">
              <a:spcBef>
                <a:spcPts val="0"/>
              </a:spcBef>
              <a:spcAft>
                <a:spcPts val="0"/>
              </a:spcAft>
              <a:buSzPts val="1400"/>
              <a:buChar char="●"/>
              <a:defRPr sz="12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65" name="Google Shape;65;p15"/>
          <p:cNvSpPr txBox="1">
            <a:spLocks noGrp="1"/>
          </p:cNvSpPr>
          <p:nvPr>
            <p:ph type="ftr" idx="11"/>
          </p:nvPr>
        </p:nvSpPr>
        <p:spPr>
          <a:xfrm>
            <a:off x="3517514" y="4713841"/>
            <a:ext cx="4724400" cy="205500"/>
          </a:xfrm>
          <a:prstGeom prst="rect">
            <a:avLst/>
          </a:prstGeom>
          <a:noFill/>
          <a:ln>
            <a:noFill/>
          </a:ln>
        </p:spPr>
        <p:txBody>
          <a:bodyPr spcFirstLastPara="1" wrap="square" lIns="91425" tIns="91425" rIns="91425" bIns="91425" anchor="ctr" anchorCtr="0">
            <a:noAutofit/>
          </a:bodyPr>
          <a:lstStyle>
            <a:lvl1pPr marL="0" marR="0" lvl="0" indent="-88900" algn="r" rtl="0">
              <a:spcBef>
                <a:spcPts val="0"/>
              </a:spcBef>
              <a:spcAft>
                <a:spcPts val="0"/>
              </a:spcAft>
              <a:buSzPts val="1400"/>
              <a:buChar char="●"/>
              <a:defRPr sz="10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66" name="Google Shape;66;p15"/>
          <p:cNvSpPr>
            <a:spLocks noGrp="1"/>
          </p:cNvSpPr>
          <p:nvPr>
            <p:ph type="sldNum" idx="12"/>
          </p:nvPr>
        </p:nvSpPr>
        <p:spPr>
          <a:xfrm>
            <a:off x="8401038" y="4628116"/>
            <a:ext cx="502800" cy="377100"/>
          </a:xfrm>
          <a:prstGeom prst="ellipse">
            <a:avLst/>
          </a:prstGeom>
          <a:noFill/>
          <a:ln w="19050" cap="flat" cmpd="sng">
            <a:solidFill>
              <a:srgbClr val="FFFFFF"/>
            </a:solidFill>
            <a:prstDash val="solid"/>
            <a:round/>
            <a:headEnd type="none" w="sm" len="sm"/>
            <a:tailEnd type="none" w="sm" len="sm"/>
          </a:ln>
        </p:spPr>
        <p:txBody>
          <a:bodyPr spcFirstLastPara="1" wrap="square" lIns="9125" tIns="9125" rIns="9125" bIns="9125" anchor="ctr" anchorCtr="0">
            <a:normAutofit lnSpcReduction="10000"/>
          </a:bodyPr>
          <a:lstStyle>
            <a:lvl1pPr marL="0" marR="0" lvl="0" indent="0" algn="ctr" rtl="0">
              <a:spcBef>
                <a:spcPts val="0"/>
              </a:spcBef>
              <a:buNone/>
              <a:defRPr sz="1650" b="0" i="0" u="none" strike="noStrike" cap="none">
                <a:solidFill>
                  <a:srgbClr val="FFFFFF"/>
                </a:solidFill>
                <a:latin typeface="Source Sans Pro"/>
                <a:ea typeface="Source Sans Pro"/>
                <a:cs typeface="Source Sans Pro"/>
                <a:sym typeface="Source Sans Pro"/>
              </a:defRPr>
            </a:lvl1pPr>
            <a:lvl2pPr marL="0" marR="0" lvl="1" indent="0" algn="ctr" rtl="0">
              <a:spcBef>
                <a:spcPts val="0"/>
              </a:spcBef>
              <a:buNone/>
              <a:defRPr sz="1650" b="0" i="0" u="none" strike="noStrike" cap="none">
                <a:solidFill>
                  <a:srgbClr val="FFFFFF"/>
                </a:solidFill>
                <a:latin typeface="Source Sans Pro"/>
                <a:ea typeface="Source Sans Pro"/>
                <a:cs typeface="Source Sans Pro"/>
                <a:sym typeface="Source Sans Pro"/>
              </a:defRPr>
            </a:lvl2pPr>
            <a:lvl3pPr marL="0" marR="0" lvl="2" indent="0" algn="ctr" rtl="0">
              <a:spcBef>
                <a:spcPts val="0"/>
              </a:spcBef>
              <a:buNone/>
              <a:defRPr sz="1650" b="0" i="0" u="none" strike="noStrike" cap="none">
                <a:solidFill>
                  <a:srgbClr val="FFFFFF"/>
                </a:solidFill>
                <a:latin typeface="Source Sans Pro"/>
                <a:ea typeface="Source Sans Pro"/>
                <a:cs typeface="Source Sans Pro"/>
                <a:sym typeface="Source Sans Pro"/>
              </a:defRPr>
            </a:lvl3pPr>
            <a:lvl4pPr marL="0" marR="0" lvl="3" indent="0" algn="ctr" rtl="0">
              <a:spcBef>
                <a:spcPts val="0"/>
              </a:spcBef>
              <a:buNone/>
              <a:defRPr sz="1650" b="0" i="0" u="none" strike="noStrike" cap="none">
                <a:solidFill>
                  <a:srgbClr val="FFFFFF"/>
                </a:solidFill>
                <a:latin typeface="Source Sans Pro"/>
                <a:ea typeface="Source Sans Pro"/>
                <a:cs typeface="Source Sans Pro"/>
                <a:sym typeface="Source Sans Pro"/>
              </a:defRPr>
            </a:lvl4pPr>
            <a:lvl5pPr marL="0" marR="0" lvl="4" indent="0" algn="ctr" rtl="0">
              <a:spcBef>
                <a:spcPts val="0"/>
              </a:spcBef>
              <a:buNone/>
              <a:defRPr sz="1650" b="0" i="0" u="none" strike="noStrike" cap="none">
                <a:solidFill>
                  <a:srgbClr val="FFFFFF"/>
                </a:solidFill>
                <a:latin typeface="Source Sans Pro"/>
                <a:ea typeface="Source Sans Pro"/>
                <a:cs typeface="Source Sans Pro"/>
                <a:sym typeface="Source Sans Pro"/>
              </a:defRPr>
            </a:lvl5pPr>
            <a:lvl6pPr marL="0" marR="0" lvl="5" indent="0" algn="ctr" rtl="0">
              <a:spcBef>
                <a:spcPts val="0"/>
              </a:spcBef>
              <a:buNone/>
              <a:defRPr sz="1650" b="0" i="0" u="none" strike="noStrike" cap="none">
                <a:solidFill>
                  <a:srgbClr val="FFFFFF"/>
                </a:solidFill>
                <a:latin typeface="Source Sans Pro"/>
                <a:ea typeface="Source Sans Pro"/>
                <a:cs typeface="Source Sans Pro"/>
                <a:sym typeface="Source Sans Pro"/>
              </a:defRPr>
            </a:lvl6pPr>
            <a:lvl7pPr marL="0" marR="0" lvl="6" indent="0" algn="ctr" rtl="0">
              <a:spcBef>
                <a:spcPts val="0"/>
              </a:spcBef>
              <a:buNone/>
              <a:defRPr sz="1650" b="0" i="0" u="none" strike="noStrike" cap="none">
                <a:solidFill>
                  <a:srgbClr val="FFFFFF"/>
                </a:solidFill>
                <a:latin typeface="Source Sans Pro"/>
                <a:ea typeface="Source Sans Pro"/>
                <a:cs typeface="Source Sans Pro"/>
                <a:sym typeface="Source Sans Pro"/>
              </a:defRPr>
            </a:lvl7pPr>
            <a:lvl8pPr marL="0" marR="0" lvl="7" indent="0" algn="ctr" rtl="0">
              <a:spcBef>
                <a:spcPts val="0"/>
              </a:spcBef>
              <a:buNone/>
              <a:defRPr sz="1650" b="0" i="0" u="none" strike="noStrike" cap="none">
                <a:solidFill>
                  <a:srgbClr val="FFFFFF"/>
                </a:solidFill>
                <a:latin typeface="Source Sans Pro"/>
                <a:ea typeface="Source Sans Pro"/>
                <a:cs typeface="Source Sans Pro"/>
                <a:sym typeface="Source Sans Pro"/>
              </a:defRPr>
            </a:lvl8pPr>
            <a:lvl9pPr marL="0" marR="0" lvl="8" indent="0" algn="ctr" rtl="0">
              <a:spcBef>
                <a:spcPts val="0"/>
              </a:spcBef>
              <a:buNone/>
              <a:defRPr sz="1650" b="0" i="0" u="none" strike="noStrike" cap="none">
                <a:solidFill>
                  <a:srgbClr val="FFFFFF"/>
                </a:solidFill>
                <a:latin typeface="Source Sans Pro"/>
                <a:ea typeface="Source Sans Pro"/>
                <a:cs typeface="Source Sans Pro"/>
                <a:sym typeface="Source Sans Pro"/>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67"/>
        <p:cNvGrpSpPr/>
        <p:nvPr/>
      </p:nvGrpSpPr>
      <p:grpSpPr>
        <a:xfrm>
          <a:off x="0" y="0"/>
          <a:ext cx="0" cy="0"/>
          <a:chOff x="0" y="0"/>
          <a:chExt cx="0" cy="0"/>
        </a:xfrm>
      </p:grpSpPr>
      <p:sp>
        <p:nvSpPr>
          <p:cNvPr id="68" name="Google Shape;68;p1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69" name="Google Shape;69;p1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70" name="Google Shape;70;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2">
  <p:cSld name="TITLE_2">
    <p:spTree>
      <p:nvGrpSpPr>
        <p:cNvPr id="1" name="Shape 71"/>
        <p:cNvGrpSpPr/>
        <p:nvPr/>
      </p:nvGrpSpPr>
      <p:grpSpPr>
        <a:xfrm>
          <a:off x="0" y="0"/>
          <a:ext cx="0" cy="0"/>
          <a:chOff x="0" y="0"/>
          <a:chExt cx="0" cy="0"/>
        </a:xfrm>
      </p:grpSpPr>
      <p:sp>
        <p:nvSpPr>
          <p:cNvPr id="72" name="Google Shape;72;p1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73" name="Google Shape;73;p1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74" name="Google Shape;74;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text">
  <p:cSld name="CUSTOM_21">
    <p:spTree>
      <p:nvGrpSpPr>
        <p:cNvPr id="1" name="Shape 75"/>
        <p:cNvGrpSpPr/>
        <p:nvPr/>
      </p:nvGrpSpPr>
      <p:grpSpPr>
        <a:xfrm>
          <a:off x="0" y="0"/>
          <a:ext cx="0" cy="0"/>
          <a:chOff x="0" y="0"/>
          <a:chExt cx="0" cy="0"/>
        </a:xfrm>
      </p:grpSpPr>
      <p:sp>
        <p:nvSpPr>
          <p:cNvPr id="76" name="Google Shape;76;p18"/>
          <p:cNvSpPr txBox="1">
            <a:spLocks noGrp="1"/>
          </p:cNvSpPr>
          <p:nvPr>
            <p:ph type="title"/>
          </p:nvPr>
        </p:nvSpPr>
        <p:spPr>
          <a:xfrm>
            <a:off x="720000" y="540000"/>
            <a:ext cx="7704000" cy="320400"/>
          </a:xfrm>
          <a:prstGeom prst="rect">
            <a:avLst/>
          </a:prstGeom>
        </p:spPr>
        <p:txBody>
          <a:bodyPr spcFirstLastPara="1" wrap="square" lIns="91425" tIns="91425" rIns="91425" bIns="91425" anchor="ctr" anchorCtr="0">
            <a:normAutofit/>
          </a:bodyPr>
          <a:lstStyle>
            <a:lvl1pPr lvl="0" rtl="0">
              <a:spcBef>
                <a:spcPts val="0"/>
              </a:spcBef>
              <a:spcAft>
                <a:spcPts val="0"/>
              </a:spcAft>
              <a:buNone/>
              <a:defRPr sz="2200"/>
            </a:lvl1pPr>
            <a:lvl2pPr lvl="1" rtl="0">
              <a:spcBef>
                <a:spcPts val="0"/>
              </a:spcBef>
              <a:spcAft>
                <a:spcPts val="0"/>
              </a:spcAft>
              <a:buNone/>
              <a:defRPr sz="2200"/>
            </a:lvl2pPr>
            <a:lvl3pPr lvl="2" rtl="0">
              <a:spcBef>
                <a:spcPts val="0"/>
              </a:spcBef>
              <a:spcAft>
                <a:spcPts val="0"/>
              </a:spcAft>
              <a:buNone/>
              <a:defRPr sz="2200"/>
            </a:lvl3pPr>
            <a:lvl4pPr lvl="3" rtl="0">
              <a:spcBef>
                <a:spcPts val="0"/>
              </a:spcBef>
              <a:spcAft>
                <a:spcPts val="0"/>
              </a:spcAft>
              <a:buNone/>
              <a:defRPr sz="2200"/>
            </a:lvl4pPr>
            <a:lvl5pPr lvl="4" rtl="0">
              <a:spcBef>
                <a:spcPts val="0"/>
              </a:spcBef>
              <a:spcAft>
                <a:spcPts val="0"/>
              </a:spcAft>
              <a:buNone/>
              <a:defRPr sz="2200"/>
            </a:lvl5pPr>
            <a:lvl6pPr lvl="5" rtl="0">
              <a:spcBef>
                <a:spcPts val="0"/>
              </a:spcBef>
              <a:spcAft>
                <a:spcPts val="0"/>
              </a:spcAft>
              <a:buNone/>
              <a:defRPr sz="2200"/>
            </a:lvl6pPr>
            <a:lvl7pPr lvl="6" rtl="0">
              <a:spcBef>
                <a:spcPts val="0"/>
              </a:spcBef>
              <a:spcAft>
                <a:spcPts val="0"/>
              </a:spcAft>
              <a:buNone/>
              <a:defRPr sz="2200"/>
            </a:lvl7pPr>
            <a:lvl8pPr lvl="7" rtl="0">
              <a:spcBef>
                <a:spcPts val="0"/>
              </a:spcBef>
              <a:spcAft>
                <a:spcPts val="0"/>
              </a:spcAft>
              <a:buNone/>
              <a:defRPr sz="2200"/>
            </a:lvl8pPr>
            <a:lvl9pPr lvl="8" rtl="0">
              <a:spcBef>
                <a:spcPts val="0"/>
              </a:spcBef>
              <a:spcAft>
                <a:spcPts val="0"/>
              </a:spcAft>
              <a:buNone/>
              <a:defRPr sz="2200"/>
            </a:lvl9pPr>
          </a:lstStyle>
          <a:p>
            <a:endParaRPr/>
          </a:p>
        </p:txBody>
      </p:sp>
      <p:sp>
        <p:nvSpPr>
          <p:cNvPr id="77" name="Google Shape;77;p18"/>
          <p:cNvSpPr txBox="1">
            <a:spLocks noGrp="1"/>
          </p:cNvSpPr>
          <p:nvPr>
            <p:ph type="subTitle" idx="1"/>
          </p:nvPr>
        </p:nvSpPr>
        <p:spPr>
          <a:xfrm>
            <a:off x="719875" y="1185550"/>
            <a:ext cx="7704000" cy="3417900"/>
          </a:xfrm>
          <a:prstGeom prst="rect">
            <a:avLst/>
          </a:prstGeom>
        </p:spPr>
        <p:txBody>
          <a:bodyPr spcFirstLastPara="1" wrap="square" lIns="91425" tIns="91425" rIns="91425" bIns="91425" anchor="t" anchorCtr="0">
            <a:normAutofit/>
          </a:bodyPr>
          <a:lstStyle>
            <a:lvl1pPr lvl="0" rtl="0">
              <a:lnSpc>
                <a:spcPct val="115000"/>
              </a:lnSpc>
              <a:spcBef>
                <a:spcPts val="0"/>
              </a:spcBef>
              <a:spcAft>
                <a:spcPts val="0"/>
              </a:spcAft>
              <a:buClr>
                <a:schemeClr val="dk1"/>
              </a:buClr>
              <a:buSzPts val="1800"/>
              <a:buAutoNum type="arabicPeriod"/>
              <a:defRPr sz="1100"/>
            </a:lvl1pPr>
            <a:lvl2pPr lvl="1" rtl="0">
              <a:lnSpc>
                <a:spcPct val="115000"/>
              </a:lnSpc>
              <a:spcBef>
                <a:spcPts val="0"/>
              </a:spcBef>
              <a:spcAft>
                <a:spcPts val="0"/>
              </a:spcAft>
              <a:buClr>
                <a:schemeClr val="accent1"/>
              </a:buClr>
              <a:buSzPts val="1400"/>
              <a:buAutoNum type="alphaLcPeriod"/>
              <a:defRPr sz="1300"/>
            </a:lvl2pPr>
            <a:lvl3pPr lvl="2" rtl="0">
              <a:lnSpc>
                <a:spcPct val="115000"/>
              </a:lnSpc>
              <a:spcBef>
                <a:spcPts val="0"/>
              </a:spcBef>
              <a:spcAft>
                <a:spcPts val="0"/>
              </a:spcAft>
              <a:buClr>
                <a:schemeClr val="accent1"/>
              </a:buClr>
              <a:buSzPts val="1400"/>
              <a:buAutoNum type="romanLcPeriod"/>
              <a:defRPr sz="1300"/>
            </a:lvl3pPr>
            <a:lvl4pPr lvl="3" rtl="0">
              <a:lnSpc>
                <a:spcPct val="115000"/>
              </a:lnSpc>
              <a:spcBef>
                <a:spcPts val="0"/>
              </a:spcBef>
              <a:spcAft>
                <a:spcPts val="0"/>
              </a:spcAft>
              <a:buClr>
                <a:schemeClr val="accent1"/>
              </a:buClr>
              <a:buSzPts val="1400"/>
              <a:buAutoNum type="arabicPeriod"/>
              <a:defRPr sz="1300"/>
            </a:lvl4pPr>
            <a:lvl5pPr lvl="4" rtl="0">
              <a:lnSpc>
                <a:spcPct val="115000"/>
              </a:lnSpc>
              <a:spcBef>
                <a:spcPts val="0"/>
              </a:spcBef>
              <a:spcAft>
                <a:spcPts val="0"/>
              </a:spcAft>
              <a:buClr>
                <a:schemeClr val="accent1"/>
              </a:buClr>
              <a:buSzPts val="1400"/>
              <a:buAutoNum type="alphaLcPeriod"/>
              <a:defRPr sz="1300"/>
            </a:lvl5pPr>
            <a:lvl6pPr lvl="5" rtl="0">
              <a:lnSpc>
                <a:spcPct val="115000"/>
              </a:lnSpc>
              <a:spcBef>
                <a:spcPts val="0"/>
              </a:spcBef>
              <a:spcAft>
                <a:spcPts val="0"/>
              </a:spcAft>
              <a:buClr>
                <a:schemeClr val="accent1"/>
              </a:buClr>
              <a:buSzPts val="1400"/>
              <a:buAutoNum type="romanLcPeriod"/>
              <a:defRPr sz="1300"/>
            </a:lvl6pPr>
            <a:lvl7pPr lvl="6" rtl="0">
              <a:lnSpc>
                <a:spcPct val="115000"/>
              </a:lnSpc>
              <a:spcBef>
                <a:spcPts val="0"/>
              </a:spcBef>
              <a:spcAft>
                <a:spcPts val="0"/>
              </a:spcAft>
              <a:buClr>
                <a:schemeClr val="accent1"/>
              </a:buClr>
              <a:buSzPts val="1400"/>
              <a:buAutoNum type="arabicPeriod"/>
              <a:defRPr sz="1300"/>
            </a:lvl7pPr>
            <a:lvl8pPr lvl="7" rtl="0">
              <a:lnSpc>
                <a:spcPct val="115000"/>
              </a:lnSpc>
              <a:spcBef>
                <a:spcPts val="0"/>
              </a:spcBef>
              <a:spcAft>
                <a:spcPts val="0"/>
              </a:spcAft>
              <a:buClr>
                <a:schemeClr val="accent1"/>
              </a:buClr>
              <a:buSzPts val="1400"/>
              <a:buAutoNum type="alphaLcPeriod"/>
              <a:defRPr sz="1300"/>
            </a:lvl8pPr>
            <a:lvl9pPr lvl="8" rtl="0">
              <a:lnSpc>
                <a:spcPct val="115000"/>
              </a:lnSpc>
              <a:spcBef>
                <a:spcPts val="0"/>
              </a:spcBef>
              <a:spcAft>
                <a:spcPts val="0"/>
              </a:spcAft>
              <a:buClr>
                <a:schemeClr val="accent1"/>
              </a:buClr>
              <a:buSzPts val="1400"/>
              <a:buAutoNum type="romanLcPeriod"/>
              <a:defRPr sz="1300"/>
            </a:lvl9pPr>
          </a:lstStyle>
          <a:p>
            <a:endParaRPr/>
          </a:p>
        </p:txBody>
      </p:sp>
      <p:sp>
        <p:nvSpPr>
          <p:cNvPr id="78" name="Google Shape;78;p18"/>
          <p:cNvSpPr/>
          <p:nvPr/>
        </p:nvSpPr>
        <p:spPr>
          <a:xfrm flipH="1">
            <a:off x="6839496" y="0"/>
            <a:ext cx="2304504" cy="1766653"/>
          </a:xfrm>
          <a:custGeom>
            <a:avLst/>
            <a:gdLst/>
            <a:ahLst/>
            <a:cxnLst/>
            <a:rect l="l" t="t" r="r" b="b"/>
            <a:pathLst>
              <a:path w="95702" h="73366" extrusionOk="0">
                <a:moveTo>
                  <a:pt x="0" y="0"/>
                </a:moveTo>
                <a:lnTo>
                  <a:pt x="0" y="73365"/>
                </a:lnTo>
                <a:cubicBezTo>
                  <a:pt x="0" y="73365"/>
                  <a:pt x="8657" y="72045"/>
                  <a:pt x="17216" y="50443"/>
                </a:cubicBezTo>
                <a:cubicBezTo>
                  <a:pt x="22619" y="36806"/>
                  <a:pt x="30868" y="34292"/>
                  <a:pt x="36217" y="34292"/>
                </a:cubicBezTo>
                <a:cubicBezTo>
                  <a:pt x="39341" y="34292"/>
                  <a:pt x="41476" y="35150"/>
                  <a:pt x="41476" y="35150"/>
                </a:cubicBezTo>
                <a:cubicBezTo>
                  <a:pt x="42656" y="35185"/>
                  <a:pt x="43808" y="35203"/>
                  <a:pt x="44933" y="35203"/>
                </a:cubicBezTo>
                <a:cubicBezTo>
                  <a:pt x="95701" y="35203"/>
                  <a:pt x="91707" y="0"/>
                  <a:pt x="917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able of contents">
  <p:cSld name="CUSTOM_1">
    <p:spTree>
      <p:nvGrpSpPr>
        <p:cNvPr id="1" name="Shape 79"/>
        <p:cNvGrpSpPr/>
        <p:nvPr/>
      </p:nvGrpSpPr>
      <p:grpSpPr>
        <a:xfrm>
          <a:off x="0" y="0"/>
          <a:ext cx="0" cy="0"/>
          <a:chOff x="0" y="0"/>
          <a:chExt cx="0" cy="0"/>
        </a:xfrm>
      </p:grpSpPr>
      <p:grpSp>
        <p:nvGrpSpPr>
          <p:cNvPr id="80" name="Google Shape;80;p19"/>
          <p:cNvGrpSpPr/>
          <p:nvPr/>
        </p:nvGrpSpPr>
        <p:grpSpPr>
          <a:xfrm rot="-6902105">
            <a:off x="7004267" y="-599977"/>
            <a:ext cx="1027758" cy="2181892"/>
            <a:chOff x="2479375" y="241250"/>
            <a:chExt cx="2454400" cy="5089875"/>
          </a:xfrm>
        </p:grpSpPr>
        <p:sp>
          <p:nvSpPr>
            <p:cNvPr id="81" name="Google Shape;81;p19"/>
            <p:cNvSpPr/>
            <p:nvPr/>
          </p:nvSpPr>
          <p:spPr>
            <a:xfrm>
              <a:off x="2479375" y="1065000"/>
              <a:ext cx="1943850" cy="4266125"/>
            </a:xfrm>
            <a:custGeom>
              <a:avLst/>
              <a:gdLst/>
              <a:ahLst/>
              <a:cxnLst/>
              <a:rect l="l" t="t" r="r" b="b"/>
              <a:pathLst>
                <a:path w="77754" h="170645" extrusionOk="0">
                  <a:moveTo>
                    <a:pt x="75783" y="0"/>
                  </a:moveTo>
                  <a:cubicBezTo>
                    <a:pt x="74757" y="0"/>
                    <a:pt x="73647" y="666"/>
                    <a:pt x="73536" y="1998"/>
                  </a:cubicBezTo>
                  <a:cubicBezTo>
                    <a:pt x="65988" y="61933"/>
                    <a:pt x="55777" y="129859"/>
                    <a:pt x="1836" y="166708"/>
                  </a:cubicBezTo>
                  <a:cubicBezTo>
                    <a:pt x="0" y="167993"/>
                    <a:pt x="1201" y="170644"/>
                    <a:pt x="2927" y="170644"/>
                  </a:cubicBezTo>
                  <a:cubicBezTo>
                    <a:pt x="3288" y="170644"/>
                    <a:pt x="3672" y="170528"/>
                    <a:pt x="4056" y="170260"/>
                  </a:cubicBezTo>
                  <a:lnTo>
                    <a:pt x="4056" y="170038"/>
                  </a:lnTo>
                  <a:cubicBezTo>
                    <a:pt x="59329" y="132523"/>
                    <a:pt x="69984" y="63709"/>
                    <a:pt x="77531" y="1998"/>
                  </a:cubicBezTo>
                  <a:cubicBezTo>
                    <a:pt x="77753" y="666"/>
                    <a:pt x="76810" y="0"/>
                    <a:pt x="757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9"/>
            <p:cNvSpPr/>
            <p:nvPr/>
          </p:nvSpPr>
          <p:spPr>
            <a:xfrm>
              <a:off x="4179025" y="241250"/>
              <a:ext cx="443975" cy="1395375"/>
            </a:xfrm>
            <a:custGeom>
              <a:avLst/>
              <a:gdLst/>
              <a:ahLst/>
              <a:cxnLst/>
              <a:rect l="l" t="t" r="r" b="b"/>
              <a:pathLst>
                <a:path w="17759" h="55815" extrusionOk="0">
                  <a:moveTo>
                    <a:pt x="10381" y="1"/>
                  </a:moveTo>
                  <a:cubicBezTo>
                    <a:pt x="8131" y="1"/>
                    <a:pt x="6021" y="1087"/>
                    <a:pt x="4884" y="2983"/>
                  </a:cubicBezTo>
                  <a:cubicBezTo>
                    <a:pt x="3330" y="5203"/>
                    <a:pt x="2664" y="7644"/>
                    <a:pt x="2442" y="10308"/>
                  </a:cubicBezTo>
                  <a:cubicBezTo>
                    <a:pt x="0" y="25403"/>
                    <a:pt x="888" y="40941"/>
                    <a:pt x="4884" y="55814"/>
                  </a:cubicBezTo>
                  <a:lnTo>
                    <a:pt x="13985" y="25403"/>
                  </a:lnTo>
                  <a:cubicBezTo>
                    <a:pt x="15761" y="19187"/>
                    <a:pt x="17759" y="12972"/>
                    <a:pt x="16427" y="6756"/>
                  </a:cubicBezTo>
                  <a:cubicBezTo>
                    <a:pt x="16205" y="3871"/>
                    <a:pt x="14207" y="1207"/>
                    <a:pt x="11543" y="97"/>
                  </a:cubicBezTo>
                  <a:cubicBezTo>
                    <a:pt x="11155" y="32"/>
                    <a:pt x="10766" y="1"/>
                    <a:pt x="1038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19"/>
            <p:cNvSpPr/>
            <p:nvPr/>
          </p:nvSpPr>
          <p:spPr>
            <a:xfrm>
              <a:off x="3679550" y="1462325"/>
              <a:ext cx="399600" cy="1189850"/>
            </a:xfrm>
            <a:custGeom>
              <a:avLst/>
              <a:gdLst/>
              <a:ahLst/>
              <a:cxnLst/>
              <a:rect l="l" t="t" r="r" b="b"/>
              <a:pathLst>
                <a:path w="15984" h="47594" extrusionOk="0">
                  <a:moveTo>
                    <a:pt x="3784" y="1"/>
                  </a:moveTo>
                  <a:cubicBezTo>
                    <a:pt x="3091" y="1"/>
                    <a:pt x="2398" y="179"/>
                    <a:pt x="1777" y="534"/>
                  </a:cubicBezTo>
                  <a:cubicBezTo>
                    <a:pt x="445" y="2088"/>
                    <a:pt x="1" y="3863"/>
                    <a:pt x="445" y="5639"/>
                  </a:cubicBezTo>
                  <a:cubicBezTo>
                    <a:pt x="1777" y="20734"/>
                    <a:pt x="7104" y="35163"/>
                    <a:pt x="15984" y="47594"/>
                  </a:cubicBezTo>
                  <a:cubicBezTo>
                    <a:pt x="15318" y="33609"/>
                    <a:pt x="13098" y="19624"/>
                    <a:pt x="9102" y="6083"/>
                  </a:cubicBezTo>
                  <a:cubicBezTo>
                    <a:pt x="8658" y="4307"/>
                    <a:pt x="7992" y="2754"/>
                    <a:pt x="6660" y="1200"/>
                  </a:cubicBezTo>
                  <a:cubicBezTo>
                    <a:pt x="5861" y="401"/>
                    <a:pt x="4822" y="1"/>
                    <a:pt x="378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19"/>
            <p:cNvSpPr/>
            <p:nvPr/>
          </p:nvSpPr>
          <p:spPr>
            <a:xfrm>
              <a:off x="4123525" y="1803575"/>
              <a:ext cx="810250" cy="1118775"/>
            </a:xfrm>
            <a:custGeom>
              <a:avLst/>
              <a:gdLst/>
              <a:ahLst/>
              <a:cxnLst/>
              <a:rect l="l" t="t" r="r" b="b"/>
              <a:pathLst>
                <a:path w="32410" h="44751" extrusionOk="0">
                  <a:moveTo>
                    <a:pt x="26344" y="0"/>
                  </a:moveTo>
                  <a:cubicBezTo>
                    <a:pt x="26080" y="0"/>
                    <a:pt x="25807" y="63"/>
                    <a:pt x="25528" y="203"/>
                  </a:cubicBezTo>
                  <a:cubicBezTo>
                    <a:pt x="24640" y="425"/>
                    <a:pt x="24418" y="1534"/>
                    <a:pt x="24196" y="2644"/>
                  </a:cubicBezTo>
                  <a:cubicBezTo>
                    <a:pt x="22642" y="10414"/>
                    <a:pt x="20201" y="17739"/>
                    <a:pt x="16871" y="25064"/>
                  </a:cubicBezTo>
                  <a:cubicBezTo>
                    <a:pt x="13319" y="31946"/>
                    <a:pt x="7548" y="35276"/>
                    <a:pt x="222" y="37939"/>
                  </a:cubicBezTo>
                  <a:lnTo>
                    <a:pt x="0" y="37939"/>
                  </a:lnTo>
                  <a:cubicBezTo>
                    <a:pt x="2573" y="42480"/>
                    <a:pt x="7623" y="44750"/>
                    <a:pt x="12757" y="44750"/>
                  </a:cubicBezTo>
                  <a:cubicBezTo>
                    <a:pt x="15153" y="44750"/>
                    <a:pt x="17567" y="44256"/>
                    <a:pt x="19757" y="43267"/>
                  </a:cubicBezTo>
                  <a:cubicBezTo>
                    <a:pt x="26416" y="39493"/>
                    <a:pt x="30856" y="33056"/>
                    <a:pt x="31744" y="25508"/>
                  </a:cubicBezTo>
                  <a:cubicBezTo>
                    <a:pt x="32410" y="17961"/>
                    <a:pt x="31522" y="10414"/>
                    <a:pt x="29302" y="3310"/>
                  </a:cubicBezTo>
                  <a:cubicBezTo>
                    <a:pt x="28928" y="1813"/>
                    <a:pt x="27764" y="0"/>
                    <a:pt x="2634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19"/>
            <p:cNvSpPr/>
            <p:nvPr/>
          </p:nvSpPr>
          <p:spPr>
            <a:xfrm>
              <a:off x="3302200" y="2345350"/>
              <a:ext cx="610475" cy="1031550"/>
            </a:xfrm>
            <a:custGeom>
              <a:avLst/>
              <a:gdLst/>
              <a:ahLst/>
              <a:cxnLst/>
              <a:rect l="l" t="t" r="r" b="b"/>
              <a:pathLst>
                <a:path w="24419" h="41262" extrusionOk="0">
                  <a:moveTo>
                    <a:pt x="2672" y="1"/>
                  </a:moveTo>
                  <a:cubicBezTo>
                    <a:pt x="2278" y="1"/>
                    <a:pt x="1899" y="88"/>
                    <a:pt x="1554" y="286"/>
                  </a:cubicBezTo>
                  <a:cubicBezTo>
                    <a:pt x="444" y="1396"/>
                    <a:pt x="0" y="2728"/>
                    <a:pt x="222" y="4281"/>
                  </a:cubicBezTo>
                  <a:cubicBezTo>
                    <a:pt x="666" y="15158"/>
                    <a:pt x="4884" y="25592"/>
                    <a:pt x="11987" y="34027"/>
                  </a:cubicBezTo>
                  <a:cubicBezTo>
                    <a:pt x="14669" y="36900"/>
                    <a:pt x="18673" y="41262"/>
                    <a:pt x="22431" y="41262"/>
                  </a:cubicBezTo>
                  <a:cubicBezTo>
                    <a:pt x="23028" y="41262"/>
                    <a:pt x="23618" y="41152"/>
                    <a:pt x="24196" y="40908"/>
                  </a:cubicBezTo>
                  <a:lnTo>
                    <a:pt x="24418" y="41130"/>
                  </a:lnTo>
                  <a:cubicBezTo>
                    <a:pt x="22642" y="26701"/>
                    <a:pt x="16427" y="12939"/>
                    <a:pt x="6660" y="2284"/>
                  </a:cubicBezTo>
                  <a:cubicBezTo>
                    <a:pt x="5624" y="1075"/>
                    <a:pt x="4051" y="1"/>
                    <a:pt x="267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9"/>
            <p:cNvSpPr/>
            <p:nvPr/>
          </p:nvSpPr>
          <p:spPr>
            <a:xfrm>
              <a:off x="3651825" y="3385450"/>
              <a:ext cx="982275" cy="684600"/>
            </a:xfrm>
            <a:custGeom>
              <a:avLst/>
              <a:gdLst/>
              <a:ahLst/>
              <a:cxnLst/>
              <a:rect l="l" t="t" r="r" b="b"/>
              <a:pathLst>
                <a:path w="39291" h="27384" extrusionOk="0">
                  <a:moveTo>
                    <a:pt x="0" y="23278"/>
                  </a:moveTo>
                  <a:lnTo>
                    <a:pt x="0" y="23500"/>
                  </a:lnTo>
                  <a:cubicBezTo>
                    <a:pt x="39" y="23451"/>
                    <a:pt x="77" y="23402"/>
                    <a:pt x="116" y="23353"/>
                  </a:cubicBezTo>
                  <a:lnTo>
                    <a:pt x="116" y="23353"/>
                  </a:lnTo>
                  <a:cubicBezTo>
                    <a:pt x="77" y="23328"/>
                    <a:pt x="39" y="23303"/>
                    <a:pt x="0" y="23278"/>
                  </a:cubicBezTo>
                  <a:close/>
                  <a:moveTo>
                    <a:pt x="33289" y="0"/>
                  </a:moveTo>
                  <a:cubicBezTo>
                    <a:pt x="32780" y="0"/>
                    <a:pt x="32262" y="63"/>
                    <a:pt x="31743" y="192"/>
                  </a:cubicBezTo>
                  <a:cubicBezTo>
                    <a:pt x="29080" y="858"/>
                    <a:pt x="26860" y="1968"/>
                    <a:pt x="24862" y="3522"/>
                  </a:cubicBezTo>
                  <a:cubicBezTo>
                    <a:pt x="16477" y="9479"/>
                    <a:pt x="6557" y="15218"/>
                    <a:pt x="116" y="23353"/>
                  </a:cubicBezTo>
                  <a:lnTo>
                    <a:pt x="116" y="23353"/>
                  </a:lnTo>
                  <a:cubicBezTo>
                    <a:pt x="4431" y="26109"/>
                    <a:pt x="9176" y="27384"/>
                    <a:pt x="13832" y="27384"/>
                  </a:cubicBezTo>
                  <a:cubicBezTo>
                    <a:pt x="24732" y="27384"/>
                    <a:pt x="35145" y="20396"/>
                    <a:pt x="38403" y="9071"/>
                  </a:cubicBezTo>
                  <a:cubicBezTo>
                    <a:pt x="39291" y="7074"/>
                    <a:pt x="39291" y="4854"/>
                    <a:pt x="38403" y="2856"/>
                  </a:cubicBezTo>
                  <a:cubicBezTo>
                    <a:pt x="37330" y="1068"/>
                    <a:pt x="35393" y="0"/>
                    <a:pt x="3328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7" name="Google Shape;87;p19"/>
          <p:cNvSpPr txBox="1">
            <a:spLocks noGrp="1"/>
          </p:cNvSpPr>
          <p:nvPr>
            <p:ph type="title"/>
          </p:nvPr>
        </p:nvSpPr>
        <p:spPr>
          <a:xfrm>
            <a:off x="720000" y="445025"/>
            <a:ext cx="38049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rgbClr val="3D85C6"/>
              </a:buClr>
              <a:buSzPts val="3600"/>
              <a:buFont typeface="Bebas Neue"/>
              <a:buNone/>
              <a:defRPr sz="3600"/>
            </a:lvl1pPr>
            <a:lvl2pPr lvl="1"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2pPr>
            <a:lvl3pPr lvl="2"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3pPr>
            <a:lvl4pPr lvl="3"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4pPr>
            <a:lvl5pPr lvl="4"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5pPr>
            <a:lvl6pPr lvl="5"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6pPr>
            <a:lvl7pPr lvl="6"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7pPr>
            <a:lvl8pPr lvl="7"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8pPr>
            <a:lvl9pPr lvl="8"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9pPr>
          </a:lstStyle>
          <a:p>
            <a:endParaRPr/>
          </a:p>
        </p:txBody>
      </p:sp>
      <p:sp>
        <p:nvSpPr>
          <p:cNvPr id="88" name="Google Shape;88;p19"/>
          <p:cNvSpPr txBox="1">
            <a:spLocks noGrp="1"/>
          </p:cNvSpPr>
          <p:nvPr>
            <p:ph type="subTitle" idx="1"/>
          </p:nvPr>
        </p:nvSpPr>
        <p:spPr>
          <a:xfrm>
            <a:off x="626700"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89" name="Google Shape;89;p19"/>
          <p:cNvSpPr txBox="1">
            <a:spLocks noGrp="1"/>
          </p:cNvSpPr>
          <p:nvPr>
            <p:ph type="subTitle" idx="2"/>
          </p:nvPr>
        </p:nvSpPr>
        <p:spPr>
          <a:xfrm>
            <a:off x="626700"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0" name="Google Shape;90;p19"/>
          <p:cNvSpPr txBox="1">
            <a:spLocks noGrp="1"/>
          </p:cNvSpPr>
          <p:nvPr>
            <p:ph type="title" idx="3" hasCustomPrompt="1"/>
          </p:nvPr>
        </p:nvSpPr>
        <p:spPr>
          <a:xfrm>
            <a:off x="1473150" y="1549069"/>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1" name="Google Shape;91;p19"/>
          <p:cNvSpPr txBox="1">
            <a:spLocks noGrp="1"/>
          </p:cNvSpPr>
          <p:nvPr>
            <p:ph type="subTitle" idx="4"/>
          </p:nvPr>
        </p:nvSpPr>
        <p:spPr>
          <a:xfrm>
            <a:off x="3370575"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2" name="Google Shape;92;p19"/>
          <p:cNvSpPr txBox="1">
            <a:spLocks noGrp="1"/>
          </p:cNvSpPr>
          <p:nvPr>
            <p:ph type="subTitle" idx="5"/>
          </p:nvPr>
        </p:nvSpPr>
        <p:spPr>
          <a:xfrm>
            <a:off x="3370575"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3" name="Google Shape;93;p19"/>
          <p:cNvSpPr txBox="1">
            <a:spLocks noGrp="1"/>
          </p:cNvSpPr>
          <p:nvPr>
            <p:ph type="title" idx="6" hasCustomPrompt="1"/>
          </p:nvPr>
        </p:nvSpPr>
        <p:spPr>
          <a:xfrm>
            <a:off x="4217025" y="1549069"/>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4" name="Google Shape;94;p19"/>
          <p:cNvSpPr txBox="1">
            <a:spLocks noGrp="1"/>
          </p:cNvSpPr>
          <p:nvPr>
            <p:ph type="subTitle" idx="7"/>
          </p:nvPr>
        </p:nvSpPr>
        <p:spPr>
          <a:xfrm>
            <a:off x="6114450"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5" name="Google Shape;95;p19"/>
          <p:cNvSpPr txBox="1">
            <a:spLocks noGrp="1"/>
          </p:cNvSpPr>
          <p:nvPr>
            <p:ph type="subTitle" idx="8"/>
          </p:nvPr>
        </p:nvSpPr>
        <p:spPr>
          <a:xfrm>
            <a:off x="6114450"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6" name="Google Shape;96;p19"/>
          <p:cNvSpPr txBox="1">
            <a:spLocks noGrp="1"/>
          </p:cNvSpPr>
          <p:nvPr>
            <p:ph type="title" idx="9" hasCustomPrompt="1"/>
          </p:nvPr>
        </p:nvSpPr>
        <p:spPr>
          <a:xfrm>
            <a:off x="6960900" y="154264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7" name="Google Shape;97;p19"/>
          <p:cNvSpPr txBox="1">
            <a:spLocks noGrp="1"/>
          </p:cNvSpPr>
          <p:nvPr>
            <p:ph type="subTitle" idx="13"/>
          </p:nvPr>
        </p:nvSpPr>
        <p:spPr>
          <a:xfrm>
            <a:off x="626700"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8" name="Google Shape;98;p19"/>
          <p:cNvSpPr txBox="1">
            <a:spLocks noGrp="1"/>
          </p:cNvSpPr>
          <p:nvPr>
            <p:ph type="subTitle" idx="14"/>
          </p:nvPr>
        </p:nvSpPr>
        <p:spPr>
          <a:xfrm>
            <a:off x="626700"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9" name="Google Shape;99;p19"/>
          <p:cNvSpPr txBox="1">
            <a:spLocks noGrp="1"/>
          </p:cNvSpPr>
          <p:nvPr>
            <p:ph type="title" idx="15" hasCustomPrompt="1"/>
          </p:nvPr>
        </p:nvSpPr>
        <p:spPr>
          <a:xfrm>
            <a:off x="1473150" y="324099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00" name="Google Shape;100;p19"/>
          <p:cNvSpPr txBox="1">
            <a:spLocks noGrp="1"/>
          </p:cNvSpPr>
          <p:nvPr>
            <p:ph type="subTitle" idx="16"/>
          </p:nvPr>
        </p:nvSpPr>
        <p:spPr>
          <a:xfrm>
            <a:off x="3370575"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1" name="Google Shape;101;p19"/>
          <p:cNvSpPr txBox="1">
            <a:spLocks noGrp="1"/>
          </p:cNvSpPr>
          <p:nvPr>
            <p:ph type="subTitle" idx="17"/>
          </p:nvPr>
        </p:nvSpPr>
        <p:spPr>
          <a:xfrm>
            <a:off x="3370575"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2" name="Google Shape;102;p19"/>
          <p:cNvSpPr txBox="1">
            <a:spLocks noGrp="1"/>
          </p:cNvSpPr>
          <p:nvPr>
            <p:ph type="title" idx="18" hasCustomPrompt="1"/>
          </p:nvPr>
        </p:nvSpPr>
        <p:spPr>
          <a:xfrm>
            <a:off x="4217025" y="323829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03" name="Google Shape;103;p19"/>
          <p:cNvSpPr txBox="1">
            <a:spLocks noGrp="1"/>
          </p:cNvSpPr>
          <p:nvPr>
            <p:ph type="subTitle" idx="19"/>
          </p:nvPr>
        </p:nvSpPr>
        <p:spPr>
          <a:xfrm>
            <a:off x="6114450"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4" name="Google Shape;104;p19"/>
          <p:cNvSpPr txBox="1">
            <a:spLocks noGrp="1"/>
          </p:cNvSpPr>
          <p:nvPr>
            <p:ph type="subTitle" idx="20"/>
          </p:nvPr>
        </p:nvSpPr>
        <p:spPr>
          <a:xfrm>
            <a:off x="6114450"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5" name="Google Shape;105;p19"/>
          <p:cNvSpPr txBox="1">
            <a:spLocks noGrp="1"/>
          </p:cNvSpPr>
          <p:nvPr>
            <p:ph type="title" idx="21" hasCustomPrompt="1"/>
          </p:nvPr>
        </p:nvSpPr>
        <p:spPr>
          <a:xfrm>
            <a:off x="6962100" y="323764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grpSp>
        <p:nvGrpSpPr>
          <p:cNvPr id="106" name="Google Shape;106;p19"/>
          <p:cNvGrpSpPr/>
          <p:nvPr/>
        </p:nvGrpSpPr>
        <p:grpSpPr>
          <a:xfrm>
            <a:off x="7141670" y="-286963"/>
            <a:ext cx="1968002" cy="1555665"/>
            <a:chOff x="508050" y="242250"/>
            <a:chExt cx="6512250" cy="5147800"/>
          </a:xfrm>
        </p:grpSpPr>
        <p:sp>
          <p:nvSpPr>
            <p:cNvPr id="107" name="Google Shape;107;p19"/>
            <p:cNvSpPr/>
            <p:nvPr/>
          </p:nvSpPr>
          <p:spPr>
            <a:xfrm>
              <a:off x="508050" y="242250"/>
              <a:ext cx="6512250" cy="5147800"/>
            </a:xfrm>
            <a:custGeom>
              <a:avLst/>
              <a:gdLst/>
              <a:ahLst/>
              <a:cxnLst/>
              <a:rect l="l" t="t" r="r" b="b"/>
              <a:pathLst>
                <a:path w="260490" h="205912" extrusionOk="0">
                  <a:moveTo>
                    <a:pt x="192120" y="0"/>
                  </a:moveTo>
                  <a:cubicBezTo>
                    <a:pt x="185268" y="0"/>
                    <a:pt x="178662" y="685"/>
                    <a:pt x="172695" y="2150"/>
                  </a:cubicBezTo>
                  <a:cubicBezTo>
                    <a:pt x="150698" y="7746"/>
                    <a:pt x="131403" y="21639"/>
                    <a:pt x="119054" y="40742"/>
                  </a:cubicBezTo>
                  <a:cubicBezTo>
                    <a:pt x="127586" y="36582"/>
                    <a:pt x="136945" y="34486"/>
                    <a:pt x="146314" y="34486"/>
                  </a:cubicBezTo>
                  <a:cubicBezTo>
                    <a:pt x="153894" y="34486"/>
                    <a:pt x="161481" y="35858"/>
                    <a:pt x="168643" y="38619"/>
                  </a:cubicBezTo>
                  <a:cubicBezTo>
                    <a:pt x="131210" y="41128"/>
                    <a:pt x="97828" y="63125"/>
                    <a:pt x="80848" y="96506"/>
                  </a:cubicBezTo>
                  <a:cubicBezTo>
                    <a:pt x="94190" y="89501"/>
                    <a:pt x="108974" y="85812"/>
                    <a:pt x="124078" y="85812"/>
                  </a:cubicBezTo>
                  <a:cubicBezTo>
                    <a:pt x="126449" y="85812"/>
                    <a:pt x="128827" y="85903"/>
                    <a:pt x="131210" y="86086"/>
                  </a:cubicBezTo>
                  <a:cubicBezTo>
                    <a:pt x="108790" y="128808"/>
                    <a:pt x="61336" y="156670"/>
                    <a:pt x="13377" y="156670"/>
                  </a:cubicBezTo>
                  <a:cubicBezTo>
                    <a:pt x="8916" y="156670"/>
                    <a:pt x="4450" y="156429"/>
                    <a:pt x="0" y="155936"/>
                  </a:cubicBezTo>
                  <a:lnTo>
                    <a:pt x="0" y="155936"/>
                  </a:lnTo>
                  <a:cubicBezTo>
                    <a:pt x="12928" y="173881"/>
                    <a:pt x="32802" y="185458"/>
                    <a:pt x="54799" y="188160"/>
                  </a:cubicBezTo>
                  <a:cubicBezTo>
                    <a:pt x="57551" y="188447"/>
                    <a:pt x="60300" y="188589"/>
                    <a:pt x="63036" y="188589"/>
                  </a:cubicBezTo>
                  <a:cubicBezTo>
                    <a:pt x="82362" y="188589"/>
                    <a:pt x="101044" y="181517"/>
                    <a:pt x="115580" y="168671"/>
                  </a:cubicBezTo>
                  <a:lnTo>
                    <a:pt x="115580" y="168671"/>
                  </a:lnTo>
                  <a:cubicBezTo>
                    <a:pt x="113265" y="184494"/>
                    <a:pt x="102845" y="198194"/>
                    <a:pt x="87988" y="204368"/>
                  </a:cubicBezTo>
                  <a:cubicBezTo>
                    <a:pt x="92621" y="205079"/>
                    <a:pt x="97250" y="205427"/>
                    <a:pt x="101842" y="205427"/>
                  </a:cubicBezTo>
                  <a:cubicBezTo>
                    <a:pt x="130906" y="205427"/>
                    <a:pt x="158453" y="191482"/>
                    <a:pt x="175782" y="167321"/>
                  </a:cubicBezTo>
                  <a:cubicBezTo>
                    <a:pt x="181185" y="179477"/>
                    <a:pt x="181764" y="193370"/>
                    <a:pt x="177133" y="205912"/>
                  </a:cubicBezTo>
                  <a:cubicBezTo>
                    <a:pt x="222478" y="179284"/>
                    <a:pt x="252386" y="132975"/>
                    <a:pt x="258174" y="80876"/>
                  </a:cubicBezTo>
                  <a:cubicBezTo>
                    <a:pt x="260490" y="57529"/>
                    <a:pt x="257210" y="32637"/>
                    <a:pt x="245246" y="12763"/>
                  </a:cubicBezTo>
                  <a:lnTo>
                    <a:pt x="245053" y="12956"/>
                  </a:lnTo>
                  <a:cubicBezTo>
                    <a:pt x="230711" y="4941"/>
                    <a:pt x="210528" y="0"/>
                    <a:pt x="19212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9"/>
            <p:cNvSpPr/>
            <p:nvPr/>
          </p:nvSpPr>
          <p:spPr>
            <a:xfrm>
              <a:off x="1911800" y="1497150"/>
              <a:ext cx="4520000" cy="2852150"/>
            </a:xfrm>
            <a:custGeom>
              <a:avLst/>
              <a:gdLst/>
              <a:ahLst/>
              <a:cxnLst/>
              <a:rect l="l" t="t" r="r" b="b"/>
              <a:pathLst>
                <a:path w="180800" h="114086" extrusionOk="0">
                  <a:moveTo>
                    <a:pt x="166906" y="0"/>
                  </a:moveTo>
                  <a:cubicBezTo>
                    <a:pt x="162083" y="0"/>
                    <a:pt x="157452" y="579"/>
                    <a:pt x="152821" y="1737"/>
                  </a:cubicBezTo>
                  <a:cubicBezTo>
                    <a:pt x="143559" y="4245"/>
                    <a:pt x="134876" y="8298"/>
                    <a:pt x="127158" y="13700"/>
                  </a:cubicBezTo>
                  <a:cubicBezTo>
                    <a:pt x="123106" y="16402"/>
                    <a:pt x="119439" y="19489"/>
                    <a:pt x="115966" y="22576"/>
                  </a:cubicBezTo>
                  <a:cubicBezTo>
                    <a:pt x="112300" y="25857"/>
                    <a:pt x="109020" y="29330"/>
                    <a:pt x="105933" y="32803"/>
                  </a:cubicBezTo>
                  <a:cubicBezTo>
                    <a:pt x="99758" y="39942"/>
                    <a:pt x="93969" y="47275"/>
                    <a:pt x="88374" y="54800"/>
                  </a:cubicBezTo>
                  <a:cubicBezTo>
                    <a:pt x="82778" y="62518"/>
                    <a:pt x="77182" y="69850"/>
                    <a:pt x="71201" y="76990"/>
                  </a:cubicBezTo>
                  <a:cubicBezTo>
                    <a:pt x="68306" y="80656"/>
                    <a:pt x="65219" y="84129"/>
                    <a:pt x="61939" y="87409"/>
                  </a:cubicBezTo>
                  <a:cubicBezTo>
                    <a:pt x="58658" y="90497"/>
                    <a:pt x="55185" y="93584"/>
                    <a:pt x="51519" y="96478"/>
                  </a:cubicBezTo>
                  <a:cubicBezTo>
                    <a:pt x="44187" y="102267"/>
                    <a:pt x="36083" y="106898"/>
                    <a:pt x="27400" y="109985"/>
                  </a:cubicBezTo>
                  <a:cubicBezTo>
                    <a:pt x="22962" y="111529"/>
                    <a:pt x="18524" y="112494"/>
                    <a:pt x="13893" y="113073"/>
                  </a:cubicBezTo>
                  <a:cubicBezTo>
                    <a:pt x="11953" y="113315"/>
                    <a:pt x="9980" y="113422"/>
                    <a:pt x="8015" y="113422"/>
                  </a:cubicBezTo>
                  <a:cubicBezTo>
                    <a:pt x="5289" y="113422"/>
                    <a:pt x="2579" y="113216"/>
                    <a:pt x="0" y="112880"/>
                  </a:cubicBezTo>
                  <a:lnTo>
                    <a:pt x="0" y="112880"/>
                  </a:lnTo>
                  <a:cubicBezTo>
                    <a:pt x="3698" y="113684"/>
                    <a:pt x="7665" y="114086"/>
                    <a:pt x="11564" y="114086"/>
                  </a:cubicBezTo>
                  <a:cubicBezTo>
                    <a:pt x="12344" y="114086"/>
                    <a:pt x="13121" y="114070"/>
                    <a:pt x="13893" y="114037"/>
                  </a:cubicBezTo>
                  <a:cubicBezTo>
                    <a:pt x="18717" y="113844"/>
                    <a:pt x="23348" y="113073"/>
                    <a:pt x="27979" y="111722"/>
                  </a:cubicBezTo>
                  <a:cubicBezTo>
                    <a:pt x="37047" y="108828"/>
                    <a:pt x="45538" y="104390"/>
                    <a:pt x="53256" y="98794"/>
                  </a:cubicBezTo>
                  <a:cubicBezTo>
                    <a:pt x="57115" y="95900"/>
                    <a:pt x="60781" y="92812"/>
                    <a:pt x="64254" y="89725"/>
                  </a:cubicBezTo>
                  <a:cubicBezTo>
                    <a:pt x="67534" y="86252"/>
                    <a:pt x="70815" y="82779"/>
                    <a:pt x="73902" y="79305"/>
                  </a:cubicBezTo>
                  <a:cubicBezTo>
                    <a:pt x="80077" y="71973"/>
                    <a:pt x="85479" y="64448"/>
                    <a:pt x="91075" y="56922"/>
                  </a:cubicBezTo>
                  <a:cubicBezTo>
                    <a:pt x="96671" y="49397"/>
                    <a:pt x="102266" y="41872"/>
                    <a:pt x="108441" y="34925"/>
                  </a:cubicBezTo>
                  <a:cubicBezTo>
                    <a:pt x="111528" y="31452"/>
                    <a:pt x="114616" y="27979"/>
                    <a:pt x="118089" y="24892"/>
                  </a:cubicBezTo>
                  <a:cubicBezTo>
                    <a:pt x="121369" y="21612"/>
                    <a:pt x="124842" y="18717"/>
                    <a:pt x="128701" y="16016"/>
                  </a:cubicBezTo>
                  <a:cubicBezTo>
                    <a:pt x="136034" y="10420"/>
                    <a:pt x="144331" y="6175"/>
                    <a:pt x="153207" y="3474"/>
                  </a:cubicBezTo>
                  <a:cubicBezTo>
                    <a:pt x="157645" y="2123"/>
                    <a:pt x="162276" y="1351"/>
                    <a:pt x="166906" y="965"/>
                  </a:cubicBezTo>
                  <a:cubicBezTo>
                    <a:pt x="167678" y="933"/>
                    <a:pt x="168450" y="917"/>
                    <a:pt x="169222" y="917"/>
                  </a:cubicBezTo>
                  <a:cubicBezTo>
                    <a:pt x="173081" y="917"/>
                    <a:pt x="176940" y="1319"/>
                    <a:pt x="180799" y="2123"/>
                  </a:cubicBezTo>
                  <a:cubicBezTo>
                    <a:pt x="176168" y="772"/>
                    <a:pt x="171537" y="0"/>
                    <a:pt x="166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9"/>
            <p:cNvSpPr/>
            <p:nvPr/>
          </p:nvSpPr>
          <p:spPr>
            <a:xfrm>
              <a:off x="5110025" y="1511625"/>
              <a:ext cx="892450" cy="2325150"/>
            </a:xfrm>
            <a:custGeom>
              <a:avLst/>
              <a:gdLst/>
              <a:ahLst/>
              <a:cxnLst/>
              <a:rect l="l" t="t" r="r" b="b"/>
              <a:pathLst>
                <a:path w="35698" h="93006" extrusionOk="0">
                  <a:moveTo>
                    <a:pt x="35697" y="0"/>
                  </a:moveTo>
                  <a:cubicBezTo>
                    <a:pt x="31066" y="193"/>
                    <a:pt x="26628" y="1737"/>
                    <a:pt x="23155" y="4824"/>
                  </a:cubicBezTo>
                  <a:cubicBezTo>
                    <a:pt x="19875" y="7912"/>
                    <a:pt x="17174" y="11771"/>
                    <a:pt x="15437" y="16016"/>
                  </a:cubicBezTo>
                  <a:cubicBezTo>
                    <a:pt x="13700" y="20261"/>
                    <a:pt x="12350" y="24506"/>
                    <a:pt x="11578" y="29137"/>
                  </a:cubicBezTo>
                  <a:cubicBezTo>
                    <a:pt x="10806" y="33382"/>
                    <a:pt x="10420" y="38013"/>
                    <a:pt x="10227" y="42451"/>
                  </a:cubicBezTo>
                  <a:cubicBezTo>
                    <a:pt x="9648" y="51327"/>
                    <a:pt x="9841" y="60010"/>
                    <a:pt x="8683" y="68693"/>
                  </a:cubicBezTo>
                  <a:cubicBezTo>
                    <a:pt x="7912" y="77376"/>
                    <a:pt x="5017" y="85673"/>
                    <a:pt x="0" y="93005"/>
                  </a:cubicBezTo>
                  <a:cubicBezTo>
                    <a:pt x="6175" y="86252"/>
                    <a:pt x="10227" y="77954"/>
                    <a:pt x="11578" y="69079"/>
                  </a:cubicBezTo>
                  <a:cubicBezTo>
                    <a:pt x="12929" y="60203"/>
                    <a:pt x="13507" y="51327"/>
                    <a:pt x="13700" y="42451"/>
                  </a:cubicBezTo>
                  <a:cubicBezTo>
                    <a:pt x="13893" y="33961"/>
                    <a:pt x="15437" y="25471"/>
                    <a:pt x="18331" y="17173"/>
                  </a:cubicBezTo>
                  <a:cubicBezTo>
                    <a:pt x="19489" y="13121"/>
                    <a:pt x="21612" y="9455"/>
                    <a:pt x="24506" y="6175"/>
                  </a:cubicBezTo>
                  <a:cubicBezTo>
                    <a:pt x="25857" y="4631"/>
                    <a:pt x="27593" y="3281"/>
                    <a:pt x="29523" y="2316"/>
                  </a:cubicBezTo>
                  <a:cubicBezTo>
                    <a:pt x="31452" y="1351"/>
                    <a:pt x="33575" y="579"/>
                    <a:pt x="356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9"/>
            <p:cNvSpPr/>
            <p:nvPr/>
          </p:nvSpPr>
          <p:spPr>
            <a:xfrm>
              <a:off x="3884750" y="1723875"/>
              <a:ext cx="1389300" cy="3159675"/>
            </a:xfrm>
            <a:custGeom>
              <a:avLst/>
              <a:gdLst/>
              <a:ahLst/>
              <a:cxnLst/>
              <a:rect l="l" t="t" r="r" b="b"/>
              <a:pathLst>
                <a:path w="55572" h="126387" extrusionOk="0">
                  <a:moveTo>
                    <a:pt x="55572" y="0"/>
                  </a:moveTo>
                  <a:lnTo>
                    <a:pt x="55572" y="0"/>
                  </a:lnTo>
                  <a:cubicBezTo>
                    <a:pt x="50362" y="2895"/>
                    <a:pt x="45731" y="6947"/>
                    <a:pt x="42065" y="11964"/>
                  </a:cubicBezTo>
                  <a:cubicBezTo>
                    <a:pt x="38592" y="16981"/>
                    <a:pt x="35698" y="22576"/>
                    <a:pt x="33768" y="28365"/>
                  </a:cubicBezTo>
                  <a:cubicBezTo>
                    <a:pt x="29716" y="40135"/>
                    <a:pt x="28944" y="52484"/>
                    <a:pt x="27979" y="64448"/>
                  </a:cubicBezTo>
                  <a:cubicBezTo>
                    <a:pt x="27015" y="76411"/>
                    <a:pt x="26050" y="88374"/>
                    <a:pt x="21998" y="99373"/>
                  </a:cubicBezTo>
                  <a:cubicBezTo>
                    <a:pt x="19875" y="104968"/>
                    <a:pt x="17174" y="110178"/>
                    <a:pt x="13508" y="115002"/>
                  </a:cubicBezTo>
                  <a:cubicBezTo>
                    <a:pt x="9842" y="119826"/>
                    <a:pt x="5211" y="123685"/>
                    <a:pt x="1" y="126386"/>
                  </a:cubicBezTo>
                  <a:cubicBezTo>
                    <a:pt x="2702" y="125229"/>
                    <a:pt x="5404" y="123878"/>
                    <a:pt x="8105" y="122141"/>
                  </a:cubicBezTo>
                  <a:cubicBezTo>
                    <a:pt x="10420" y="120405"/>
                    <a:pt x="12736" y="118282"/>
                    <a:pt x="14858" y="116160"/>
                  </a:cubicBezTo>
                  <a:cubicBezTo>
                    <a:pt x="18910" y="111529"/>
                    <a:pt x="22191" y="106126"/>
                    <a:pt x="24506" y="100530"/>
                  </a:cubicBezTo>
                  <a:cubicBezTo>
                    <a:pt x="29330" y="89146"/>
                    <a:pt x="30681" y="76797"/>
                    <a:pt x="31646" y="64641"/>
                  </a:cubicBezTo>
                  <a:cubicBezTo>
                    <a:pt x="32417" y="52677"/>
                    <a:pt x="32996" y="40714"/>
                    <a:pt x="36469" y="29137"/>
                  </a:cubicBezTo>
                  <a:cubicBezTo>
                    <a:pt x="38013" y="23541"/>
                    <a:pt x="40521" y="17945"/>
                    <a:pt x="43609" y="12928"/>
                  </a:cubicBezTo>
                  <a:cubicBezTo>
                    <a:pt x="46696" y="7719"/>
                    <a:pt x="50748" y="3281"/>
                    <a:pt x="555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9"/>
            <p:cNvSpPr/>
            <p:nvPr/>
          </p:nvSpPr>
          <p:spPr>
            <a:xfrm>
              <a:off x="1911800" y="4020050"/>
              <a:ext cx="1220450" cy="654575"/>
            </a:xfrm>
            <a:custGeom>
              <a:avLst/>
              <a:gdLst/>
              <a:ahLst/>
              <a:cxnLst/>
              <a:rect l="l" t="t" r="r" b="b"/>
              <a:pathLst>
                <a:path w="48818" h="26183" extrusionOk="0">
                  <a:moveTo>
                    <a:pt x="48818" y="0"/>
                  </a:moveTo>
                  <a:lnTo>
                    <a:pt x="48818" y="0"/>
                  </a:lnTo>
                  <a:cubicBezTo>
                    <a:pt x="45538" y="3474"/>
                    <a:pt x="42064" y="6561"/>
                    <a:pt x="38205" y="9455"/>
                  </a:cubicBezTo>
                  <a:cubicBezTo>
                    <a:pt x="30873" y="15244"/>
                    <a:pt x="22576" y="19489"/>
                    <a:pt x="13700" y="22576"/>
                  </a:cubicBezTo>
                  <a:cubicBezTo>
                    <a:pt x="9262" y="23927"/>
                    <a:pt x="4631" y="25085"/>
                    <a:pt x="0" y="25856"/>
                  </a:cubicBezTo>
                  <a:cubicBezTo>
                    <a:pt x="1809" y="26074"/>
                    <a:pt x="3618" y="26182"/>
                    <a:pt x="5427" y="26182"/>
                  </a:cubicBezTo>
                  <a:cubicBezTo>
                    <a:pt x="8442" y="26182"/>
                    <a:pt x="11457" y="25881"/>
                    <a:pt x="14472" y="25278"/>
                  </a:cubicBezTo>
                  <a:cubicBezTo>
                    <a:pt x="24119" y="23155"/>
                    <a:pt x="32995" y="18524"/>
                    <a:pt x="40135" y="11771"/>
                  </a:cubicBezTo>
                  <a:cubicBezTo>
                    <a:pt x="43608" y="8297"/>
                    <a:pt x="46502" y="4438"/>
                    <a:pt x="488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9"/>
            <p:cNvSpPr/>
            <p:nvPr/>
          </p:nvSpPr>
          <p:spPr>
            <a:xfrm>
              <a:off x="3744875" y="1603950"/>
              <a:ext cx="1630500" cy="240550"/>
            </a:xfrm>
            <a:custGeom>
              <a:avLst/>
              <a:gdLst/>
              <a:ahLst/>
              <a:cxnLst/>
              <a:rect l="l" t="t" r="r" b="b"/>
              <a:pathLst>
                <a:path w="65220" h="9622" extrusionOk="0">
                  <a:moveTo>
                    <a:pt x="40615" y="1"/>
                  </a:moveTo>
                  <a:cubicBezTo>
                    <a:pt x="32122" y="1"/>
                    <a:pt x="23767" y="1122"/>
                    <a:pt x="15630" y="3447"/>
                  </a:cubicBezTo>
                  <a:cubicBezTo>
                    <a:pt x="10227" y="4990"/>
                    <a:pt x="5017" y="7113"/>
                    <a:pt x="0" y="9621"/>
                  </a:cubicBezTo>
                  <a:cubicBezTo>
                    <a:pt x="5403" y="8464"/>
                    <a:pt x="10806" y="7113"/>
                    <a:pt x="16208" y="6148"/>
                  </a:cubicBezTo>
                  <a:cubicBezTo>
                    <a:pt x="21611" y="5183"/>
                    <a:pt x="27014" y="4411"/>
                    <a:pt x="32417" y="4026"/>
                  </a:cubicBezTo>
                  <a:cubicBezTo>
                    <a:pt x="37819" y="3447"/>
                    <a:pt x="43222" y="3254"/>
                    <a:pt x="48818" y="3254"/>
                  </a:cubicBezTo>
                  <a:cubicBezTo>
                    <a:pt x="54221" y="3254"/>
                    <a:pt x="59816" y="3447"/>
                    <a:pt x="65219" y="3833"/>
                  </a:cubicBezTo>
                  <a:cubicBezTo>
                    <a:pt x="60009" y="2096"/>
                    <a:pt x="54414" y="938"/>
                    <a:pt x="49011" y="359"/>
                  </a:cubicBezTo>
                  <a:cubicBezTo>
                    <a:pt x="46199" y="121"/>
                    <a:pt x="43400" y="1"/>
                    <a:pt x="406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9"/>
            <p:cNvSpPr/>
            <p:nvPr/>
          </p:nvSpPr>
          <p:spPr>
            <a:xfrm>
              <a:off x="3556725" y="3267525"/>
              <a:ext cx="361825" cy="868325"/>
            </a:xfrm>
            <a:custGeom>
              <a:avLst/>
              <a:gdLst/>
              <a:ahLst/>
              <a:cxnLst/>
              <a:rect l="l" t="t" r="r" b="b"/>
              <a:pathLst>
                <a:path w="14473" h="34733" extrusionOk="0">
                  <a:moveTo>
                    <a:pt x="14473" y="0"/>
                  </a:moveTo>
                  <a:lnTo>
                    <a:pt x="10806" y="193"/>
                  </a:lnTo>
                  <a:cubicBezTo>
                    <a:pt x="11964" y="12735"/>
                    <a:pt x="8105" y="25277"/>
                    <a:pt x="1" y="34732"/>
                  </a:cubicBezTo>
                  <a:cubicBezTo>
                    <a:pt x="9456" y="25663"/>
                    <a:pt x="14473" y="13121"/>
                    <a:pt x="14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 name="Google Shape;114;p19"/>
          <p:cNvGrpSpPr/>
          <p:nvPr/>
        </p:nvGrpSpPr>
        <p:grpSpPr>
          <a:xfrm>
            <a:off x="-102455" y="1542654"/>
            <a:ext cx="822444" cy="807019"/>
            <a:chOff x="1124025" y="238125"/>
            <a:chExt cx="5272075" cy="5173200"/>
          </a:xfrm>
        </p:grpSpPr>
        <p:sp>
          <p:nvSpPr>
            <p:cNvPr id="115" name="Google Shape;115;p19"/>
            <p:cNvSpPr/>
            <p:nvPr/>
          </p:nvSpPr>
          <p:spPr>
            <a:xfrm>
              <a:off x="1124025" y="238125"/>
              <a:ext cx="5272075" cy="5173200"/>
            </a:xfrm>
            <a:custGeom>
              <a:avLst/>
              <a:gdLst/>
              <a:ahLst/>
              <a:cxnLst/>
              <a:rect l="l" t="t" r="r" b="b"/>
              <a:pathLst>
                <a:path w="210883" h="206928" extrusionOk="0">
                  <a:moveTo>
                    <a:pt x="210882" y="0"/>
                  </a:moveTo>
                  <a:cubicBezTo>
                    <a:pt x="160492" y="29523"/>
                    <a:pt x="89459" y="1332"/>
                    <a:pt x="42177" y="35295"/>
                  </a:cubicBezTo>
                  <a:cubicBezTo>
                    <a:pt x="20422" y="50834"/>
                    <a:pt x="8214" y="77249"/>
                    <a:pt x="4218" y="103665"/>
                  </a:cubicBezTo>
                  <a:cubicBezTo>
                    <a:pt x="0" y="130081"/>
                    <a:pt x="5550" y="160270"/>
                    <a:pt x="8436" y="186908"/>
                  </a:cubicBezTo>
                  <a:cubicBezTo>
                    <a:pt x="24825" y="200456"/>
                    <a:pt x="46633" y="206927"/>
                    <a:pt x="68751" y="206927"/>
                  </a:cubicBezTo>
                  <a:cubicBezTo>
                    <a:pt x="98457" y="206927"/>
                    <a:pt x="128723" y="195253"/>
                    <a:pt x="147174" y="173367"/>
                  </a:cubicBezTo>
                  <a:cubicBezTo>
                    <a:pt x="187352" y="125863"/>
                    <a:pt x="174477" y="50390"/>
                    <a:pt x="2108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9"/>
            <p:cNvSpPr/>
            <p:nvPr/>
          </p:nvSpPr>
          <p:spPr>
            <a:xfrm>
              <a:off x="1490275" y="892950"/>
              <a:ext cx="4456300" cy="4040075"/>
            </a:xfrm>
            <a:custGeom>
              <a:avLst/>
              <a:gdLst/>
              <a:ahLst/>
              <a:cxnLst/>
              <a:rect l="l" t="t" r="r" b="b"/>
              <a:pathLst>
                <a:path w="178252" h="161603" extrusionOk="0">
                  <a:moveTo>
                    <a:pt x="178252" y="1"/>
                  </a:moveTo>
                  <a:cubicBezTo>
                    <a:pt x="157163" y="3108"/>
                    <a:pt x="136963" y="9546"/>
                    <a:pt x="117873" y="18869"/>
                  </a:cubicBezTo>
                  <a:cubicBezTo>
                    <a:pt x="79692" y="37738"/>
                    <a:pt x="47283" y="67039"/>
                    <a:pt x="24863" y="103444"/>
                  </a:cubicBezTo>
                  <a:cubicBezTo>
                    <a:pt x="13542" y="121424"/>
                    <a:pt x="5107" y="140959"/>
                    <a:pt x="1" y="161603"/>
                  </a:cubicBezTo>
                  <a:cubicBezTo>
                    <a:pt x="29080" y="81690"/>
                    <a:pt x="95675" y="21089"/>
                    <a:pt x="1782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9"/>
            <p:cNvSpPr/>
            <p:nvPr/>
          </p:nvSpPr>
          <p:spPr>
            <a:xfrm>
              <a:off x="2827725" y="726475"/>
              <a:ext cx="527225" cy="1698175"/>
            </a:xfrm>
            <a:custGeom>
              <a:avLst/>
              <a:gdLst/>
              <a:ahLst/>
              <a:cxnLst/>
              <a:rect l="l" t="t" r="r" b="b"/>
              <a:pathLst>
                <a:path w="21089" h="67927" extrusionOk="0">
                  <a:moveTo>
                    <a:pt x="20867" y="0"/>
                  </a:moveTo>
                  <a:cubicBezTo>
                    <a:pt x="12209" y="8658"/>
                    <a:pt x="5772" y="19535"/>
                    <a:pt x="2664" y="31522"/>
                  </a:cubicBezTo>
                  <a:cubicBezTo>
                    <a:pt x="888" y="37515"/>
                    <a:pt x="0" y="43509"/>
                    <a:pt x="222" y="49946"/>
                  </a:cubicBezTo>
                  <a:cubicBezTo>
                    <a:pt x="444" y="55940"/>
                    <a:pt x="1554" y="62155"/>
                    <a:pt x="3996" y="67926"/>
                  </a:cubicBezTo>
                  <a:lnTo>
                    <a:pt x="4218" y="67926"/>
                  </a:lnTo>
                  <a:cubicBezTo>
                    <a:pt x="3330" y="61933"/>
                    <a:pt x="2886" y="55940"/>
                    <a:pt x="2886" y="49946"/>
                  </a:cubicBezTo>
                  <a:cubicBezTo>
                    <a:pt x="3108" y="43953"/>
                    <a:pt x="3552" y="37959"/>
                    <a:pt x="4884" y="32188"/>
                  </a:cubicBezTo>
                  <a:cubicBezTo>
                    <a:pt x="7326" y="20201"/>
                    <a:pt x="13097" y="9102"/>
                    <a:pt x="210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9"/>
            <p:cNvSpPr/>
            <p:nvPr/>
          </p:nvSpPr>
          <p:spPr>
            <a:xfrm>
              <a:off x="3443725" y="726475"/>
              <a:ext cx="505025" cy="1237575"/>
            </a:xfrm>
            <a:custGeom>
              <a:avLst/>
              <a:gdLst/>
              <a:ahLst/>
              <a:cxnLst/>
              <a:rect l="l" t="t" r="r" b="b"/>
              <a:pathLst>
                <a:path w="20201" h="49503" extrusionOk="0">
                  <a:moveTo>
                    <a:pt x="19979" y="0"/>
                  </a:moveTo>
                  <a:cubicBezTo>
                    <a:pt x="13319" y="6216"/>
                    <a:pt x="7992" y="13763"/>
                    <a:pt x="4440" y="22198"/>
                  </a:cubicBezTo>
                  <a:cubicBezTo>
                    <a:pt x="2664" y="26416"/>
                    <a:pt x="1332" y="30856"/>
                    <a:pt x="666" y="35517"/>
                  </a:cubicBezTo>
                  <a:cubicBezTo>
                    <a:pt x="0" y="40179"/>
                    <a:pt x="0" y="44840"/>
                    <a:pt x="888" y="49502"/>
                  </a:cubicBezTo>
                  <a:lnTo>
                    <a:pt x="1332" y="49280"/>
                  </a:lnTo>
                  <a:cubicBezTo>
                    <a:pt x="1776" y="44840"/>
                    <a:pt x="2442" y="40401"/>
                    <a:pt x="3330" y="35961"/>
                  </a:cubicBezTo>
                  <a:cubicBezTo>
                    <a:pt x="4218" y="31744"/>
                    <a:pt x="5328" y="27304"/>
                    <a:pt x="6660" y="23308"/>
                  </a:cubicBezTo>
                  <a:cubicBezTo>
                    <a:pt x="9545" y="14651"/>
                    <a:pt x="14207" y="6882"/>
                    <a:pt x="202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9"/>
            <p:cNvSpPr/>
            <p:nvPr/>
          </p:nvSpPr>
          <p:spPr>
            <a:xfrm>
              <a:off x="2233925" y="931800"/>
              <a:ext cx="382950" cy="1970100"/>
            </a:xfrm>
            <a:custGeom>
              <a:avLst/>
              <a:gdLst/>
              <a:ahLst/>
              <a:cxnLst/>
              <a:rect l="l" t="t" r="r" b="b"/>
              <a:pathLst>
                <a:path w="15318" h="78804" extrusionOk="0">
                  <a:moveTo>
                    <a:pt x="15095" y="1"/>
                  </a:moveTo>
                  <a:cubicBezTo>
                    <a:pt x="6660" y="11322"/>
                    <a:pt x="1776" y="24641"/>
                    <a:pt x="666" y="38625"/>
                  </a:cubicBezTo>
                  <a:cubicBezTo>
                    <a:pt x="0" y="45729"/>
                    <a:pt x="444" y="52610"/>
                    <a:pt x="1998" y="59492"/>
                  </a:cubicBezTo>
                  <a:cubicBezTo>
                    <a:pt x="3552" y="66373"/>
                    <a:pt x="6216" y="72810"/>
                    <a:pt x="10212" y="78804"/>
                  </a:cubicBezTo>
                  <a:lnTo>
                    <a:pt x="10434" y="78804"/>
                  </a:lnTo>
                  <a:cubicBezTo>
                    <a:pt x="7770" y="72366"/>
                    <a:pt x="5994" y="65707"/>
                    <a:pt x="4662" y="59048"/>
                  </a:cubicBezTo>
                  <a:cubicBezTo>
                    <a:pt x="3330" y="52388"/>
                    <a:pt x="2886" y="45729"/>
                    <a:pt x="2886" y="38847"/>
                  </a:cubicBezTo>
                  <a:cubicBezTo>
                    <a:pt x="3552" y="25084"/>
                    <a:pt x="7770" y="11766"/>
                    <a:pt x="15317" y="223"/>
                  </a:cubicBezTo>
                  <a:lnTo>
                    <a:pt x="150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9"/>
            <p:cNvSpPr/>
            <p:nvPr/>
          </p:nvSpPr>
          <p:spPr>
            <a:xfrm>
              <a:off x="1667875" y="1442350"/>
              <a:ext cx="366300" cy="2003400"/>
            </a:xfrm>
            <a:custGeom>
              <a:avLst/>
              <a:gdLst/>
              <a:ahLst/>
              <a:cxnLst/>
              <a:rect l="l" t="t" r="r" b="b"/>
              <a:pathLst>
                <a:path w="14652" h="80136" extrusionOk="0">
                  <a:moveTo>
                    <a:pt x="9324" y="1"/>
                  </a:moveTo>
                  <a:cubicBezTo>
                    <a:pt x="2886" y="12654"/>
                    <a:pt x="0" y="26639"/>
                    <a:pt x="666" y="40845"/>
                  </a:cubicBezTo>
                  <a:cubicBezTo>
                    <a:pt x="888" y="47949"/>
                    <a:pt x="2220" y="54830"/>
                    <a:pt x="4440" y="61712"/>
                  </a:cubicBezTo>
                  <a:cubicBezTo>
                    <a:pt x="6660" y="68371"/>
                    <a:pt x="9990" y="74586"/>
                    <a:pt x="14429" y="80136"/>
                  </a:cubicBezTo>
                  <a:lnTo>
                    <a:pt x="14651" y="80136"/>
                  </a:lnTo>
                  <a:cubicBezTo>
                    <a:pt x="11543" y="73921"/>
                    <a:pt x="8880" y="67483"/>
                    <a:pt x="7104" y="60824"/>
                  </a:cubicBezTo>
                  <a:cubicBezTo>
                    <a:pt x="5106" y="54164"/>
                    <a:pt x="3774" y="47505"/>
                    <a:pt x="3108" y="40623"/>
                  </a:cubicBezTo>
                  <a:cubicBezTo>
                    <a:pt x="1776" y="26861"/>
                    <a:pt x="3996" y="12876"/>
                    <a:pt x="95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9"/>
            <p:cNvSpPr/>
            <p:nvPr/>
          </p:nvSpPr>
          <p:spPr>
            <a:xfrm>
              <a:off x="1401500" y="2940725"/>
              <a:ext cx="316350" cy="1137675"/>
            </a:xfrm>
            <a:custGeom>
              <a:avLst/>
              <a:gdLst/>
              <a:ahLst/>
              <a:cxnLst/>
              <a:rect l="l" t="t" r="r" b="b"/>
              <a:pathLst>
                <a:path w="12654" h="45507" extrusionOk="0">
                  <a:moveTo>
                    <a:pt x="1776" y="1"/>
                  </a:moveTo>
                  <a:cubicBezTo>
                    <a:pt x="0" y="7992"/>
                    <a:pt x="0" y="16205"/>
                    <a:pt x="1776" y="24197"/>
                  </a:cubicBezTo>
                  <a:cubicBezTo>
                    <a:pt x="2442" y="28192"/>
                    <a:pt x="3774" y="31966"/>
                    <a:pt x="5550" y="35740"/>
                  </a:cubicBezTo>
                  <a:cubicBezTo>
                    <a:pt x="7326" y="39291"/>
                    <a:pt x="9545" y="42621"/>
                    <a:pt x="12431" y="45507"/>
                  </a:cubicBezTo>
                  <a:lnTo>
                    <a:pt x="12653" y="45285"/>
                  </a:lnTo>
                  <a:cubicBezTo>
                    <a:pt x="11099" y="41733"/>
                    <a:pt x="9323" y="38181"/>
                    <a:pt x="7770" y="34630"/>
                  </a:cubicBezTo>
                  <a:cubicBezTo>
                    <a:pt x="6216" y="30856"/>
                    <a:pt x="4884" y="27304"/>
                    <a:pt x="3774" y="23531"/>
                  </a:cubicBezTo>
                  <a:cubicBezTo>
                    <a:pt x="1776" y="15983"/>
                    <a:pt x="1110" y="7992"/>
                    <a:pt x="19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9"/>
            <p:cNvSpPr/>
            <p:nvPr/>
          </p:nvSpPr>
          <p:spPr>
            <a:xfrm>
              <a:off x="4226200" y="693175"/>
              <a:ext cx="765850" cy="754750"/>
            </a:xfrm>
            <a:custGeom>
              <a:avLst/>
              <a:gdLst/>
              <a:ahLst/>
              <a:cxnLst/>
              <a:rect l="l" t="t" r="r" b="b"/>
              <a:pathLst>
                <a:path w="30634" h="30190" extrusionOk="0">
                  <a:moveTo>
                    <a:pt x="30634" y="0"/>
                  </a:moveTo>
                  <a:cubicBezTo>
                    <a:pt x="23531" y="1998"/>
                    <a:pt x="16871" y="5772"/>
                    <a:pt x="11322" y="10878"/>
                  </a:cubicBezTo>
                  <a:cubicBezTo>
                    <a:pt x="8436" y="13319"/>
                    <a:pt x="5772" y="16205"/>
                    <a:pt x="3774" y="19313"/>
                  </a:cubicBezTo>
                  <a:cubicBezTo>
                    <a:pt x="1998" y="22642"/>
                    <a:pt x="667" y="26194"/>
                    <a:pt x="1" y="29968"/>
                  </a:cubicBezTo>
                  <a:lnTo>
                    <a:pt x="223" y="30190"/>
                  </a:lnTo>
                  <a:cubicBezTo>
                    <a:pt x="2220" y="26860"/>
                    <a:pt x="4218" y="23752"/>
                    <a:pt x="6216" y="20867"/>
                  </a:cubicBezTo>
                  <a:cubicBezTo>
                    <a:pt x="8214" y="17981"/>
                    <a:pt x="10434" y="15095"/>
                    <a:pt x="12875" y="12431"/>
                  </a:cubicBezTo>
                  <a:cubicBezTo>
                    <a:pt x="17759" y="7104"/>
                    <a:pt x="23975" y="2886"/>
                    <a:pt x="30634" y="222"/>
                  </a:cubicBezTo>
                  <a:lnTo>
                    <a:pt x="306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9"/>
            <p:cNvSpPr/>
            <p:nvPr/>
          </p:nvSpPr>
          <p:spPr>
            <a:xfrm>
              <a:off x="5053075" y="254750"/>
              <a:ext cx="1343025" cy="810275"/>
            </a:xfrm>
            <a:custGeom>
              <a:avLst/>
              <a:gdLst/>
              <a:ahLst/>
              <a:cxnLst/>
              <a:rect l="l" t="t" r="r" b="b"/>
              <a:pathLst>
                <a:path w="53721" h="32411" extrusionOk="0">
                  <a:moveTo>
                    <a:pt x="53720" y="1"/>
                  </a:moveTo>
                  <a:cubicBezTo>
                    <a:pt x="49946" y="3775"/>
                    <a:pt x="45729" y="6882"/>
                    <a:pt x="40845" y="9102"/>
                  </a:cubicBezTo>
                  <a:cubicBezTo>
                    <a:pt x="36184" y="11544"/>
                    <a:pt x="31522" y="13542"/>
                    <a:pt x="26638" y="15318"/>
                  </a:cubicBezTo>
                  <a:cubicBezTo>
                    <a:pt x="21533" y="17093"/>
                    <a:pt x="16649" y="19313"/>
                    <a:pt x="11988" y="21755"/>
                  </a:cubicBezTo>
                  <a:cubicBezTo>
                    <a:pt x="7326" y="24197"/>
                    <a:pt x="3108" y="27749"/>
                    <a:pt x="1" y="32188"/>
                  </a:cubicBezTo>
                  <a:lnTo>
                    <a:pt x="223" y="32410"/>
                  </a:lnTo>
                  <a:cubicBezTo>
                    <a:pt x="4218" y="29302"/>
                    <a:pt x="8658" y="26417"/>
                    <a:pt x="13320" y="24197"/>
                  </a:cubicBezTo>
                  <a:cubicBezTo>
                    <a:pt x="17981" y="21977"/>
                    <a:pt x="22643" y="19757"/>
                    <a:pt x="27526" y="17537"/>
                  </a:cubicBezTo>
                  <a:cubicBezTo>
                    <a:pt x="32410" y="15540"/>
                    <a:pt x="37072" y="13098"/>
                    <a:pt x="41733" y="10434"/>
                  </a:cubicBezTo>
                  <a:cubicBezTo>
                    <a:pt x="46173" y="7770"/>
                    <a:pt x="50168" y="4219"/>
                    <a:pt x="53720" y="223"/>
                  </a:cubicBezTo>
                  <a:lnTo>
                    <a:pt x="537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9"/>
            <p:cNvSpPr/>
            <p:nvPr/>
          </p:nvSpPr>
          <p:spPr>
            <a:xfrm>
              <a:off x="2994200" y="2423225"/>
              <a:ext cx="2552825" cy="446575"/>
            </a:xfrm>
            <a:custGeom>
              <a:avLst/>
              <a:gdLst/>
              <a:ahLst/>
              <a:cxnLst/>
              <a:rect l="l" t="t" r="r" b="b"/>
              <a:pathLst>
                <a:path w="102113" h="17863" extrusionOk="0">
                  <a:moveTo>
                    <a:pt x="13236" y="1"/>
                  </a:moveTo>
                  <a:cubicBezTo>
                    <a:pt x="8769" y="1"/>
                    <a:pt x="4329" y="611"/>
                    <a:pt x="1" y="1832"/>
                  </a:cubicBezTo>
                  <a:lnTo>
                    <a:pt x="1" y="2054"/>
                  </a:lnTo>
                  <a:cubicBezTo>
                    <a:pt x="2381" y="1810"/>
                    <a:pt x="4778" y="1684"/>
                    <a:pt x="7177" y="1684"/>
                  </a:cubicBezTo>
                  <a:cubicBezTo>
                    <a:pt x="13507" y="1684"/>
                    <a:pt x="19856" y="2565"/>
                    <a:pt x="25973" y="4496"/>
                  </a:cubicBezTo>
                  <a:cubicBezTo>
                    <a:pt x="34186" y="6716"/>
                    <a:pt x="42621" y="9824"/>
                    <a:pt x="50834" y="12487"/>
                  </a:cubicBezTo>
                  <a:cubicBezTo>
                    <a:pt x="59270" y="15595"/>
                    <a:pt x="68149" y="17371"/>
                    <a:pt x="77028" y="17815"/>
                  </a:cubicBezTo>
                  <a:cubicBezTo>
                    <a:pt x="77666" y="17847"/>
                    <a:pt x="78303" y="17863"/>
                    <a:pt x="78940" y="17863"/>
                  </a:cubicBezTo>
                  <a:cubicBezTo>
                    <a:pt x="87174" y="17863"/>
                    <a:pt x="95313" y="15213"/>
                    <a:pt x="102112" y="10268"/>
                  </a:cubicBezTo>
                  <a:lnTo>
                    <a:pt x="101890" y="10046"/>
                  </a:lnTo>
                  <a:cubicBezTo>
                    <a:pt x="95559" y="14266"/>
                    <a:pt x="88068" y="16663"/>
                    <a:pt x="80420" y="16663"/>
                  </a:cubicBezTo>
                  <a:cubicBezTo>
                    <a:pt x="79218" y="16663"/>
                    <a:pt x="78012" y="16604"/>
                    <a:pt x="76806" y="16483"/>
                  </a:cubicBezTo>
                  <a:cubicBezTo>
                    <a:pt x="68149" y="15817"/>
                    <a:pt x="59714" y="13819"/>
                    <a:pt x="51500" y="10490"/>
                  </a:cubicBezTo>
                  <a:cubicBezTo>
                    <a:pt x="43287" y="7160"/>
                    <a:pt x="35074" y="4274"/>
                    <a:pt x="26639" y="1832"/>
                  </a:cubicBezTo>
                  <a:cubicBezTo>
                    <a:pt x="22199" y="611"/>
                    <a:pt x="17704" y="1"/>
                    <a:pt x="132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19"/>
            <p:cNvSpPr/>
            <p:nvPr/>
          </p:nvSpPr>
          <p:spPr>
            <a:xfrm>
              <a:off x="4242850" y="1420150"/>
              <a:ext cx="1581650" cy="181750"/>
            </a:xfrm>
            <a:custGeom>
              <a:avLst/>
              <a:gdLst/>
              <a:ahLst/>
              <a:cxnLst/>
              <a:rect l="l" t="t" r="r" b="b"/>
              <a:pathLst>
                <a:path w="63266" h="7270" extrusionOk="0">
                  <a:moveTo>
                    <a:pt x="63043" y="1"/>
                  </a:moveTo>
                  <a:cubicBezTo>
                    <a:pt x="58825" y="3331"/>
                    <a:pt x="53720" y="5328"/>
                    <a:pt x="48392" y="5550"/>
                  </a:cubicBezTo>
                  <a:cubicBezTo>
                    <a:pt x="47504" y="5587"/>
                    <a:pt x="46610" y="5606"/>
                    <a:pt x="45713" y="5606"/>
                  </a:cubicBezTo>
                  <a:cubicBezTo>
                    <a:pt x="41227" y="5606"/>
                    <a:pt x="36664" y="5143"/>
                    <a:pt x="32410" y="4219"/>
                  </a:cubicBezTo>
                  <a:cubicBezTo>
                    <a:pt x="27082" y="3109"/>
                    <a:pt x="21755" y="1999"/>
                    <a:pt x="16205" y="1555"/>
                  </a:cubicBezTo>
                  <a:cubicBezTo>
                    <a:pt x="14977" y="1407"/>
                    <a:pt x="13749" y="1336"/>
                    <a:pt x="12526" y="1336"/>
                  </a:cubicBezTo>
                  <a:cubicBezTo>
                    <a:pt x="8221" y="1336"/>
                    <a:pt x="3976" y="2219"/>
                    <a:pt x="1" y="3775"/>
                  </a:cubicBezTo>
                  <a:lnTo>
                    <a:pt x="1" y="3997"/>
                  </a:lnTo>
                  <a:cubicBezTo>
                    <a:pt x="2473" y="3688"/>
                    <a:pt x="4946" y="3522"/>
                    <a:pt x="7418" y="3522"/>
                  </a:cubicBezTo>
                  <a:cubicBezTo>
                    <a:pt x="10273" y="3522"/>
                    <a:pt x="13128" y="3743"/>
                    <a:pt x="15983" y="4219"/>
                  </a:cubicBezTo>
                  <a:lnTo>
                    <a:pt x="31966" y="6438"/>
                  </a:lnTo>
                  <a:cubicBezTo>
                    <a:pt x="35326" y="6976"/>
                    <a:pt x="38687" y="7270"/>
                    <a:pt x="41998" y="7270"/>
                  </a:cubicBezTo>
                  <a:cubicBezTo>
                    <a:pt x="44155" y="7270"/>
                    <a:pt x="46291" y="7145"/>
                    <a:pt x="48392" y="6882"/>
                  </a:cubicBezTo>
                  <a:cubicBezTo>
                    <a:pt x="53942" y="6216"/>
                    <a:pt x="59047" y="3997"/>
                    <a:pt x="63265" y="223"/>
                  </a:cubicBezTo>
                  <a:lnTo>
                    <a:pt x="630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9"/>
            <p:cNvSpPr/>
            <p:nvPr/>
          </p:nvSpPr>
          <p:spPr>
            <a:xfrm>
              <a:off x="3510325" y="1923700"/>
              <a:ext cx="2186525" cy="290900"/>
            </a:xfrm>
            <a:custGeom>
              <a:avLst/>
              <a:gdLst/>
              <a:ahLst/>
              <a:cxnLst/>
              <a:rect l="l" t="t" r="r" b="b"/>
              <a:pathLst>
                <a:path w="87461" h="11636" extrusionOk="0">
                  <a:moveTo>
                    <a:pt x="16545" y="0"/>
                  </a:moveTo>
                  <a:cubicBezTo>
                    <a:pt x="10781" y="0"/>
                    <a:pt x="5143" y="1457"/>
                    <a:pt x="0" y="4277"/>
                  </a:cubicBezTo>
                  <a:lnTo>
                    <a:pt x="0" y="4499"/>
                  </a:lnTo>
                  <a:cubicBezTo>
                    <a:pt x="4471" y="3102"/>
                    <a:pt x="9206" y="2320"/>
                    <a:pt x="13927" y="2320"/>
                  </a:cubicBezTo>
                  <a:cubicBezTo>
                    <a:pt x="16708" y="2320"/>
                    <a:pt x="19483" y="2591"/>
                    <a:pt x="22198" y="3167"/>
                  </a:cubicBezTo>
                  <a:cubicBezTo>
                    <a:pt x="29524" y="4499"/>
                    <a:pt x="36849" y="6719"/>
                    <a:pt x="44174" y="8494"/>
                  </a:cubicBezTo>
                  <a:cubicBezTo>
                    <a:pt x="50781" y="10697"/>
                    <a:pt x="57749" y="11635"/>
                    <a:pt x="64753" y="11635"/>
                  </a:cubicBezTo>
                  <a:cubicBezTo>
                    <a:pt x="65514" y="11635"/>
                    <a:pt x="66276" y="11624"/>
                    <a:pt x="67038" y="11602"/>
                  </a:cubicBezTo>
                  <a:cubicBezTo>
                    <a:pt x="74808" y="11158"/>
                    <a:pt x="82133" y="7829"/>
                    <a:pt x="87461" y="2057"/>
                  </a:cubicBezTo>
                  <a:lnTo>
                    <a:pt x="87239" y="1835"/>
                  </a:lnTo>
                  <a:cubicBezTo>
                    <a:pt x="81689" y="7163"/>
                    <a:pt x="74586" y="10048"/>
                    <a:pt x="66816" y="10048"/>
                  </a:cubicBezTo>
                  <a:cubicBezTo>
                    <a:pt x="59269" y="10048"/>
                    <a:pt x="51722" y="8938"/>
                    <a:pt x="44618" y="6497"/>
                  </a:cubicBezTo>
                  <a:cubicBezTo>
                    <a:pt x="37515" y="3833"/>
                    <a:pt x="29967" y="1835"/>
                    <a:pt x="22420" y="503"/>
                  </a:cubicBezTo>
                  <a:cubicBezTo>
                    <a:pt x="20457" y="167"/>
                    <a:pt x="18494" y="0"/>
                    <a:pt x="165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19"/>
            <p:cNvSpPr/>
            <p:nvPr/>
          </p:nvSpPr>
          <p:spPr>
            <a:xfrm>
              <a:off x="2555800" y="2909850"/>
              <a:ext cx="2902425" cy="531550"/>
            </a:xfrm>
            <a:custGeom>
              <a:avLst/>
              <a:gdLst/>
              <a:ahLst/>
              <a:cxnLst/>
              <a:rect l="l" t="t" r="r" b="b"/>
              <a:pathLst>
                <a:path w="116097" h="21262" extrusionOk="0">
                  <a:moveTo>
                    <a:pt x="13743" y="1"/>
                  </a:moveTo>
                  <a:cubicBezTo>
                    <a:pt x="9093" y="1"/>
                    <a:pt x="4477" y="561"/>
                    <a:pt x="0" y="1680"/>
                  </a:cubicBezTo>
                  <a:lnTo>
                    <a:pt x="0" y="2124"/>
                  </a:lnTo>
                  <a:cubicBezTo>
                    <a:pt x="2673" y="1820"/>
                    <a:pt x="5362" y="1666"/>
                    <a:pt x="8054" y="1666"/>
                  </a:cubicBezTo>
                  <a:cubicBezTo>
                    <a:pt x="15201" y="1666"/>
                    <a:pt x="22368" y="2752"/>
                    <a:pt x="29302" y="5009"/>
                  </a:cubicBezTo>
                  <a:cubicBezTo>
                    <a:pt x="38847" y="7673"/>
                    <a:pt x="48170" y="11225"/>
                    <a:pt x="57715" y="14555"/>
                  </a:cubicBezTo>
                  <a:cubicBezTo>
                    <a:pt x="67261" y="18106"/>
                    <a:pt x="77250" y="20326"/>
                    <a:pt x="87461" y="21214"/>
                  </a:cubicBezTo>
                  <a:cubicBezTo>
                    <a:pt x="88174" y="21246"/>
                    <a:pt x="88889" y="21262"/>
                    <a:pt x="89604" y="21262"/>
                  </a:cubicBezTo>
                  <a:cubicBezTo>
                    <a:pt x="98900" y="21262"/>
                    <a:pt x="108264" y="18582"/>
                    <a:pt x="116096" y="13223"/>
                  </a:cubicBezTo>
                  <a:lnTo>
                    <a:pt x="115874" y="13001"/>
                  </a:lnTo>
                  <a:cubicBezTo>
                    <a:pt x="108777" y="17483"/>
                    <a:pt x="100580" y="19923"/>
                    <a:pt x="92208" y="19923"/>
                  </a:cubicBezTo>
                  <a:cubicBezTo>
                    <a:pt x="90630" y="19923"/>
                    <a:pt x="89045" y="19836"/>
                    <a:pt x="87461" y="19660"/>
                  </a:cubicBezTo>
                  <a:cubicBezTo>
                    <a:pt x="77472" y="18772"/>
                    <a:pt x="67705" y="16330"/>
                    <a:pt x="58603" y="12557"/>
                  </a:cubicBezTo>
                  <a:cubicBezTo>
                    <a:pt x="49280" y="8561"/>
                    <a:pt x="39735" y="5009"/>
                    <a:pt x="30190" y="2346"/>
                  </a:cubicBezTo>
                  <a:cubicBezTo>
                    <a:pt x="24779" y="783"/>
                    <a:pt x="19238" y="1"/>
                    <a:pt x="137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19"/>
            <p:cNvSpPr/>
            <p:nvPr/>
          </p:nvSpPr>
          <p:spPr>
            <a:xfrm>
              <a:off x="2122925" y="3511650"/>
              <a:ext cx="3141050" cy="522650"/>
            </a:xfrm>
            <a:custGeom>
              <a:avLst/>
              <a:gdLst/>
              <a:ahLst/>
              <a:cxnLst/>
              <a:rect l="l" t="t" r="r" b="b"/>
              <a:pathLst>
                <a:path w="125642" h="20906" extrusionOk="0">
                  <a:moveTo>
                    <a:pt x="14606" y="0"/>
                  </a:moveTo>
                  <a:cubicBezTo>
                    <a:pt x="9520" y="0"/>
                    <a:pt x="4480" y="1136"/>
                    <a:pt x="1" y="3579"/>
                  </a:cubicBezTo>
                  <a:lnTo>
                    <a:pt x="1" y="3801"/>
                  </a:lnTo>
                  <a:cubicBezTo>
                    <a:pt x="3830" y="2303"/>
                    <a:pt x="7784" y="1554"/>
                    <a:pt x="11769" y="1554"/>
                  </a:cubicBezTo>
                  <a:cubicBezTo>
                    <a:pt x="13098" y="1554"/>
                    <a:pt x="14430" y="1637"/>
                    <a:pt x="15761" y="1804"/>
                  </a:cubicBezTo>
                  <a:cubicBezTo>
                    <a:pt x="21089" y="2470"/>
                    <a:pt x="26195" y="3579"/>
                    <a:pt x="31300" y="5355"/>
                  </a:cubicBezTo>
                  <a:cubicBezTo>
                    <a:pt x="41511" y="8685"/>
                    <a:pt x="51722" y="12459"/>
                    <a:pt x="62155" y="15566"/>
                  </a:cubicBezTo>
                  <a:cubicBezTo>
                    <a:pt x="72589" y="18896"/>
                    <a:pt x="83466" y="20672"/>
                    <a:pt x="94343" y="20894"/>
                  </a:cubicBezTo>
                  <a:cubicBezTo>
                    <a:pt x="94740" y="20902"/>
                    <a:pt x="95136" y="20906"/>
                    <a:pt x="95532" y="20906"/>
                  </a:cubicBezTo>
                  <a:cubicBezTo>
                    <a:pt x="106218" y="20906"/>
                    <a:pt x="116652" y="18024"/>
                    <a:pt x="125642" y="12459"/>
                  </a:cubicBezTo>
                  <a:lnTo>
                    <a:pt x="125642" y="12237"/>
                  </a:lnTo>
                  <a:cubicBezTo>
                    <a:pt x="117061" y="17026"/>
                    <a:pt x="107583" y="19663"/>
                    <a:pt x="97853" y="19663"/>
                  </a:cubicBezTo>
                  <a:cubicBezTo>
                    <a:pt x="96760" y="19663"/>
                    <a:pt x="95663" y="19629"/>
                    <a:pt x="94565" y="19562"/>
                  </a:cubicBezTo>
                  <a:cubicBezTo>
                    <a:pt x="83910" y="19118"/>
                    <a:pt x="73255" y="17120"/>
                    <a:pt x="63043" y="13569"/>
                  </a:cubicBezTo>
                  <a:cubicBezTo>
                    <a:pt x="52832" y="10017"/>
                    <a:pt x="42843" y="5799"/>
                    <a:pt x="32188" y="2914"/>
                  </a:cubicBezTo>
                  <a:cubicBezTo>
                    <a:pt x="26860" y="1138"/>
                    <a:pt x="21533" y="250"/>
                    <a:pt x="15983" y="28"/>
                  </a:cubicBezTo>
                  <a:cubicBezTo>
                    <a:pt x="15524" y="9"/>
                    <a:pt x="15065" y="0"/>
                    <a:pt x="146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19"/>
            <p:cNvSpPr/>
            <p:nvPr/>
          </p:nvSpPr>
          <p:spPr>
            <a:xfrm>
              <a:off x="1801050" y="4061325"/>
              <a:ext cx="3041175" cy="657175"/>
            </a:xfrm>
            <a:custGeom>
              <a:avLst/>
              <a:gdLst/>
              <a:ahLst/>
              <a:cxnLst/>
              <a:rect l="l" t="t" r="r" b="b"/>
              <a:pathLst>
                <a:path w="121647" h="26287" extrusionOk="0">
                  <a:moveTo>
                    <a:pt x="14479" y="0"/>
                  </a:moveTo>
                  <a:cubicBezTo>
                    <a:pt x="9212" y="0"/>
                    <a:pt x="4006" y="1972"/>
                    <a:pt x="1" y="5344"/>
                  </a:cubicBezTo>
                  <a:lnTo>
                    <a:pt x="1" y="5566"/>
                  </a:lnTo>
                  <a:cubicBezTo>
                    <a:pt x="3871" y="3171"/>
                    <a:pt x="8199" y="1846"/>
                    <a:pt x="12606" y="1846"/>
                  </a:cubicBezTo>
                  <a:cubicBezTo>
                    <a:pt x="13508" y="1846"/>
                    <a:pt x="14413" y="1902"/>
                    <a:pt x="15318" y="2015"/>
                  </a:cubicBezTo>
                  <a:cubicBezTo>
                    <a:pt x="20645" y="2237"/>
                    <a:pt x="25751" y="3791"/>
                    <a:pt x="30412" y="6010"/>
                  </a:cubicBezTo>
                  <a:cubicBezTo>
                    <a:pt x="39957" y="10450"/>
                    <a:pt x="48837" y="17331"/>
                    <a:pt x="59048" y="21327"/>
                  </a:cubicBezTo>
                  <a:cubicBezTo>
                    <a:pt x="67184" y="24651"/>
                    <a:pt x="75768" y="26286"/>
                    <a:pt x="84311" y="26286"/>
                  </a:cubicBezTo>
                  <a:cubicBezTo>
                    <a:pt x="97445" y="26286"/>
                    <a:pt x="110483" y="22422"/>
                    <a:pt x="121646" y="14890"/>
                  </a:cubicBezTo>
                  <a:lnTo>
                    <a:pt x="121646" y="14668"/>
                  </a:lnTo>
                  <a:cubicBezTo>
                    <a:pt x="110842" y="21356"/>
                    <a:pt x="98546" y="24766"/>
                    <a:pt x="86228" y="24766"/>
                  </a:cubicBezTo>
                  <a:cubicBezTo>
                    <a:pt x="77289" y="24766"/>
                    <a:pt x="68337" y="22970"/>
                    <a:pt x="59936" y="19329"/>
                  </a:cubicBezTo>
                  <a:cubicBezTo>
                    <a:pt x="50169" y="15112"/>
                    <a:pt x="41733" y="7786"/>
                    <a:pt x="31522" y="3569"/>
                  </a:cubicBezTo>
                  <a:cubicBezTo>
                    <a:pt x="26417" y="1349"/>
                    <a:pt x="20867" y="17"/>
                    <a:pt x="15318" y="17"/>
                  </a:cubicBezTo>
                  <a:cubicBezTo>
                    <a:pt x="15038" y="6"/>
                    <a:pt x="14758" y="0"/>
                    <a:pt x="144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19"/>
            <p:cNvSpPr/>
            <p:nvPr/>
          </p:nvSpPr>
          <p:spPr>
            <a:xfrm>
              <a:off x="1551325" y="4638200"/>
              <a:ext cx="2591650" cy="604800"/>
            </a:xfrm>
            <a:custGeom>
              <a:avLst/>
              <a:gdLst/>
              <a:ahLst/>
              <a:cxnLst/>
              <a:rect l="l" t="t" r="r" b="b"/>
              <a:pathLst>
                <a:path w="103666" h="24192" extrusionOk="0">
                  <a:moveTo>
                    <a:pt x="13430" y="0"/>
                  </a:moveTo>
                  <a:cubicBezTo>
                    <a:pt x="13024" y="0"/>
                    <a:pt x="12617" y="9"/>
                    <a:pt x="12210" y="28"/>
                  </a:cubicBezTo>
                  <a:cubicBezTo>
                    <a:pt x="9768" y="250"/>
                    <a:pt x="7326" y="916"/>
                    <a:pt x="5106" y="1804"/>
                  </a:cubicBezTo>
                  <a:cubicBezTo>
                    <a:pt x="2887" y="2914"/>
                    <a:pt x="1111" y="4689"/>
                    <a:pt x="1" y="6687"/>
                  </a:cubicBezTo>
                  <a:lnTo>
                    <a:pt x="1" y="6687"/>
                  </a:lnTo>
                  <a:cubicBezTo>
                    <a:pt x="2935" y="3544"/>
                    <a:pt x="7056" y="1785"/>
                    <a:pt x="11430" y="1785"/>
                  </a:cubicBezTo>
                  <a:cubicBezTo>
                    <a:pt x="11689" y="1785"/>
                    <a:pt x="11949" y="1791"/>
                    <a:pt x="12210" y="1804"/>
                  </a:cubicBezTo>
                  <a:cubicBezTo>
                    <a:pt x="16649" y="1804"/>
                    <a:pt x="21089" y="3136"/>
                    <a:pt x="24863" y="5577"/>
                  </a:cubicBezTo>
                  <a:cubicBezTo>
                    <a:pt x="28858" y="7575"/>
                    <a:pt x="32410" y="10461"/>
                    <a:pt x="36406" y="13125"/>
                  </a:cubicBezTo>
                  <a:cubicBezTo>
                    <a:pt x="46827" y="20400"/>
                    <a:pt x="59338" y="24192"/>
                    <a:pt x="71933" y="24192"/>
                  </a:cubicBezTo>
                  <a:cubicBezTo>
                    <a:pt x="73558" y="24192"/>
                    <a:pt x="75183" y="24129"/>
                    <a:pt x="76806" y="24002"/>
                  </a:cubicBezTo>
                  <a:cubicBezTo>
                    <a:pt x="86351" y="23336"/>
                    <a:pt x="95453" y="20450"/>
                    <a:pt x="103666" y="15789"/>
                  </a:cubicBezTo>
                  <a:lnTo>
                    <a:pt x="103666" y="15567"/>
                  </a:lnTo>
                  <a:cubicBezTo>
                    <a:pt x="94419" y="20375"/>
                    <a:pt x="84215" y="22855"/>
                    <a:pt x="74002" y="22855"/>
                  </a:cubicBezTo>
                  <a:cubicBezTo>
                    <a:pt x="65826" y="22855"/>
                    <a:pt x="57645" y="21265"/>
                    <a:pt x="49946" y="18008"/>
                  </a:cubicBezTo>
                  <a:cubicBezTo>
                    <a:pt x="45729" y="16011"/>
                    <a:pt x="41733" y="13791"/>
                    <a:pt x="38181" y="11127"/>
                  </a:cubicBezTo>
                  <a:cubicBezTo>
                    <a:pt x="34408" y="8241"/>
                    <a:pt x="30412" y="5577"/>
                    <a:pt x="26195" y="3358"/>
                  </a:cubicBezTo>
                  <a:cubicBezTo>
                    <a:pt x="22328" y="1119"/>
                    <a:pt x="17903" y="0"/>
                    <a:pt x="134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 name="Google Shape;131;p19"/>
          <p:cNvGrpSpPr/>
          <p:nvPr/>
        </p:nvGrpSpPr>
        <p:grpSpPr>
          <a:xfrm flipH="1">
            <a:off x="8598095" y="3312017"/>
            <a:ext cx="822444" cy="807019"/>
            <a:chOff x="1124025" y="238125"/>
            <a:chExt cx="5272075" cy="5173200"/>
          </a:xfrm>
        </p:grpSpPr>
        <p:sp>
          <p:nvSpPr>
            <p:cNvPr id="132" name="Google Shape;132;p19"/>
            <p:cNvSpPr/>
            <p:nvPr/>
          </p:nvSpPr>
          <p:spPr>
            <a:xfrm>
              <a:off x="1124025" y="238125"/>
              <a:ext cx="5272075" cy="5173200"/>
            </a:xfrm>
            <a:custGeom>
              <a:avLst/>
              <a:gdLst/>
              <a:ahLst/>
              <a:cxnLst/>
              <a:rect l="l" t="t" r="r" b="b"/>
              <a:pathLst>
                <a:path w="210883" h="206928" extrusionOk="0">
                  <a:moveTo>
                    <a:pt x="210882" y="0"/>
                  </a:moveTo>
                  <a:cubicBezTo>
                    <a:pt x="160492" y="29523"/>
                    <a:pt x="89459" y="1332"/>
                    <a:pt x="42177" y="35295"/>
                  </a:cubicBezTo>
                  <a:cubicBezTo>
                    <a:pt x="20422" y="50834"/>
                    <a:pt x="8214" y="77249"/>
                    <a:pt x="4218" y="103665"/>
                  </a:cubicBezTo>
                  <a:cubicBezTo>
                    <a:pt x="0" y="130081"/>
                    <a:pt x="5550" y="160270"/>
                    <a:pt x="8436" y="186908"/>
                  </a:cubicBezTo>
                  <a:cubicBezTo>
                    <a:pt x="24825" y="200456"/>
                    <a:pt x="46633" y="206927"/>
                    <a:pt x="68751" y="206927"/>
                  </a:cubicBezTo>
                  <a:cubicBezTo>
                    <a:pt x="98457" y="206927"/>
                    <a:pt x="128723" y="195253"/>
                    <a:pt x="147174" y="173367"/>
                  </a:cubicBezTo>
                  <a:cubicBezTo>
                    <a:pt x="187352" y="125863"/>
                    <a:pt x="174477" y="50390"/>
                    <a:pt x="2108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19"/>
            <p:cNvSpPr/>
            <p:nvPr/>
          </p:nvSpPr>
          <p:spPr>
            <a:xfrm>
              <a:off x="1490275" y="892950"/>
              <a:ext cx="4456300" cy="4040075"/>
            </a:xfrm>
            <a:custGeom>
              <a:avLst/>
              <a:gdLst/>
              <a:ahLst/>
              <a:cxnLst/>
              <a:rect l="l" t="t" r="r" b="b"/>
              <a:pathLst>
                <a:path w="178252" h="161603" extrusionOk="0">
                  <a:moveTo>
                    <a:pt x="178252" y="1"/>
                  </a:moveTo>
                  <a:cubicBezTo>
                    <a:pt x="157163" y="3108"/>
                    <a:pt x="136963" y="9546"/>
                    <a:pt x="117873" y="18869"/>
                  </a:cubicBezTo>
                  <a:cubicBezTo>
                    <a:pt x="79692" y="37738"/>
                    <a:pt x="47283" y="67039"/>
                    <a:pt x="24863" y="103444"/>
                  </a:cubicBezTo>
                  <a:cubicBezTo>
                    <a:pt x="13542" y="121424"/>
                    <a:pt x="5107" y="140959"/>
                    <a:pt x="1" y="161603"/>
                  </a:cubicBezTo>
                  <a:cubicBezTo>
                    <a:pt x="29080" y="81690"/>
                    <a:pt x="95675" y="21089"/>
                    <a:pt x="1782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19"/>
            <p:cNvSpPr/>
            <p:nvPr/>
          </p:nvSpPr>
          <p:spPr>
            <a:xfrm>
              <a:off x="2827725" y="726475"/>
              <a:ext cx="527225" cy="1698175"/>
            </a:xfrm>
            <a:custGeom>
              <a:avLst/>
              <a:gdLst/>
              <a:ahLst/>
              <a:cxnLst/>
              <a:rect l="l" t="t" r="r" b="b"/>
              <a:pathLst>
                <a:path w="21089" h="67927" extrusionOk="0">
                  <a:moveTo>
                    <a:pt x="20867" y="0"/>
                  </a:moveTo>
                  <a:cubicBezTo>
                    <a:pt x="12209" y="8658"/>
                    <a:pt x="5772" y="19535"/>
                    <a:pt x="2664" y="31522"/>
                  </a:cubicBezTo>
                  <a:cubicBezTo>
                    <a:pt x="888" y="37515"/>
                    <a:pt x="0" y="43509"/>
                    <a:pt x="222" y="49946"/>
                  </a:cubicBezTo>
                  <a:cubicBezTo>
                    <a:pt x="444" y="55940"/>
                    <a:pt x="1554" y="62155"/>
                    <a:pt x="3996" y="67926"/>
                  </a:cubicBezTo>
                  <a:lnTo>
                    <a:pt x="4218" y="67926"/>
                  </a:lnTo>
                  <a:cubicBezTo>
                    <a:pt x="3330" y="61933"/>
                    <a:pt x="2886" y="55940"/>
                    <a:pt x="2886" y="49946"/>
                  </a:cubicBezTo>
                  <a:cubicBezTo>
                    <a:pt x="3108" y="43953"/>
                    <a:pt x="3552" y="37959"/>
                    <a:pt x="4884" y="32188"/>
                  </a:cubicBezTo>
                  <a:cubicBezTo>
                    <a:pt x="7326" y="20201"/>
                    <a:pt x="13097" y="9102"/>
                    <a:pt x="210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19"/>
            <p:cNvSpPr/>
            <p:nvPr/>
          </p:nvSpPr>
          <p:spPr>
            <a:xfrm>
              <a:off x="3443725" y="726475"/>
              <a:ext cx="505025" cy="1237575"/>
            </a:xfrm>
            <a:custGeom>
              <a:avLst/>
              <a:gdLst/>
              <a:ahLst/>
              <a:cxnLst/>
              <a:rect l="l" t="t" r="r" b="b"/>
              <a:pathLst>
                <a:path w="20201" h="49503" extrusionOk="0">
                  <a:moveTo>
                    <a:pt x="19979" y="0"/>
                  </a:moveTo>
                  <a:cubicBezTo>
                    <a:pt x="13319" y="6216"/>
                    <a:pt x="7992" y="13763"/>
                    <a:pt x="4440" y="22198"/>
                  </a:cubicBezTo>
                  <a:cubicBezTo>
                    <a:pt x="2664" y="26416"/>
                    <a:pt x="1332" y="30856"/>
                    <a:pt x="666" y="35517"/>
                  </a:cubicBezTo>
                  <a:cubicBezTo>
                    <a:pt x="0" y="40179"/>
                    <a:pt x="0" y="44840"/>
                    <a:pt x="888" y="49502"/>
                  </a:cubicBezTo>
                  <a:lnTo>
                    <a:pt x="1332" y="49280"/>
                  </a:lnTo>
                  <a:cubicBezTo>
                    <a:pt x="1776" y="44840"/>
                    <a:pt x="2442" y="40401"/>
                    <a:pt x="3330" y="35961"/>
                  </a:cubicBezTo>
                  <a:cubicBezTo>
                    <a:pt x="4218" y="31744"/>
                    <a:pt x="5328" y="27304"/>
                    <a:pt x="6660" y="23308"/>
                  </a:cubicBezTo>
                  <a:cubicBezTo>
                    <a:pt x="9545" y="14651"/>
                    <a:pt x="14207" y="6882"/>
                    <a:pt x="202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19"/>
            <p:cNvSpPr/>
            <p:nvPr/>
          </p:nvSpPr>
          <p:spPr>
            <a:xfrm>
              <a:off x="2233925" y="931800"/>
              <a:ext cx="382950" cy="1970100"/>
            </a:xfrm>
            <a:custGeom>
              <a:avLst/>
              <a:gdLst/>
              <a:ahLst/>
              <a:cxnLst/>
              <a:rect l="l" t="t" r="r" b="b"/>
              <a:pathLst>
                <a:path w="15318" h="78804" extrusionOk="0">
                  <a:moveTo>
                    <a:pt x="15095" y="1"/>
                  </a:moveTo>
                  <a:cubicBezTo>
                    <a:pt x="6660" y="11322"/>
                    <a:pt x="1776" y="24641"/>
                    <a:pt x="666" y="38625"/>
                  </a:cubicBezTo>
                  <a:cubicBezTo>
                    <a:pt x="0" y="45729"/>
                    <a:pt x="444" y="52610"/>
                    <a:pt x="1998" y="59492"/>
                  </a:cubicBezTo>
                  <a:cubicBezTo>
                    <a:pt x="3552" y="66373"/>
                    <a:pt x="6216" y="72810"/>
                    <a:pt x="10212" y="78804"/>
                  </a:cubicBezTo>
                  <a:lnTo>
                    <a:pt x="10434" y="78804"/>
                  </a:lnTo>
                  <a:cubicBezTo>
                    <a:pt x="7770" y="72366"/>
                    <a:pt x="5994" y="65707"/>
                    <a:pt x="4662" y="59048"/>
                  </a:cubicBezTo>
                  <a:cubicBezTo>
                    <a:pt x="3330" y="52388"/>
                    <a:pt x="2886" y="45729"/>
                    <a:pt x="2886" y="38847"/>
                  </a:cubicBezTo>
                  <a:cubicBezTo>
                    <a:pt x="3552" y="25084"/>
                    <a:pt x="7770" y="11766"/>
                    <a:pt x="15317" y="223"/>
                  </a:cubicBezTo>
                  <a:lnTo>
                    <a:pt x="150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19"/>
            <p:cNvSpPr/>
            <p:nvPr/>
          </p:nvSpPr>
          <p:spPr>
            <a:xfrm>
              <a:off x="1667875" y="1442350"/>
              <a:ext cx="366300" cy="2003400"/>
            </a:xfrm>
            <a:custGeom>
              <a:avLst/>
              <a:gdLst/>
              <a:ahLst/>
              <a:cxnLst/>
              <a:rect l="l" t="t" r="r" b="b"/>
              <a:pathLst>
                <a:path w="14652" h="80136" extrusionOk="0">
                  <a:moveTo>
                    <a:pt x="9324" y="1"/>
                  </a:moveTo>
                  <a:cubicBezTo>
                    <a:pt x="2886" y="12654"/>
                    <a:pt x="0" y="26639"/>
                    <a:pt x="666" y="40845"/>
                  </a:cubicBezTo>
                  <a:cubicBezTo>
                    <a:pt x="888" y="47949"/>
                    <a:pt x="2220" y="54830"/>
                    <a:pt x="4440" y="61712"/>
                  </a:cubicBezTo>
                  <a:cubicBezTo>
                    <a:pt x="6660" y="68371"/>
                    <a:pt x="9990" y="74586"/>
                    <a:pt x="14429" y="80136"/>
                  </a:cubicBezTo>
                  <a:lnTo>
                    <a:pt x="14651" y="80136"/>
                  </a:lnTo>
                  <a:cubicBezTo>
                    <a:pt x="11543" y="73921"/>
                    <a:pt x="8880" y="67483"/>
                    <a:pt x="7104" y="60824"/>
                  </a:cubicBezTo>
                  <a:cubicBezTo>
                    <a:pt x="5106" y="54164"/>
                    <a:pt x="3774" y="47505"/>
                    <a:pt x="3108" y="40623"/>
                  </a:cubicBezTo>
                  <a:cubicBezTo>
                    <a:pt x="1776" y="26861"/>
                    <a:pt x="3996" y="12876"/>
                    <a:pt x="95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9"/>
            <p:cNvSpPr/>
            <p:nvPr/>
          </p:nvSpPr>
          <p:spPr>
            <a:xfrm>
              <a:off x="1401500" y="2940725"/>
              <a:ext cx="316350" cy="1137675"/>
            </a:xfrm>
            <a:custGeom>
              <a:avLst/>
              <a:gdLst/>
              <a:ahLst/>
              <a:cxnLst/>
              <a:rect l="l" t="t" r="r" b="b"/>
              <a:pathLst>
                <a:path w="12654" h="45507" extrusionOk="0">
                  <a:moveTo>
                    <a:pt x="1776" y="1"/>
                  </a:moveTo>
                  <a:cubicBezTo>
                    <a:pt x="0" y="7992"/>
                    <a:pt x="0" y="16205"/>
                    <a:pt x="1776" y="24197"/>
                  </a:cubicBezTo>
                  <a:cubicBezTo>
                    <a:pt x="2442" y="28192"/>
                    <a:pt x="3774" y="31966"/>
                    <a:pt x="5550" y="35740"/>
                  </a:cubicBezTo>
                  <a:cubicBezTo>
                    <a:pt x="7326" y="39291"/>
                    <a:pt x="9545" y="42621"/>
                    <a:pt x="12431" y="45507"/>
                  </a:cubicBezTo>
                  <a:lnTo>
                    <a:pt x="12653" y="45285"/>
                  </a:lnTo>
                  <a:cubicBezTo>
                    <a:pt x="11099" y="41733"/>
                    <a:pt x="9323" y="38181"/>
                    <a:pt x="7770" y="34630"/>
                  </a:cubicBezTo>
                  <a:cubicBezTo>
                    <a:pt x="6216" y="30856"/>
                    <a:pt x="4884" y="27304"/>
                    <a:pt x="3774" y="23531"/>
                  </a:cubicBezTo>
                  <a:cubicBezTo>
                    <a:pt x="1776" y="15983"/>
                    <a:pt x="1110" y="7992"/>
                    <a:pt x="19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9"/>
            <p:cNvSpPr/>
            <p:nvPr/>
          </p:nvSpPr>
          <p:spPr>
            <a:xfrm>
              <a:off x="4226200" y="693175"/>
              <a:ext cx="765850" cy="754750"/>
            </a:xfrm>
            <a:custGeom>
              <a:avLst/>
              <a:gdLst/>
              <a:ahLst/>
              <a:cxnLst/>
              <a:rect l="l" t="t" r="r" b="b"/>
              <a:pathLst>
                <a:path w="30634" h="30190" extrusionOk="0">
                  <a:moveTo>
                    <a:pt x="30634" y="0"/>
                  </a:moveTo>
                  <a:cubicBezTo>
                    <a:pt x="23531" y="1998"/>
                    <a:pt x="16871" y="5772"/>
                    <a:pt x="11322" y="10878"/>
                  </a:cubicBezTo>
                  <a:cubicBezTo>
                    <a:pt x="8436" y="13319"/>
                    <a:pt x="5772" y="16205"/>
                    <a:pt x="3774" y="19313"/>
                  </a:cubicBezTo>
                  <a:cubicBezTo>
                    <a:pt x="1998" y="22642"/>
                    <a:pt x="667" y="26194"/>
                    <a:pt x="1" y="29968"/>
                  </a:cubicBezTo>
                  <a:lnTo>
                    <a:pt x="223" y="30190"/>
                  </a:lnTo>
                  <a:cubicBezTo>
                    <a:pt x="2220" y="26860"/>
                    <a:pt x="4218" y="23752"/>
                    <a:pt x="6216" y="20867"/>
                  </a:cubicBezTo>
                  <a:cubicBezTo>
                    <a:pt x="8214" y="17981"/>
                    <a:pt x="10434" y="15095"/>
                    <a:pt x="12875" y="12431"/>
                  </a:cubicBezTo>
                  <a:cubicBezTo>
                    <a:pt x="17759" y="7104"/>
                    <a:pt x="23975" y="2886"/>
                    <a:pt x="30634" y="222"/>
                  </a:cubicBezTo>
                  <a:lnTo>
                    <a:pt x="306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19"/>
            <p:cNvSpPr/>
            <p:nvPr/>
          </p:nvSpPr>
          <p:spPr>
            <a:xfrm>
              <a:off x="5053075" y="254750"/>
              <a:ext cx="1343025" cy="810275"/>
            </a:xfrm>
            <a:custGeom>
              <a:avLst/>
              <a:gdLst/>
              <a:ahLst/>
              <a:cxnLst/>
              <a:rect l="l" t="t" r="r" b="b"/>
              <a:pathLst>
                <a:path w="53721" h="32411" extrusionOk="0">
                  <a:moveTo>
                    <a:pt x="53720" y="1"/>
                  </a:moveTo>
                  <a:cubicBezTo>
                    <a:pt x="49946" y="3775"/>
                    <a:pt x="45729" y="6882"/>
                    <a:pt x="40845" y="9102"/>
                  </a:cubicBezTo>
                  <a:cubicBezTo>
                    <a:pt x="36184" y="11544"/>
                    <a:pt x="31522" y="13542"/>
                    <a:pt x="26638" y="15318"/>
                  </a:cubicBezTo>
                  <a:cubicBezTo>
                    <a:pt x="21533" y="17093"/>
                    <a:pt x="16649" y="19313"/>
                    <a:pt x="11988" y="21755"/>
                  </a:cubicBezTo>
                  <a:cubicBezTo>
                    <a:pt x="7326" y="24197"/>
                    <a:pt x="3108" y="27749"/>
                    <a:pt x="1" y="32188"/>
                  </a:cubicBezTo>
                  <a:lnTo>
                    <a:pt x="223" y="32410"/>
                  </a:lnTo>
                  <a:cubicBezTo>
                    <a:pt x="4218" y="29302"/>
                    <a:pt x="8658" y="26417"/>
                    <a:pt x="13320" y="24197"/>
                  </a:cubicBezTo>
                  <a:cubicBezTo>
                    <a:pt x="17981" y="21977"/>
                    <a:pt x="22643" y="19757"/>
                    <a:pt x="27526" y="17537"/>
                  </a:cubicBezTo>
                  <a:cubicBezTo>
                    <a:pt x="32410" y="15540"/>
                    <a:pt x="37072" y="13098"/>
                    <a:pt x="41733" y="10434"/>
                  </a:cubicBezTo>
                  <a:cubicBezTo>
                    <a:pt x="46173" y="7770"/>
                    <a:pt x="50168" y="4219"/>
                    <a:pt x="53720" y="223"/>
                  </a:cubicBezTo>
                  <a:lnTo>
                    <a:pt x="537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19"/>
            <p:cNvSpPr/>
            <p:nvPr/>
          </p:nvSpPr>
          <p:spPr>
            <a:xfrm>
              <a:off x="2994200" y="2423225"/>
              <a:ext cx="2552825" cy="446575"/>
            </a:xfrm>
            <a:custGeom>
              <a:avLst/>
              <a:gdLst/>
              <a:ahLst/>
              <a:cxnLst/>
              <a:rect l="l" t="t" r="r" b="b"/>
              <a:pathLst>
                <a:path w="102113" h="17863" extrusionOk="0">
                  <a:moveTo>
                    <a:pt x="13236" y="1"/>
                  </a:moveTo>
                  <a:cubicBezTo>
                    <a:pt x="8769" y="1"/>
                    <a:pt x="4329" y="611"/>
                    <a:pt x="1" y="1832"/>
                  </a:cubicBezTo>
                  <a:lnTo>
                    <a:pt x="1" y="2054"/>
                  </a:lnTo>
                  <a:cubicBezTo>
                    <a:pt x="2381" y="1810"/>
                    <a:pt x="4778" y="1684"/>
                    <a:pt x="7177" y="1684"/>
                  </a:cubicBezTo>
                  <a:cubicBezTo>
                    <a:pt x="13507" y="1684"/>
                    <a:pt x="19856" y="2565"/>
                    <a:pt x="25973" y="4496"/>
                  </a:cubicBezTo>
                  <a:cubicBezTo>
                    <a:pt x="34186" y="6716"/>
                    <a:pt x="42621" y="9824"/>
                    <a:pt x="50834" y="12487"/>
                  </a:cubicBezTo>
                  <a:cubicBezTo>
                    <a:pt x="59270" y="15595"/>
                    <a:pt x="68149" y="17371"/>
                    <a:pt x="77028" y="17815"/>
                  </a:cubicBezTo>
                  <a:cubicBezTo>
                    <a:pt x="77666" y="17847"/>
                    <a:pt x="78303" y="17863"/>
                    <a:pt x="78940" y="17863"/>
                  </a:cubicBezTo>
                  <a:cubicBezTo>
                    <a:pt x="87174" y="17863"/>
                    <a:pt x="95313" y="15213"/>
                    <a:pt x="102112" y="10268"/>
                  </a:cubicBezTo>
                  <a:lnTo>
                    <a:pt x="101890" y="10046"/>
                  </a:lnTo>
                  <a:cubicBezTo>
                    <a:pt x="95559" y="14266"/>
                    <a:pt x="88068" y="16663"/>
                    <a:pt x="80420" y="16663"/>
                  </a:cubicBezTo>
                  <a:cubicBezTo>
                    <a:pt x="79218" y="16663"/>
                    <a:pt x="78012" y="16604"/>
                    <a:pt x="76806" y="16483"/>
                  </a:cubicBezTo>
                  <a:cubicBezTo>
                    <a:pt x="68149" y="15817"/>
                    <a:pt x="59714" y="13819"/>
                    <a:pt x="51500" y="10490"/>
                  </a:cubicBezTo>
                  <a:cubicBezTo>
                    <a:pt x="43287" y="7160"/>
                    <a:pt x="35074" y="4274"/>
                    <a:pt x="26639" y="1832"/>
                  </a:cubicBezTo>
                  <a:cubicBezTo>
                    <a:pt x="22199" y="611"/>
                    <a:pt x="17704" y="1"/>
                    <a:pt x="132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19"/>
            <p:cNvSpPr/>
            <p:nvPr/>
          </p:nvSpPr>
          <p:spPr>
            <a:xfrm>
              <a:off x="4242850" y="1420150"/>
              <a:ext cx="1581650" cy="181750"/>
            </a:xfrm>
            <a:custGeom>
              <a:avLst/>
              <a:gdLst/>
              <a:ahLst/>
              <a:cxnLst/>
              <a:rect l="l" t="t" r="r" b="b"/>
              <a:pathLst>
                <a:path w="63266" h="7270" extrusionOk="0">
                  <a:moveTo>
                    <a:pt x="63043" y="1"/>
                  </a:moveTo>
                  <a:cubicBezTo>
                    <a:pt x="58825" y="3331"/>
                    <a:pt x="53720" y="5328"/>
                    <a:pt x="48392" y="5550"/>
                  </a:cubicBezTo>
                  <a:cubicBezTo>
                    <a:pt x="47504" y="5587"/>
                    <a:pt x="46610" y="5606"/>
                    <a:pt x="45713" y="5606"/>
                  </a:cubicBezTo>
                  <a:cubicBezTo>
                    <a:pt x="41227" y="5606"/>
                    <a:pt x="36664" y="5143"/>
                    <a:pt x="32410" y="4219"/>
                  </a:cubicBezTo>
                  <a:cubicBezTo>
                    <a:pt x="27082" y="3109"/>
                    <a:pt x="21755" y="1999"/>
                    <a:pt x="16205" y="1555"/>
                  </a:cubicBezTo>
                  <a:cubicBezTo>
                    <a:pt x="14977" y="1407"/>
                    <a:pt x="13749" y="1336"/>
                    <a:pt x="12526" y="1336"/>
                  </a:cubicBezTo>
                  <a:cubicBezTo>
                    <a:pt x="8221" y="1336"/>
                    <a:pt x="3976" y="2219"/>
                    <a:pt x="1" y="3775"/>
                  </a:cubicBezTo>
                  <a:lnTo>
                    <a:pt x="1" y="3997"/>
                  </a:lnTo>
                  <a:cubicBezTo>
                    <a:pt x="2473" y="3688"/>
                    <a:pt x="4946" y="3522"/>
                    <a:pt x="7418" y="3522"/>
                  </a:cubicBezTo>
                  <a:cubicBezTo>
                    <a:pt x="10273" y="3522"/>
                    <a:pt x="13128" y="3743"/>
                    <a:pt x="15983" y="4219"/>
                  </a:cubicBezTo>
                  <a:lnTo>
                    <a:pt x="31966" y="6438"/>
                  </a:lnTo>
                  <a:cubicBezTo>
                    <a:pt x="35326" y="6976"/>
                    <a:pt x="38687" y="7270"/>
                    <a:pt x="41998" y="7270"/>
                  </a:cubicBezTo>
                  <a:cubicBezTo>
                    <a:pt x="44155" y="7270"/>
                    <a:pt x="46291" y="7145"/>
                    <a:pt x="48392" y="6882"/>
                  </a:cubicBezTo>
                  <a:cubicBezTo>
                    <a:pt x="53942" y="6216"/>
                    <a:pt x="59047" y="3997"/>
                    <a:pt x="63265" y="223"/>
                  </a:cubicBezTo>
                  <a:lnTo>
                    <a:pt x="630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19"/>
            <p:cNvSpPr/>
            <p:nvPr/>
          </p:nvSpPr>
          <p:spPr>
            <a:xfrm>
              <a:off x="3510325" y="1923700"/>
              <a:ext cx="2186525" cy="290900"/>
            </a:xfrm>
            <a:custGeom>
              <a:avLst/>
              <a:gdLst/>
              <a:ahLst/>
              <a:cxnLst/>
              <a:rect l="l" t="t" r="r" b="b"/>
              <a:pathLst>
                <a:path w="87461" h="11636" extrusionOk="0">
                  <a:moveTo>
                    <a:pt x="16545" y="0"/>
                  </a:moveTo>
                  <a:cubicBezTo>
                    <a:pt x="10781" y="0"/>
                    <a:pt x="5143" y="1457"/>
                    <a:pt x="0" y="4277"/>
                  </a:cubicBezTo>
                  <a:lnTo>
                    <a:pt x="0" y="4499"/>
                  </a:lnTo>
                  <a:cubicBezTo>
                    <a:pt x="4471" y="3102"/>
                    <a:pt x="9206" y="2320"/>
                    <a:pt x="13927" y="2320"/>
                  </a:cubicBezTo>
                  <a:cubicBezTo>
                    <a:pt x="16708" y="2320"/>
                    <a:pt x="19483" y="2591"/>
                    <a:pt x="22198" y="3167"/>
                  </a:cubicBezTo>
                  <a:cubicBezTo>
                    <a:pt x="29524" y="4499"/>
                    <a:pt x="36849" y="6719"/>
                    <a:pt x="44174" y="8494"/>
                  </a:cubicBezTo>
                  <a:cubicBezTo>
                    <a:pt x="50781" y="10697"/>
                    <a:pt x="57749" y="11635"/>
                    <a:pt x="64753" y="11635"/>
                  </a:cubicBezTo>
                  <a:cubicBezTo>
                    <a:pt x="65514" y="11635"/>
                    <a:pt x="66276" y="11624"/>
                    <a:pt x="67038" y="11602"/>
                  </a:cubicBezTo>
                  <a:cubicBezTo>
                    <a:pt x="74808" y="11158"/>
                    <a:pt x="82133" y="7829"/>
                    <a:pt x="87461" y="2057"/>
                  </a:cubicBezTo>
                  <a:lnTo>
                    <a:pt x="87239" y="1835"/>
                  </a:lnTo>
                  <a:cubicBezTo>
                    <a:pt x="81689" y="7163"/>
                    <a:pt x="74586" y="10048"/>
                    <a:pt x="66816" y="10048"/>
                  </a:cubicBezTo>
                  <a:cubicBezTo>
                    <a:pt x="59269" y="10048"/>
                    <a:pt x="51722" y="8938"/>
                    <a:pt x="44618" y="6497"/>
                  </a:cubicBezTo>
                  <a:cubicBezTo>
                    <a:pt x="37515" y="3833"/>
                    <a:pt x="29967" y="1835"/>
                    <a:pt x="22420" y="503"/>
                  </a:cubicBezTo>
                  <a:cubicBezTo>
                    <a:pt x="20457" y="167"/>
                    <a:pt x="18494" y="0"/>
                    <a:pt x="165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9"/>
            <p:cNvSpPr/>
            <p:nvPr/>
          </p:nvSpPr>
          <p:spPr>
            <a:xfrm>
              <a:off x="2555800" y="2909850"/>
              <a:ext cx="2902425" cy="531550"/>
            </a:xfrm>
            <a:custGeom>
              <a:avLst/>
              <a:gdLst/>
              <a:ahLst/>
              <a:cxnLst/>
              <a:rect l="l" t="t" r="r" b="b"/>
              <a:pathLst>
                <a:path w="116097" h="21262" extrusionOk="0">
                  <a:moveTo>
                    <a:pt x="13743" y="1"/>
                  </a:moveTo>
                  <a:cubicBezTo>
                    <a:pt x="9093" y="1"/>
                    <a:pt x="4477" y="561"/>
                    <a:pt x="0" y="1680"/>
                  </a:cubicBezTo>
                  <a:lnTo>
                    <a:pt x="0" y="2124"/>
                  </a:lnTo>
                  <a:cubicBezTo>
                    <a:pt x="2673" y="1820"/>
                    <a:pt x="5362" y="1666"/>
                    <a:pt x="8054" y="1666"/>
                  </a:cubicBezTo>
                  <a:cubicBezTo>
                    <a:pt x="15201" y="1666"/>
                    <a:pt x="22368" y="2752"/>
                    <a:pt x="29302" y="5009"/>
                  </a:cubicBezTo>
                  <a:cubicBezTo>
                    <a:pt x="38847" y="7673"/>
                    <a:pt x="48170" y="11225"/>
                    <a:pt x="57715" y="14555"/>
                  </a:cubicBezTo>
                  <a:cubicBezTo>
                    <a:pt x="67261" y="18106"/>
                    <a:pt x="77250" y="20326"/>
                    <a:pt x="87461" y="21214"/>
                  </a:cubicBezTo>
                  <a:cubicBezTo>
                    <a:pt x="88174" y="21246"/>
                    <a:pt x="88889" y="21262"/>
                    <a:pt x="89604" y="21262"/>
                  </a:cubicBezTo>
                  <a:cubicBezTo>
                    <a:pt x="98900" y="21262"/>
                    <a:pt x="108264" y="18582"/>
                    <a:pt x="116096" y="13223"/>
                  </a:cubicBezTo>
                  <a:lnTo>
                    <a:pt x="115874" y="13001"/>
                  </a:lnTo>
                  <a:cubicBezTo>
                    <a:pt x="108777" y="17483"/>
                    <a:pt x="100580" y="19923"/>
                    <a:pt x="92208" y="19923"/>
                  </a:cubicBezTo>
                  <a:cubicBezTo>
                    <a:pt x="90630" y="19923"/>
                    <a:pt x="89045" y="19836"/>
                    <a:pt x="87461" y="19660"/>
                  </a:cubicBezTo>
                  <a:cubicBezTo>
                    <a:pt x="77472" y="18772"/>
                    <a:pt x="67705" y="16330"/>
                    <a:pt x="58603" y="12557"/>
                  </a:cubicBezTo>
                  <a:cubicBezTo>
                    <a:pt x="49280" y="8561"/>
                    <a:pt x="39735" y="5009"/>
                    <a:pt x="30190" y="2346"/>
                  </a:cubicBezTo>
                  <a:cubicBezTo>
                    <a:pt x="24779" y="783"/>
                    <a:pt x="19238" y="1"/>
                    <a:pt x="137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9"/>
            <p:cNvSpPr/>
            <p:nvPr/>
          </p:nvSpPr>
          <p:spPr>
            <a:xfrm>
              <a:off x="2122925" y="3511650"/>
              <a:ext cx="3141050" cy="522650"/>
            </a:xfrm>
            <a:custGeom>
              <a:avLst/>
              <a:gdLst/>
              <a:ahLst/>
              <a:cxnLst/>
              <a:rect l="l" t="t" r="r" b="b"/>
              <a:pathLst>
                <a:path w="125642" h="20906" extrusionOk="0">
                  <a:moveTo>
                    <a:pt x="14606" y="0"/>
                  </a:moveTo>
                  <a:cubicBezTo>
                    <a:pt x="9520" y="0"/>
                    <a:pt x="4480" y="1136"/>
                    <a:pt x="1" y="3579"/>
                  </a:cubicBezTo>
                  <a:lnTo>
                    <a:pt x="1" y="3801"/>
                  </a:lnTo>
                  <a:cubicBezTo>
                    <a:pt x="3830" y="2303"/>
                    <a:pt x="7784" y="1554"/>
                    <a:pt x="11769" y="1554"/>
                  </a:cubicBezTo>
                  <a:cubicBezTo>
                    <a:pt x="13098" y="1554"/>
                    <a:pt x="14430" y="1637"/>
                    <a:pt x="15761" y="1804"/>
                  </a:cubicBezTo>
                  <a:cubicBezTo>
                    <a:pt x="21089" y="2470"/>
                    <a:pt x="26195" y="3579"/>
                    <a:pt x="31300" y="5355"/>
                  </a:cubicBezTo>
                  <a:cubicBezTo>
                    <a:pt x="41511" y="8685"/>
                    <a:pt x="51722" y="12459"/>
                    <a:pt x="62155" y="15566"/>
                  </a:cubicBezTo>
                  <a:cubicBezTo>
                    <a:pt x="72589" y="18896"/>
                    <a:pt x="83466" y="20672"/>
                    <a:pt x="94343" y="20894"/>
                  </a:cubicBezTo>
                  <a:cubicBezTo>
                    <a:pt x="94740" y="20902"/>
                    <a:pt x="95136" y="20906"/>
                    <a:pt x="95532" y="20906"/>
                  </a:cubicBezTo>
                  <a:cubicBezTo>
                    <a:pt x="106218" y="20906"/>
                    <a:pt x="116652" y="18024"/>
                    <a:pt x="125642" y="12459"/>
                  </a:cubicBezTo>
                  <a:lnTo>
                    <a:pt x="125642" y="12237"/>
                  </a:lnTo>
                  <a:cubicBezTo>
                    <a:pt x="117061" y="17026"/>
                    <a:pt x="107583" y="19663"/>
                    <a:pt x="97853" y="19663"/>
                  </a:cubicBezTo>
                  <a:cubicBezTo>
                    <a:pt x="96760" y="19663"/>
                    <a:pt x="95663" y="19629"/>
                    <a:pt x="94565" y="19562"/>
                  </a:cubicBezTo>
                  <a:cubicBezTo>
                    <a:pt x="83910" y="19118"/>
                    <a:pt x="73255" y="17120"/>
                    <a:pt x="63043" y="13569"/>
                  </a:cubicBezTo>
                  <a:cubicBezTo>
                    <a:pt x="52832" y="10017"/>
                    <a:pt x="42843" y="5799"/>
                    <a:pt x="32188" y="2914"/>
                  </a:cubicBezTo>
                  <a:cubicBezTo>
                    <a:pt x="26860" y="1138"/>
                    <a:pt x="21533" y="250"/>
                    <a:pt x="15983" y="28"/>
                  </a:cubicBezTo>
                  <a:cubicBezTo>
                    <a:pt x="15524" y="9"/>
                    <a:pt x="15065" y="0"/>
                    <a:pt x="146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9"/>
            <p:cNvSpPr/>
            <p:nvPr/>
          </p:nvSpPr>
          <p:spPr>
            <a:xfrm>
              <a:off x="1801050" y="4061325"/>
              <a:ext cx="3041175" cy="657175"/>
            </a:xfrm>
            <a:custGeom>
              <a:avLst/>
              <a:gdLst/>
              <a:ahLst/>
              <a:cxnLst/>
              <a:rect l="l" t="t" r="r" b="b"/>
              <a:pathLst>
                <a:path w="121647" h="26287" extrusionOk="0">
                  <a:moveTo>
                    <a:pt x="14479" y="0"/>
                  </a:moveTo>
                  <a:cubicBezTo>
                    <a:pt x="9212" y="0"/>
                    <a:pt x="4006" y="1972"/>
                    <a:pt x="1" y="5344"/>
                  </a:cubicBezTo>
                  <a:lnTo>
                    <a:pt x="1" y="5566"/>
                  </a:lnTo>
                  <a:cubicBezTo>
                    <a:pt x="3871" y="3171"/>
                    <a:pt x="8199" y="1846"/>
                    <a:pt x="12606" y="1846"/>
                  </a:cubicBezTo>
                  <a:cubicBezTo>
                    <a:pt x="13508" y="1846"/>
                    <a:pt x="14413" y="1902"/>
                    <a:pt x="15318" y="2015"/>
                  </a:cubicBezTo>
                  <a:cubicBezTo>
                    <a:pt x="20645" y="2237"/>
                    <a:pt x="25751" y="3791"/>
                    <a:pt x="30412" y="6010"/>
                  </a:cubicBezTo>
                  <a:cubicBezTo>
                    <a:pt x="39957" y="10450"/>
                    <a:pt x="48837" y="17331"/>
                    <a:pt x="59048" y="21327"/>
                  </a:cubicBezTo>
                  <a:cubicBezTo>
                    <a:pt x="67184" y="24651"/>
                    <a:pt x="75768" y="26286"/>
                    <a:pt x="84311" y="26286"/>
                  </a:cubicBezTo>
                  <a:cubicBezTo>
                    <a:pt x="97445" y="26286"/>
                    <a:pt x="110483" y="22422"/>
                    <a:pt x="121646" y="14890"/>
                  </a:cubicBezTo>
                  <a:lnTo>
                    <a:pt x="121646" y="14668"/>
                  </a:lnTo>
                  <a:cubicBezTo>
                    <a:pt x="110842" y="21356"/>
                    <a:pt x="98546" y="24766"/>
                    <a:pt x="86228" y="24766"/>
                  </a:cubicBezTo>
                  <a:cubicBezTo>
                    <a:pt x="77289" y="24766"/>
                    <a:pt x="68337" y="22970"/>
                    <a:pt x="59936" y="19329"/>
                  </a:cubicBezTo>
                  <a:cubicBezTo>
                    <a:pt x="50169" y="15112"/>
                    <a:pt x="41733" y="7786"/>
                    <a:pt x="31522" y="3569"/>
                  </a:cubicBezTo>
                  <a:cubicBezTo>
                    <a:pt x="26417" y="1349"/>
                    <a:pt x="20867" y="17"/>
                    <a:pt x="15318" y="17"/>
                  </a:cubicBezTo>
                  <a:cubicBezTo>
                    <a:pt x="15038" y="6"/>
                    <a:pt x="14758" y="0"/>
                    <a:pt x="144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9"/>
            <p:cNvSpPr/>
            <p:nvPr/>
          </p:nvSpPr>
          <p:spPr>
            <a:xfrm>
              <a:off x="1551325" y="4638200"/>
              <a:ext cx="2591650" cy="604800"/>
            </a:xfrm>
            <a:custGeom>
              <a:avLst/>
              <a:gdLst/>
              <a:ahLst/>
              <a:cxnLst/>
              <a:rect l="l" t="t" r="r" b="b"/>
              <a:pathLst>
                <a:path w="103666" h="24192" extrusionOk="0">
                  <a:moveTo>
                    <a:pt x="13430" y="0"/>
                  </a:moveTo>
                  <a:cubicBezTo>
                    <a:pt x="13024" y="0"/>
                    <a:pt x="12617" y="9"/>
                    <a:pt x="12210" y="28"/>
                  </a:cubicBezTo>
                  <a:cubicBezTo>
                    <a:pt x="9768" y="250"/>
                    <a:pt x="7326" y="916"/>
                    <a:pt x="5106" y="1804"/>
                  </a:cubicBezTo>
                  <a:cubicBezTo>
                    <a:pt x="2887" y="2914"/>
                    <a:pt x="1111" y="4689"/>
                    <a:pt x="1" y="6687"/>
                  </a:cubicBezTo>
                  <a:lnTo>
                    <a:pt x="1" y="6687"/>
                  </a:lnTo>
                  <a:cubicBezTo>
                    <a:pt x="2935" y="3544"/>
                    <a:pt x="7056" y="1785"/>
                    <a:pt x="11430" y="1785"/>
                  </a:cubicBezTo>
                  <a:cubicBezTo>
                    <a:pt x="11689" y="1785"/>
                    <a:pt x="11949" y="1791"/>
                    <a:pt x="12210" y="1804"/>
                  </a:cubicBezTo>
                  <a:cubicBezTo>
                    <a:pt x="16649" y="1804"/>
                    <a:pt x="21089" y="3136"/>
                    <a:pt x="24863" y="5577"/>
                  </a:cubicBezTo>
                  <a:cubicBezTo>
                    <a:pt x="28858" y="7575"/>
                    <a:pt x="32410" y="10461"/>
                    <a:pt x="36406" y="13125"/>
                  </a:cubicBezTo>
                  <a:cubicBezTo>
                    <a:pt x="46827" y="20400"/>
                    <a:pt x="59338" y="24192"/>
                    <a:pt x="71933" y="24192"/>
                  </a:cubicBezTo>
                  <a:cubicBezTo>
                    <a:pt x="73558" y="24192"/>
                    <a:pt x="75183" y="24129"/>
                    <a:pt x="76806" y="24002"/>
                  </a:cubicBezTo>
                  <a:cubicBezTo>
                    <a:pt x="86351" y="23336"/>
                    <a:pt x="95453" y="20450"/>
                    <a:pt x="103666" y="15789"/>
                  </a:cubicBezTo>
                  <a:lnTo>
                    <a:pt x="103666" y="15567"/>
                  </a:lnTo>
                  <a:cubicBezTo>
                    <a:pt x="94419" y="20375"/>
                    <a:pt x="84215" y="22855"/>
                    <a:pt x="74002" y="22855"/>
                  </a:cubicBezTo>
                  <a:cubicBezTo>
                    <a:pt x="65826" y="22855"/>
                    <a:pt x="57645" y="21265"/>
                    <a:pt x="49946" y="18008"/>
                  </a:cubicBezTo>
                  <a:cubicBezTo>
                    <a:pt x="45729" y="16011"/>
                    <a:pt x="41733" y="13791"/>
                    <a:pt x="38181" y="11127"/>
                  </a:cubicBezTo>
                  <a:cubicBezTo>
                    <a:pt x="34408" y="8241"/>
                    <a:pt x="30412" y="5577"/>
                    <a:pt x="26195" y="3358"/>
                  </a:cubicBezTo>
                  <a:cubicBezTo>
                    <a:pt x="22328" y="1119"/>
                    <a:pt x="17903" y="0"/>
                    <a:pt x="134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1">
  <p:cSld name="SECTION_TITLE_AND_DESCRIPTION_1">
    <p:spTree>
      <p:nvGrpSpPr>
        <p:cNvPr id="1" name="Shape 148"/>
        <p:cNvGrpSpPr/>
        <p:nvPr/>
      </p:nvGrpSpPr>
      <p:grpSpPr>
        <a:xfrm>
          <a:off x="0" y="0"/>
          <a:ext cx="0" cy="0"/>
          <a:chOff x="0" y="0"/>
          <a:chExt cx="0" cy="0"/>
        </a:xfrm>
      </p:grpSpPr>
      <p:sp>
        <p:nvSpPr>
          <p:cNvPr id="149" name="Google Shape;149;p20"/>
          <p:cNvSpPr txBox="1">
            <a:spLocks noGrp="1"/>
          </p:cNvSpPr>
          <p:nvPr>
            <p:ph type="subTitle" idx="1"/>
          </p:nvPr>
        </p:nvSpPr>
        <p:spPr>
          <a:xfrm>
            <a:off x="2879100" y="1064975"/>
            <a:ext cx="3385800" cy="629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50" name="Google Shape;150;p20"/>
          <p:cNvSpPr txBox="1">
            <a:spLocks noGrp="1"/>
          </p:cNvSpPr>
          <p:nvPr>
            <p:ph type="title"/>
          </p:nvPr>
        </p:nvSpPr>
        <p:spPr>
          <a:xfrm>
            <a:off x="796663" y="307050"/>
            <a:ext cx="7550700" cy="569400"/>
          </a:xfrm>
          <a:prstGeom prst="rect">
            <a:avLst/>
          </a:prstGeom>
        </p:spPr>
        <p:txBody>
          <a:bodyPr spcFirstLastPara="1" wrap="square" lIns="91425" tIns="91425" rIns="91425" bIns="91425" anchor="t" anchorCtr="0">
            <a:normAutofit/>
          </a:bodyPr>
          <a:lstStyle>
            <a:lvl1pPr lvl="0" algn="ctr" rtl="0">
              <a:spcBef>
                <a:spcPts val="0"/>
              </a:spcBef>
              <a:spcAft>
                <a:spcPts val="0"/>
              </a:spcAft>
              <a:buSzPts val="3600"/>
              <a:buNone/>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1" name="Google Shape;151;p20"/>
          <p:cNvSpPr/>
          <p:nvPr/>
        </p:nvSpPr>
        <p:spPr>
          <a:xfrm rot="-1420096" flipH="1">
            <a:off x="-635548" y="15611"/>
            <a:ext cx="2642692" cy="1508829"/>
          </a:xfrm>
          <a:prstGeom prst="rect">
            <a:avLst/>
          </a:prstGeom>
          <a:noFill/>
          <a:ln>
            <a:noFill/>
          </a:ln>
        </p:spPr>
      </p:sp>
      <p:pic>
        <p:nvPicPr>
          <p:cNvPr id="152" name="Google Shape;152;p20"/>
          <p:cNvPicPr preferRelativeResize="0"/>
          <p:nvPr/>
        </p:nvPicPr>
        <p:blipFill rotWithShape="1">
          <a:blip r:embed="rId2" cstate="screen">
            <a:alphaModFix/>
            <a:extLst>
              <a:ext uri="{28A0092B-C50C-407E-A947-70E740481C1C}">
                <a14:useLocalDpi xmlns:a14="http://schemas.microsoft.com/office/drawing/2010/main"/>
              </a:ext>
            </a:extLst>
          </a:blip>
          <a:srcRect l="6919" r="11766"/>
          <a:stretch/>
        </p:blipFill>
        <p:spPr>
          <a:xfrm flipH="1">
            <a:off x="93444" y="94988"/>
            <a:ext cx="462200" cy="682152"/>
          </a:xfrm>
          <a:prstGeom prst="rect">
            <a:avLst/>
          </a:prstGeom>
          <a:noFill/>
          <a:ln>
            <a:noFill/>
          </a:ln>
        </p:spPr>
      </p:pic>
      <p:sp>
        <p:nvSpPr>
          <p:cNvPr id="153" name="Google Shape;153;p20"/>
          <p:cNvSpPr/>
          <p:nvPr/>
        </p:nvSpPr>
        <p:spPr>
          <a:xfrm rot="10800000">
            <a:off x="37483" y="3338000"/>
            <a:ext cx="574123" cy="1038125"/>
          </a:xfrm>
          <a:prstGeom prst="rect">
            <a:avLst/>
          </a:prstGeom>
          <a:noFill/>
          <a:ln>
            <a:noFill/>
          </a:ln>
        </p:spPr>
      </p:sp>
      <p:sp>
        <p:nvSpPr>
          <p:cNvPr id="154" name="Google Shape;154;p20"/>
          <p:cNvSpPr/>
          <p:nvPr/>
        </p:nvSpPr>
        <p:spPr>
          <a:xfrm>
            <a:off x="8458201" y="4100463"/>
            <a:ext cx="611651" cy="1097253"/>
          </a:xfrm>
          <a:prstGeom prst="rect">
            <a:avLst/>
          </a:prstGeom>
          <a:noFill/>
          <a:ln>
            <a:noFill/>
          </a:ln>
        </p:spPr>
      </p:sp>
      <p:sp>
        <p:nvSpPr>
          <p:cNvPr id="155" name="Google Shape;155;p20"/>
          <p:cNvSpPr/>
          <p:nvPr/>
        </p:nvSpPr>
        <p:spPr>
          <a:xfrm rot="-5400000">
            <a:off x="7722962" y="4337375"/>
            <a:ext cx="574123" cy="1038125"/>
          </a:xfrm>
          <a:prstGeom prst="rect">
            <a:avLst/>
          </a:prstGeom>
          <a:noFill/>
          <a:ln>
            <a:noFill/>
          </a:ln>
        </p:spPr>
      </p:sp>
      <p:sp>
        <p:nvSpPr>
          <p:cNvPr id="156" name="Google Shape;156;p20"/>
          <p:cNvSpPr/>
          <p:nvPr/>
        </p:nvSpPr>
        <p:spPr>
          <a:xfrm rot="-5400000" flipH="1">
            <a:off x="8488539" y="-133775"/>
            <a:ext cx="422385" cy="985276"/>
          </a:xfrm>
          <a:prstGeom prst="rect">
            <a:avLst/>
          </a:prstGeom>
          <a:noFill/>
          <a:ln>
            <a:noFill/>
          </a:ln>
        </p:spPr>
      </p:sp>
      <p:pic>
        <p:nvPicPr>
          <p:cNvPr id="157" name="Google Shape;157;p20"/>
          <p:cNvPicPr preferRelativeResize="0"/>
          <p:nvPr/>
        </p:nvPicPr>
        <p:blipFill rotWithShape="1">
          <a:blip r:embed="rId2" cstate="screen">
            <a:alphaModFix/>
            <a:extLst>
              <a:ext uri="{28A0092B-C50C-407E-A947-70E740481C1C}">
                <a14:useLocalDpi xmlns:a14="http://schemas.microsoft.com/office/drawing/2010/main"/>
              </a:ext>
            </a:extLst>
          </a:blip>
          <a:srcRect l="6919" r="11766"/>
          <a:stretch/>
        </p:blipFill>
        <p:spPr>
          <a:xfrm>
            <a:off x="8681803" y="610413"/>
            <a:ext cx="462200" cy="682152"/>
          </a:xfrm>
          <a:prstGeom prst="rect">
            <a:avLst/>
          </a:prstGeom>
          <a:noFill/>
          <a:ln>
            <a:noFill/>
          </a:ln>
        </p:spPr>
      </p:pic>
      <p:sp>
        <p:nvSpPr>
          <p:cNvPr id="158" name="Google Shape;158;p20"/>
          <p:cNvSpPr/>
          <p:nvPr/>
        </p:nvSpPr>
        <p:spPr>
          <a:xfrm rot="4850321" flipH="1">
            <a:off x="8802" y="3991701"/>
            <a:ext cx="1001893" cy="1227501"/>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3"/>
        <p:cNvGrpSpPr/>
        <p:nvPr/>
      </p:nvGrpSpPr>
      <p:grpSpPr>
        <a:xfrm>
          <a:off x="0" y="0"/>
          <a:ext cx="0" cy="0"/>
          <a:chOff x="0" y="0"/>
          <a:chExt cx="0" cy="0"/>
        </a:xfrm>
      </p:grpSpPr>
      <p:sp>
        <p:nvSpPr>
          <p:cNvPr id="164" name="Google Shape;164;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65" name="Google Shape;165;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66" name="Google Shape;166;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7"/>
        <p:cNvGrpSpPr/>
        <p:nvPr/>
      </p:nvGrpSpPr>
      <p:grpSpPr>
        <a:xfrm>
          <a:off x="0" y="0"/>
          <a:ext cx="0" cy="0"/>
          <a:chOff x="0" y="0"/>
          <a:chExt cx="0" cy="0"/>
        </a:xfrm>
      </p:grpSpPr>
      <p:sp>
        <p:nvSpPr>
          <p:cNvPr id="168" name="Google Shape;168;p2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69" name="Google Shape;169;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0"/>
        <p:cNvGrpSpPr/>
        <p:nvPr/>
      </p:nvGrpSpPr>
      <p:grpSpPr>
        <a:xfrm>
          <a:off x="0" y="0"/>
          <a:ext cx="0" cy="0"/>
          <a:chOff x="0" y="0"/>
          <a:chExt cx="0" cy="0"/>
        </a:xfrm>
      </p:grpSpPr>
      <p:sp>
        <p:nvSpPr>
          <p:cNvPr id="171" name="Google Shape;171;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72" name="Google Shape;172;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73" name="Google Shape;173;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74"/>
        <p:cNvGrpSpPr/>
        <p:nvPr/>
      </p:nvGrpSpPr>
      <p:grpSpPr>
        <a:xfrm>
          <a:off x="0" y="0"/>
          <a:ext cx="0" cy="0"/>
          <a:chOff x="0" y="0"/>
          <a:chExt cx="0" cy="0"/>
        </a:xfrm>
      </p:grpSpPr>
      <p:sp>
        <p:nvSpPr>
          <p:cNvPr id="175" name="Google Shape;175;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76" name="Google Shape;176;p2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177" name="Google Shape;177;p2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178" name="Google Shape;178;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79"/>
        <p:cNvGrpSpPr/>
        <p:nvPr/>
      </p:nvGrpSpPr>
      <p:grpSpPr>
        <a:xfrm>
          <a:off x="0" y="0"/>
          <a:ext cx="0" cy="0"/>
          <a:chOff x="0" y="0"/>
          <a:chExt cx="0" cy="0"/>
        </a:xfrm>
      </p:grpSpPr>
      <p:sp>
        <p:nvSpPr>
          <p:cNvPr id="180" name="Google Shape;180;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1" name="Google Shape;181;p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82"/>
        <p:cNvGrpSpPr/>
        <p:nvPr/>
      </p:nvGrpSpPr>
      <p:grpSpPr>
        <a:xfrm>
          <a:off x="0" y="0"/>
          <a:ext cx="0" cy="0"/>
          <a:chOff x="0" y="0"/>
          <a:chExt cx="0" cy="0"/>
        </a:xfrm>
      </p:grpSpPr>
      <p:sp>
        <p:nvSpPr>
          <p:cNvPr id="183" name="Google Shape;183;p2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84" name="Google Shape;184;p2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185" name="Google Shape;185;p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86"/>
        <p:cNvGrpSpPr/>
        <p:nvPr/>
      </p:nvGrpSpPr>
      <p:grpSpPr>
        <a:xfrm>
          <a:off x="0" y="0"/>
          <a:ext cx="0" cy="0"/>
          <a:chOff x="0" y="0"/>
          <a:chExt cx="0" cy="0"/>
        </a:xfrm>
      </p:grpSpPr>
      <p:sp>
        <p:nvSpPr>
          <p:cNvPr id="187" name="Google Shape;187;p2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88" name="Google Shape;188;p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89"/>
        <p:cNvGrpSpPr/>
        <p:nvPr/>
      </p:nvGrpSpPr>
      <p:grpSpPr>
        <a:xfrm>
          <a:off x="0" y="0"/>
          <a:ext cx="0" cy="0"/>
          <a:chOff x="0" y="0"/>
          <a:chExt cx="0" cy="0"/>
        </a:xfrm>
      </p:grpSpPr>
      <p:sp>
        <p:nvSpPr>
          <p:cNvPr id="190" name="Google Shape;190;p2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192" name="Google Shape;192;p2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93" name="Google Shape;193;p2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Clr>
                <a:schemeClr val="dk1"/>
              </a:buClr>
              <a:buSzPts val="1800"/>
              <a:buChar char="●"/>
              <a:defRPr>
                <a:solidFill>
                  <a:schemeClr val="dk1"/>
                </a:solidFill>
              </a:defRPr>
            </a:lvl1pPr>
            <a:lvl2pPr marL="914400" lvl="1" indent="-317500" rtl="0">
              <a:spcBef>
                <a:spcPts val="0"/>
              </a:spcBef>
              <a:spcAft>
                <a:spcPts val="0"/>
              </a:spcAft>
              <a:buClr>
                <a:schemeClr val="dk1"/>
              </a:buClr>
              <a:buSzPts val="1400"/>
              <a:buChar char="○"/>
              <a:defRPr>
                <a:solidFill>
                  <a:schemeClr val="dk1"/>
                </a:solidFill>
              </a:defRPr>
            </a:lvl2pPr>
            <a:lvl3pPr marL="1371600" lvl="2" indent="-317500" rtl="0">
              <a:spcBef>
                <a:spcPts val="0"/>
              </a:spcBef>
              <a:spcAft>
                <a:spcPts val="0"/>
              </a:spcAft>
              <a:buClr>
                <a:schemeClr val="dk1"/>
              </a:buClr>
              <a:buSzPts val="1400"/>
              <a:buChar char="■"/>
              <a:defRPr>
                <a:solidFill>
                  <a:schemeClr val="dk1"/>
                </a:solidFill>
              </a:defRPr>
            </a:lvl3pPr>
            <a:lvl4pPr marL="1828800" lvl="3" indent="-317500" rtl="0">
              <a:spcBef>
                <a:spcPts val="0"/>
              </a:spcBef>
              <a:spcAft>
                <a:spcPts val="0"/>
              </a:spcAft>
              <a:buClr>
                <a:schemeClr val="dk1"/>
              </a:buClr>
              <a:buSzPts val="1400"/>
              <a:buChar char="●"/>
              <a:defRPr>
                <a:solidFill>
                  <a:schemeClr val="dk1"/>
                </a:solidFill>
              </a:defRPr>
            </a:lvl4pPr>
            <a:lvl5pPr marL="2286000" lvl="4" indent="-317500" rtl="0">
              <a:spcBef>
                <a:spcPts val="0"/>
              </a:spcBef>
              <a:spcAft>
                <a:spcPts val="0"/>
              </a:spcAft>
              <a:buClr>
                <a:schemeClr val="dk1"/>
              </a:buClr>
              <a:buSzPts val="1400"/>
              <a:buChar char="○"/>
              <a:defRPr>
                <a:solidFill>
                  <a:schemeClr val="dk1"/>
                </a:solidFill>
              </a:defRPr>
            </a:lvl5pPr>
            <a:lvl6pPr marL="2743200" lvl="5" indent="-317500" rtl="0">
              <a:spcBef>
                <a:spcPts val="0"/>
              </a:spcBef>
              <a:spcAft>
                <a:spcPts val="0"/>
              </a:spcAft>
              <a:buClr>
                <a:schemeClr val="dk1"/>
              </a:buClr>
              <a:buSzPts val="1400"/>
              <a:buChar char="■"/>
              <a:defRPr>
                <a:solidFill>
                  <a:schemeClr val="dk1"/>
                </a:solidFill>
              </a:defRPr>
            </a:lvl6pPr>
            <a:lvl7pPr marL="3200400" lvl="6" indent="-317500" rtl="0">
              <a:spcBef>
                <a:spcPts val="0"/>
              </a:spcBef>
              <a:spcAft>
                <a:spcPts val="0"/>
              </a:spcAft>
              <a:buClr>
                <a:schemeClr val="dk1"/>
              </a:buClr>
              <a:buSzPts val="1400"/>
              <a:buChar char="●"/>
              <a:defRPr>
                <a:solidFill>
                  <a:schemeClr val="dk1"/>
                </a:solidFill>
              </a:defRPr>
            </a:lvl7pPr>
            <a:lvl8pPr marL="3657600" lvl="7" indent="-317500" rtl="0">
              <a:spcBef>
                <a:spcPts val="0"/>
              </a:spcBef>
              <a:spcAft>
                <a:spcPts val="0"/>
              </a:spcAft>
              <a:buClr>
                <a:schemeClr val="dk1"/>
              </a:buClr>
              <a:buSzPts val="1400"/>
              <a:buChar char="○"/>
              <a:defRPr>
                <a:solidFill>
                  <a:schemeClr val="dk1"/>
                </a:solidFill>
              </a:defRPr>
            </a:lvl8pPr>
            <a:lvl9pPr marL="4114800" lvl="8" indent="-317500" rtl="0">
              <a:spcBef>
                <a:spcPts val="0"/>
              </a:spcBef>
              <a:spcAft>
                <a:spcPts val="0"/>
              </a:spcAft>
              <a:buClr>
                <a:schemeClr val="dk1"/>
              </a:buClr>
              <a:buSzPts val="1400"/>
              <a:buChar char="■"/>
              <a:defRPr>
                <a:solidFill>
                  <a:schemeClr val="dk1"/>
                </a:solidFill>
              </a:defRPr>
            </a:lvl9pPr>
          </a:lstStyle>
          <a:p>
            <a:endParaRPr/>
          </a:p>
        </p:txBody>
      </p:sp>
      <p:sp>
        <p:nvSpPr>
          <p:cNvPr id="194" name="Google Shape;194;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95"/>
        <p:cNvGrpSpPr/>
        <p:nvPr/>
      </p:nvGrpSpPr>
      <p:grpSpPr>
        <a:xfrm>
          <a:off x="0" y="0"/>
          <a:ext cx="0" cy="0"/>
          <a:chOff x="0" y="0"/>
          <a:chExt cx="0" cy="0"/>
        </a:xfrm>
      </p:grpSpPr>
      <p:sp>
        <p:nvSpPr>
          <p:cNvPr id="196" name="Google Shape;196;p3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197" name="Google Shape;197;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98"/>
        <p:cNvGrpSpPr/>
        <p:nvPr/>
      </p:nvGrpSpPr>
      <p:grpSpPr>
        <a:xfrm>
          <a:off x="0" y="0"/>
          <a:ext cx="0" cy="0"/>
          <a:chOff x="0" y="0"/>
          <a:chExt cx="0" cy="0"/>
        </a:xfrm>
      </p:grpSpPr>
      <p:sp>
        <p:nvSpPr>
          <p:cNvPr id="199" name="Google Shape;199;p3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00" name="Google Shape;200;p3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201" name="Google Shape;201;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02"/>
        <p:cNvGrpSpPr/>
        <p:nvPr/>
      </p:nvGrpSpPr>
      <p:grpSpPr>
        <a:xfrm>
          <a:off x="0" y="0"/>
          <a:ext cx="0" cy="0"/>
          <a:chOff x="0" y="0"/>
          <a:chExt cx="0" cy="0"/>
        </a:xfrm>
      </p:grpSpPr>
      <p:sp>
        <p:nvSpPr>
          <p:cNvPr id="203" name="Google Shape;203;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YOC-OSL">
  <p:cSld name="TITLE_AND_BODY_3">
    <p:spTree>
      <p:nvGrpSpPr>
        <p:cNvPr id="1" name="Shape 204"/>
        <p:cNvGrpSpPr/>
        <p:nvPr/>
      </p:nvGrpSpPr>
      <p:grpSpPr>
        <a:xfrm>
          <a:off x="0" y="0"/>
          <a:ext cx="0" cy="0"/>
          <a:chOff x="0" y="0"/>
          <a:chExt cx="0" cy="0"/>
        </a:xfrm>
      </p:grpSpPr>
      <p:sp>
        <p:nvSpPr>
          <p:cNvPr id="205" name="Google Shape;205;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6" name="Google Shape;206;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Clr>
                <a:schemeClr val="dk1"/>
              </a:buClr>
              <a:buSzPts val="1800"/>
              <a:buChar char="●"/>
              <a:defRPr>
                <a:solidFill>
                  <a:schemeClr val="dk1"/>
                </a:solidFill>
              </a:defRPr>
            </a:lvl1pPr>
            <a:lvl2pPr marL="914400" lvl="1" indent="-317500" rtl="0">
              <a:spcBef>
                <a:spcPts val="0"/>
              </a:spcBef>
              <a:spcAft>
                <a:spcPts val="0"/>
              </a:spcAft>
              <a:buClr>
                <a:schemeClr val="dk1"/>
              </a:buClr>
              <a:buSzPts val="1400"/>
              <a:buChar char="○"/>
              <a:defRPr>
                <a:solidFill>
                  <a:schemeClr val="dk1"/>
                </a:solidFill>
              </a:defRPr>
            </a:lvl2pPr>
            <a:lvl3pPr marL="1371600" lvl="2" indent="-317500" rtl="0">
              <a:spcBef>
                <a:spcPts val="0"/>
              </a:spcBef>
              <a:spcAft>
                <a:spcPts val="0"/>
              </a:spcAft>
              <a:buClr>
                <a:schemeClr val="dk1"/>
              </a:buClr>
              <a:buSzPts val="1400"/>
              <a:buChar char="■"/>
              <a:defRPr>
                <a:solidFill>
                  <a:schemeClr val="dk1"/>
                </a:solidFill>
              </a:defRPr>
            </a:lvl3pPr>
            <a:lvl4pPr marL="1828800" lvl="3" indent="-317500" rtl="0">
              <a:spcBef>
                <a:spcPts val="0"/>
              </a:spcBef>
              <a:spcAft>
                <a:spcPts val="0"/>
              </a:spcAft>
              <a:buClr>
                <a:schemeClr val="dk1"/>
              </a:buClr>
              <a:buSzPts val="1400"/>
              <a:buChar char="●"/>
              <a:defRPr>
                <a:solidFill>
                  <a:schemeClr val="dk1"/>
                </a:solidFill>
              </a:defRPr>
            </a:lvl4pPr>
            <a:lvl5pPr marL="2286000" lvl="4" indent="-317500" rtl="0">
              <a:spcBef>
                <a:spcPts val="0"/>
              </a:spcBef>
              <a:spcAft>
                <a:spcPts val="0"/>
              </a:spcAft>
              <a:buClr>
                <a:schemeClr val="dk1"/>
              </a:buClr>
              <a:buSzPts val="1400"/>
              <a:buChar char="○"/>
              <a:defRPr>
                <a:solidFill>
                  <a:schemeClr val="dk1"/>
                </a:solidFill>
              </a:defRPr>
            </a:lvl5pPr>
            <a:lvl6pPr marL="2743200" lvl="5" indent="-317500" rtl="0">
              <a:spcBef>
                <a:spcPts val="0"/>
              </a:spcBef>
              <a:spcAft>
                <a:spcPts val="0"/>
              </a:spcAft>
              <a:buClr>
                <a:schemeClr val="dk1"/>
              </a:buClr>
              <a:buSzPts val="1400"/>
              <a:buChar char="■"/>
              <a:defRPr>
                <a:solidFill>
                  <a:schemeClr val="dk1"/>
                </a:solidFill>
              </a:defRPr>
            </a:lvl6pPr>
            <a:lvl7pPr marL="3200400" lvl="6" indent="-317500" rtl="0">
              <a:spcBef>
                <a:spcPts val="0"/>
              </a:spcBef>
              <a:spcAft>
                <a:spcPts val="0"/>
              </a:spcAft>
              <a:buClr>
                <a:schemeClr val="dk1"/>
              </a:buClr>
              <a:buSzPts val="1400"/>
              <a:buChar char="●"/>
              <a:defRPr>
                <a:solidFill>
                  <a:schemeClr val="dk1"/>
                </a:solidFill>
              </a:defRPr>
            </a:lvl7pPr>
            <a:lvl8pPr marL="3657600" lvl="7" indent="-317500" rtl="0">
              <a:spcBef>
                <a:spcPts val="0"/>
              </a:spcBef>
              <a:spcAft>
                <a:spcPts val="0"/>
              </a:spcAft>
              <a:buClr>
                <a:schemeClr val="dk1"/>
              </a:buClr>
              <a:buSzPts val="1400"/>
              <a:buChar char="○"/>
              <a:defRPr>
                <a:solidFill>
                  <a:schemeClr val="dk1"/>
                </a:solidFill>
              </a:defRPr>
            </a:lvl8pPr>
            <a:lvl9pPr marL="4114800" lvl="8" indent="-317500" rtl="0">
              <a:spcBef>
                <a:spcPts val="0"/>
              </a:spcBef>
              <a:spcAft>
                <a:spcPts val="0"/>
              </a:spcAft>
              <a:buClr>
                <a:schemeClr val="dk1"/>
              </a:buClr>
              <a:buSzPts val="1400"/>
              <a:buChar char="■"/>
              <a:defRPr>
                <a:solidFill>
                  <a:schemeClr val="dk1"/>
                </a:solidFill>
              </a:defRPr>
            </a:lvl9pPr>
          </a:lstStyle>
          <a:p>
            <a:endParaRPr/>
          </a:p>
        </p:txBody>
      </p:sp>
      <p:sp>
        <p:nvSpPr>
          <p:cNvPr id="207" name="Google Shape;207;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08"/>
        <p:cNvGrpSpPr/>
        <p:nvPr/>
      </p:nvGrpSpPr>
      <p:grpSpPr>
        <a:xfrm>
          <a:off x="0" y="0"/>
          <a:ext cx="0" cy="0"/>
          <a:chOff x="0" y="0"/>
          <a:chExt cx="0" cy="0"/>
        </a:xfrm>
      </p:grpSpPr>
      <p:sp>
        <p:nvSpPr>
          <p:cNvPr id="209" name="Google Shape;209;p34"/>
          <p:cNvSpPr txBox="1">
            <a:spLocks noGrp="1"/>
          </p:cNvSpPr>
          <p:nvPr>
            <p:ph type="body" idx="1"/>
          </p:nvPr>
        </p:nvSpPr>
        <p:spPr>
          <a:xfrm>
            <a:off x="822960" y="822960"/>
            <a:ext cx="3200400" cy="2784300"/>
          </a:xfrm>
          <a:prstGeom prst="rect">
            <a:avLst/>
          </a:prstGeom>
          <a:noFill/>
          <a:ln>
            <a:noFill/>
          </a:ln>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sz="2800"/>
            </a:lvl1pPr>
            <a:lvl2pPr marL="914400" lvl="1" indent="-317500" rtl="0">
              <a:spcBef>
                <a:spcPts val="1200"/>
              </a:spcBef>
              <a:spcAft>
                <a:spcPts val="0"/>
              </a:spcAft>
              <a:buSzPts val="1400"/>
              <a:buChar char="○"/>
              <a:defRPr sz="2400"/>
            </a:lvl2pPr>
            <a:lvl3pPr marL="1371600" lvl="2" indent="-317500" rtl="0">
              <a:spcBef>
                <a:spcPts val="1200"/>
              </a:spcBef>
              <a:spcAft>
                <a:spcPts val="0"/>
              </a:spcAft>
              <a:buSzPts val="1400"/>
              <a:buChar char="■"/>
              <a:defRPr sz="2000"/>
            </a:lvl3pPr>
            <a:lvl4pPr marL="1828800" lvl="3" indent="-317500" rtl="0">
              <a:spcBef>
                <a:spcPts val="1200"/>
              </a:spcBef>
              <a:spcAft>
                <a:spcPts val="0"/>
              </a:spcAft>
              <a:buSzPts val="1400"/>
              <a:buChar char="●"/>
              <a:defRPr sz="1800"/>
            </a:lvl4pPr>
            <a:lvl5pPr marL="2286000" lvl="4" indent="-317500" rtl="0">
              <a:spcBef>
                <a:spcPts val="1200"/>
              </a:spcBef>
              <a:spcAft>
                <a:spcPts val="0"/>
              </a:spcAft>
              <a:buSzPts val="1400"/>
              <a:buChar char="○"/>
              <a:defRPr sz="1800"/>
            </a:lvl5pPr>
            <a:lvl6pPr marL="2743200" lvl="5" indent="-317500" rtl="0">
              <a:spcBef>
                <a:spcPts val="1200"/>
              </a:spcBef>
              <a:spcAft>
                <a:spcPts val="0"/>
              </a:spcAft>
              <a:buSzPts val="1400"/>
              <a:buChar char="■"/>
              <a:defRPr sz="1800"/>
            </a:lvl6pPr>
            <a:lvl7pPr marL="3200400" lvl="6" indent="-317500" rtl="0">
              <a:spcBef>
                <a:spcPts val="1200"/>
              </a:spcBef>
              <a:spcAft>
                <a:spcPts val="0"/>
              </a:spcAft>
              <a:buSzPts val="1400"/>
              <a:buChar char="●"/>
              <a:defRPr sz="1800"/>
            </a:lvl7pPr>
            <a:lvl8pPr marL="3657600" lvl="7" indent="-317500" rtl="0">
              <a:spcBef>
                <a:spcPts val="1200"/>
              </a:spcBef>
              <a:spcAft>
                <a:spcPts val="0"/>
              </a:spcAft>
              <a:buSzPts val="1400"/>
              <a:buChar char="○"/>
              <a:defRPr sz="1800"/>
            </a:lvl8pPr>
            <a:lvl9pPr marL="4114800" lvl="8" indent="-317500" rtl="0">
              <a:spcBef>
                <a:spcPts val="1200"/>
              </a:spcBef>
              <a:spcAft>
                <a:spcPts val="1200"/>
              </a:spcAft>
              <a:buSzPts val="1400"/>
              <a:buChar char="■"/>
              <a:defRPr sz="1800"/>
            </a:lvl9pPr>
          </a:lstStyle>
          <a:p>
            <a:endParaRPr/>
          </a:p>
        </p:txBody>
      </p:sp>
      <p:sp>
        <p:nvSpPr>
          <p:cNvPr id="210" name="Google Shape;210;p34"/>
          <p:cNvSpPr txBox="1">
            <a:spLocks noGrp="1"/>
          </p:cNvSpPr>
          <p:nvPr>
            <p:ph type="body" idx="2"/>
          </p:nvPr>
        </p:nvSpPr>
        <p:spPr>
          <a:xfrm>
            <a:off x="4700016" y="822960"/>
            <a:ext cx="3200400" cy="2784300"/>
          </a:xfrm>
          <a:prstGeom prst="rect">
            <a:avLst/>
          </a:prstGeom>
          <a:noFill/>
          <a:ln>
            <a:noFill/>
          </a:ln>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sz="2800"/>
            </a:lvl1pPr>
            <a:lvl2pPr marL="914400" lvl="1" indent="-317500" rtl="0">
              <a:spcBef>
                <a:spcPts val="1200"/>
              </a:spcBef>
              <a:spcAft>
                <a:spcPts val="0"/>
              </a:spcAft>
              <a:buSzPts val="1400"/>
              <a:buChar char="○"/>
              <a:defRPr sz="2400"/>
            </a:lvl2pPr>
            <a:lvl3pPr marL="1371600" lvl="2" indent="-317500" rtl="0">
              <a:spcBef>
                <a:spcPts val="1200"/>
              </a:spcBef>
              <a:spcAft>
                <a:spcPts val="0"/>
              </a:spcAft>
              <a:buSzPts val="1400"/>
              <a:buChar char="■"/>
              <a:defRPr sz="2000"/>
            </a:lvl3pPr>
            <a:lvl4pPr marL="1828800" lvl="3" indent="-317500" rtl="0">
              <a:spcBef>
                <a:spcPts val="1200"/>
              </a:spcBef>
              <a:spcAft>
                <a:spcPts val="0"/>
              </a:spcAft>
              <a:buSzPts val="1400"/>
              <a:buChar char="●"/>
              <a:defRPr sz="1800"/>
            </a:lvl4pPr>
            <a:lvl5pPr marL="2286000" lvl="4" indent="-317500" rtl="0">
              <a:spcBef>
                <a:spcPts val="1200"/>
              </a:spcBef>
              <a:spcAft>
                <a:spcPts val="0"/>
              </a:spcAft>
              <a:buSzPts val="1400"/>
              <a:buChar char="○"/>
              <a:defRPr sz="1800"/>
            </a:lvl5pPr>
            <a:lvl6pPr marL="2743200" lvl="5" indent="-317500" rtl="0">
              <a:spcBef>
                <a:spcPts val="1200"/>
              </a:spcBef>
              <a:spcAft>
                <a:spcPts val="0"/>
              </a:spcAft>
              <a:buSzPts val="1400"/>
              <a:buChar char="■"/>
              <a:defRPr sz="1800"/>
            </a:lvl6pPr>
            <a:lvl7pPr marL="3200400" lvl="6" indent="-317500" rtl="0">
              <a:spcBef>
                <a:spcPts val="1200"/>
              </a:spcBef>
              <a:spcAft>
                <a:spcPts val="0"/>
              </a:spcAft>
              <a:buSzPts val="1400"/>
              <a:buChar char="●"/>
              <a:defRPr sz="1800"/>
            </a:lvl7pPr>
            <a:lvl8pPr marL="3657600" lvl="7" indent="-317500" rtl="0">
              <a:spcBef>
                <a:spcPts val="1200"/>
              </a:spcBef>
              <a:spcAft>
                <a:spcPts val="0"/>
              </a:spcAft>
              <a:buSzPts val="1400"/>
              <a:buChar char="○"/>
              <a:defRPr sz="1800"/>
            </a:lvl8pPr>
            <a:lvl9pPr marL="4114800" lvl="8" indent="-317500" rtl="0">
              <a:spcBef>
                <a:spcPts val="1200"/>
              </a:spcBef>
              <a:spcAft>
                <a:spcPts val="1200"/>
              </a:spcAft>
              <a:buSzPts val="1400"/>
              <a:buChar char="■"/>
              <a:defRPr sz="1800"/>
            </a:lvl9pPr>
          </a:lstStyle>
          <a:p>
            <a:endParaRPr/>
          </a:p>
        </p:txBody>
      </p:sp>
      <p:sp>
        <p:nvSpPr>
          <p:cNvPr id="211" name="Google Shape;211;p34"/>
          <p:cNvSpPr txBox="1">
            <a:spLocks noGrp="1"/>
          </p:cNvSpPr>
          <p:nvPr>
            <p:ph type="dt" idx="10"/>
          </p:nvPr>
        </p:nvSpPr>
        <p:spPr>
          <a:xfrm rot="-1985953">
            <a:off x="309006" y="4391195"/>
            <a:ext cx="1960664" cy="174413"/>
          </a:xfrm>
          <a:prstGeom prst="rect">
            <a:avLst/>
          </a:prstGeom>
          <a:noFill/>
          <a:ln>
            <a:noFill/>
          </a:ln>
        </p:spPr>
        <p:txBody>
          <a:bodyPr spcFirstLastPara="1" wrap="square" lIns="91425" tIns="91425" rIns="91425" bIns="91425" anchor="ctr" anchorCtr="0">
            <a:noAutofit/>
          </a:bodyPr>
          <a:lstStyle>
            <a:lvl1pPr marL="0" marR="0" lvl="0" indent="-88900" algn="l" rtl="0">
              <a:spcBef>
                <a:spcPts val="0"/>
              </a:spcBef>
              <a:spcAft>
                <a:spcPts val="0"/>
              </a:spcAft>
              <a:buSzPts val="1400"/>
              <a:buChar char="●"/>
              <a:defRPr sz="12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212" name="Google Shape;212;p34"/>
          <p:cNvSpPr txBox="1">
            <a:spLocks noGrp="1"/>
          </p:cNvSpPr>
          <p:nvPr>
            <p:ph type="ftr" idx="11"/>
          </p:nvPr>
        </p:nvSpPr>
        <p:spPr>
          <a:xfrm>
            <a:off x="3517514" y="4713841"/>
            <a:ext cx="4724400" cy="205800"/>
          </a:xfrm>
          <a:prstGeom prst="rect">
            <a:avLst/>
          </a:prstGeom>
          <a:noFill/>
          <a:ln>
            <a:noFill/>
          </a:ln>
        </p:spPr>
        <p:txBody>
          <a:bodyPr spcFirstLastPara="1" wrap="square" lIns="91425" tIns="91425" rIns="91425" bIns="91425" anchor="ctr" anchorCtr="0">
            <a:noAutofit/>
          </a:bodyPr>
          <a:lstStyle>
            <a:lvl1pPr marL="0" marR="0" lvl="0" indent="-88900" algn="r" rtl="0">
              <a:spcBef>
                <a:spcPts val="0"/>
              </a:spcBef>
              <a:spcAft>
                <a:spcPts val="0"/>
              </a:spcAft>
              <a:buSzPts val="1400"/>
              <a:buChar char="●"/>
              <a:defRPr sz="10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213" name="Google Shape;213;p34"/>
          <p:cNvSpPr>
            <a:spLocks noGrp="1"/>
          </p:cNvSpPr>
          <p:nvPr>
            <p:ph type="sldNum" idx="12"/>
          </p:nvPr>
        </p:nvSpPr>
        <p:spPr>
          <a:xfrm>
            <a:off x="8401038" y="4628116"/>
            <a:ext cx="502800" cy="377100"/>
          </a:xfrm>
          <a:prstGeom prst="ellipse">
            <a:avLst/>
          </a:prstGeom>
          <a:noFill/>
          <a:ln w="19050" cap="flat" cmpd="sng">
            <a:solidFill>
              <a:srgbClr val="FFFFFF"/>
            </a:solidFill>
            <a:prstDash val="solid"/>
            <a:round/>
            <a:headEnd type="none" w="sm" len="sm"/>
            <a:tailEnd type="none" w="sm" len="sm"/>
          </a:ln>
        </p:spPr>
        <p:txBody>
          <a:bodyPr spcFirstLastPara="1" wrap="square" lIns="9125" tIns="9125" rIns="9125" bIns="9125" anchor="ctr" anchorCtr="0">
            <a:normAutofit lnSpcReduction="10000"/>
          </a:bodyPr>
          <a:lstStyle>
            <a:lvl1pPr marL="0" marR="0" lvl="0" indent="0" algn="ctr" rtl="0">
              <a:spcBef>
                <a:spcPts val="0"/>
              </a:spcBef>
              <a:buNone/>
              <a:defRPr sz="1650" b="0" i="0" u="none" strike="noStrike" cap="none">
                <a:solidFill>
                  <a:srgbClr val="FFFFFF"/>
                </a:solidFill>
                <a:latin typeface="Source Sans Pro"/>
                <a:ea typeface="Source Sans Pro"/>
                <a:cs typeface="Source Sans Pro"/>
                <a:sym typeface="Source Sans Pro"/>
              </a:defRPr>
            </a:lvl1pPr>
            <a:lvl2pPr marL="0" marR="0" lvl="1" indent="0" algn="ctr" rtl="0">
              <a:spcBef>
                <a:spcPts val="0"/>
              </a:spcBef>
              <a:buNone/>
              <a:defRPr sz="1650" b="0" i="0" u="none" strike="noStrike" cap="none">
                <a:solidFill>
                  <a:srgbClr val="FFFFFF"/>
                </a:solidFill>
                <a:latin typeface="Source Sans Pro"/>
                <a:ea typeface="Source Sans Pro"/>
                <a:cs typeface="Source Sans Pro"/>
                <a:sym typeface="Source Sans Pro"/>
              </a:defRPr>
            </a:lvl2pPr>
            <a:lvl3pPr marL="0" marR="0" lvl="2" indent="0" algn="ctr" rtl="0">
              <a:spcBef>
                <a:spcPts val="0"/>
              </a:spcBef>
              <a:buNone/>
              <a:defRPr sz="1650" b="0" i="0" u="none" strike="noStrike" cap="none">
                <a:solidFill>
                  <a:srgbClr val="FFFFFF"/>
                </a:solidFill>
                <a:latin typeface="Source Sans Pro"/>
                <a:ea typeface="Source Sans Pro"/>
                <a:cs typeface="Source Sans Pro"/>
                <a:sym typeface="Source Sans Pro"/>
              </a:defRPr>
            </a:lvl3pPr>
            <a:lvl4pPr marL="0" marR="0" lvl="3" indent="0" algn="ctr" rtl="0">
              <a:spcBef>
                <a:spcPts val="0"/>
              </a:spcBef>
              <a:buNone/>
              <a:defRPr sz="1650" b="0" i="0" u="none" strike="noStrike" cap="none">
                <a:solidFill>
                  <a:srgbClr val="FFFFFF"/>
                </a:solidFill>
                <a:latin typeface="Source Sans Pro"/>
                <a:ea typeface="Source Sans Pro"/>
                <a:cs typeface="Source Sans Pro"/>
                <a:sym typeface="Source Sans Pro"/>
              </a:defRPr>
            </a:lvl4pPr>
            <a:lvl5pPr marL="0" marR="0" lvl="4" indent="0" algn="ctr" rtl="0">
              <a:spcBef>
                <a:spcPts val="0"/>
              </a:spcBef>
              <a:buNone/>
              <a:defRPr sz="1650" b="0" i="0" u="none" strike="noStrike" cap="none">
                <a:solidFill>
                  <a:srgbClr val="FFFFFF"/>
                </a:solidFill>
                <a:latin typeface="Source Sans Pro"/>
                <a:ea typeface="Source Sans Pro"/>
                <a:cs typeface="Source Sans Pro"/>
                <a:sym typeface="Source Sans Pro"/>
              </a:defRPr>
            </a:lvl5pPr>
            <a:lvl6pPr marL="0" marR="0" lvl="5" indent="0" algn="ctr" rtl="0">
              <a:spcBef>
                <a:spcPts val="0"/>
              </a:spcBef>
              <a:buNone/>
              <a:defRPr sz="1650" b="0" i="0" u="none" strike="noStrike" cap="none">
                <a:solidFill>
                  <a:srgbClr val="FFFFFF"/>
                </a:solidFill>
                <a:latin typeface="Source Sans Pro"/>
                <a:ea typeface="Source Sans Pro"/>
                <a:cs typeface="Source Sans Pro"/>
                <a:sym typeface="Source Sans Pro"/>
              </a:defRPr>
            </a:lvl6pPr>
            <a:lvl7pPr marL="0" marR="0" lvl="6" indent="0" algn="ctr" rtl="0">
              <a:spcBef>
                <a:spcPts val="0"/>
              </a:spcBef>
              <a:buNone/>
              <a:defRPr sz="1650" b="0" i="0" u="none" strike="noStrike" cap="none">
                <a:solidFill>
                  <a:srgbClr val="FFFFFF"/>
                </a:solidFill>
                <a:latin typeface="Source Sans Pro"/>
                <a:ea typeface="Source Sans Pro"/>
                <a:cs typeface="Source Sans Pro"/>
                <a:sym typeface="Source Sans Pro"/>
              </a:defRPr>
            </a:lvl7pPr>
            <a:lvl8pPr marL="0" marR="0" lvl="7" indent="0" algn="ctr" rtl="0">
              <a:spcBef>
                <a:spcPts val="0"/>
              </a:spcBef>
              <a:buNone/>
              <a:defRPr sz="1650" b="0" i="0" u="none" strike="noStrike" cap="none">
                <a:solidFill>
                  <a:srgbClr val="FFFFFF"/>
                </a:solidFill>
                <a:latin typeface="Source Sans Pro"/>
                <a:ea typeface="Source Sans Pro"/>
                <a:cs typeface="Source Sans Pro"/>
                <a:sym typeface="Source Sans Pro"/>
              </a:defRPr>
            </a:lvl8pPr>
            <a:lvl9pPr marL="0" marR="0" lvl="8" indent="0" algn="ctr" rtl="0">
              <a:spcBef>
                <a:spcPts val="0"/>
              </a:spcBef>
              <a:buNone/>
              <a:defRPr sz="1650" b="0" i="0" u="none" strike="noStrike" cap="none">
                <a:solidFill>
                  <a:srgbClr val="FFFFFF"/>
                </a:solidFill>
                <a:latin typeface="Source Sans Pro"/>
                <a:ea typeface="Source Sans Pro"/>
                <a:cs typeface="Source Sans Pro"/>
                <a:sym typeface="Source Sans Pro"/>
              </a:defRPr>
            </a:lvl9pPr>
          </a:lstStyle>
          <a:p>
            <a:pPr marL="0" lvl="0" indent="0" algn="ctr" rtl="0">
              <a:spcBef>
                <a:spcPts val="0"/>
              </a:spcBef>
              <a:spcAft>
                <a:spcPts val="0"/>
              </a:spcAft>
              <a:buNone/>
            </a:pPr>
            <a:fld id="{00000000-1234-1234-1234-123412341234}" type="slidenum">
              <a:rPr lang="en"/>
              <a:t>‹#›</a:t>
            </a:fld>
            <a:endParaRPr/>
          </a:p>
        </p:txBody>
      </p:sp>
      <p:sp>
        <p:nvSpPr>
          <p:cNvPr id="214" name="Google Shape;214;p34"/>
          <p:cNvSpPr txBox="1">
            <a:spLocks noGrp="1"/>
          </p:cNvSpPr>
          <p:nvPr>
            <p:ph type="title"/>
          </p:nvPr>
        </p:nvSpPr>
        <p:spPr>
          <a:xfrm>
            <a:off x="822960" y="274320"/>
            <a:ext cx="7521000" cy="411600"/>
          </a:xfrm>
          <a:prstGeom prst="rect">
            <a:avLst/>
          </a:prstGeom>
          <a:noFill/>
          <a:ln>
            <a:noFill/>
          </a:ln>
        </p:spPr>
        <p:txBody>
          <a:bodyPr spcFirstLastPara="1" wrap="square" lIns="91425" tIns="91425" rIns="91425" bIns="91425" anchor="ctr" anchorCtr="0">
            <a:normAutofit/>
          </a:bodyPr>
          <a:lstStyle>
            <a:lvl1pPr lvl="0" algn="l" rtl="0">
              <a:spcBef>
                <a:spcPts val="0"/>
              </a:spcBef>
              <a:spcAft>
                <a:spcPts val="0"/>
              </a:spcAft>
              <a:buClr>
                <a:schemeClr val="dk1"/>
              </a:buClr>
              <a:buSzPts val="2800"/>
              <a:buFont typeface="Souce Sans Pro"/>
              <a:buNone/>
              <a:defRPr sz="2800" cap="none">
                <a:solidFill>
                  <a:schemeClr val="dk1"/>
                </a:solidFill>
                <a:latin typeface="Souce Sans Pro"/>
                <a:ea typeface="Souce Sans Pro"/>
                <a:cs typeface="Souce Sans Pro"/>
                <a:sym typeface="Souce Sans Pro"/>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5"/>
        <p:cNvGrpSpPr/>
        <p:nvPr/>
      </p:nvGrpSpPr>
      <p:grpSpPr>
        <a:xfrm>
          <a:off x="0" y="0"/>
          <a:ext cx="0" cy="0"/>
          <a:chOff x="0" y="0"/>
          <a:chExt cx="0" cy="0"/>
        </a:xfrm>
      </p:grpSpPr>
      <p:sp>
        <p:nvSpPr>
          <p:cNvPr id="216" name="Google Shape;216;p35"/>
          <p:cNvSpPr txBox="1">
            <a:spLocks noGrp="1"/>
          </p:cNvSpPr>
          <p:nvPr>
            <p:ph type="title"/>
          </p:nvPr>
        </p:nvSpPr>
        <p:spPr>
          <a:xfrm>
            <a:off x="822960" y="274320"/>
            <a:ext cx="7521000" cy="411600"/>
          </a:xfrm>
          <a:prstGeom prst="rect">
            <a:avLst/>
          </a:prstGeom>
          <a:noFill/>
          <a:ln>
            <a:noFill/>
          </a:ln>
        </p:spPr>
        <p:txBody>
          <a:bodyPr spcFirstLastPara="1" wrap="square" lIns="91425" tIns="91425" rIns="91425" bIns="91425" anchor="ctr" anchorCtr="0">
            <a:normAutofit/>
          </a:bodyPr>
          <a:lstStyle>
            <a:lvl1pPr lvl="0" algn="l" rtl="0">
              <a:spcBef>
                <a:spcPts val="0"/>
              </a:spcBef>
              <a:spcAft>
                <a:spcPts val="0"/>
              </a:spcAft>
              <a:buClr>
                <a:schemeClr val="dk1"/>
              </a:buClr>
              <a:buSzPts val="2800"/>
              <a:buFont typeface="Souce Sans Pro"/>
              <a:buNone/>
              <a:defRPr sz="2800" cap="none">
                <a:solidFill>
                  <a:schemeClr val="dk1"/>
                </a:solidFill>
                <a:latin typeface="Souce Sans Pro"/>
                <a:ea typeface="Souce Sans Pro"/>
                <a:cs typeface="Souce Sans Pro"/>
                <a:sym typeface="Souce Sans Pro"/>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17" name="Google Shape;217;p35"/>
          <p:cNvSpPr txBox="1">
            <a:spLocks noGrp="1"/>
          </p:cNvSpPr>
          <p:nvPr>
            <p:ph type="body" idx="1"/>
          </p:nvPr>
        </p:nvSpPr>
        <p:spPr>
          <a:xfrm>
            <a:off x="822960" y="825471"/>
            <a:ext cx="7521000" cy="2685000"/>
          </a:xfrm>
          <a:prstGeom prst="rect">
            <a:avLst/>
          </a:prstGeom>
          <a:noFill/>
          <a:ln>
            <a:noFill/>
          </a:ln>
        </p:spPr>
        <p:txBody>
          <a:bodyPr spcFirstLastPara="1" wrap="square" lIns="91425" tIns="91425" rIns="91425" bIns="91425" anchor="t" anchorCtr="0">
            <a:normAutofit/>
          </a:bodyPr>
          <a:lstStyle>
            <a:lvl1pPr marL="457200" lvl="0" indent="-228600" algn="l" rtl="0">
              <a:spcBef>
                <a:spcPts val="800"/>
              </a:spcBef>
              <a:spcAft>
                <a:spcPts val="0"/>
              </a:spcAft>
              <a:buClr>
                <a:schemeClr val="dk1"/>
              </a:buClr>
              <a:buSzPts val="1800"/>
              <a:buFont typeface="Arial"/>
              <a:buNone/>
              <a:defRPr sz="1600" b="1">
                <a:solidFill>
                  <a:schemeClr val="dk1"/>
                </a:solidFill>
                <a:latin typeface="Source Sans Pro"/>
                <a:ea typeface="Source Sans Pro"/>
                <a:cs typeface="Source Sans Pro"/>
                <a:sym typeface="Source Sans Pro"/>
              </a:defRPr>
            </a:lvl1pPr>
            <a:lvl2pPr marL="914400" lvl="1"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2pPr>
            <a:lvl3pPr marL="1371600" lvl="2"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3pPr>
            <a:lvl4pPr marL="1828800" lvl="3"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4pPr>
            <a:lvl5pPr marL="2286000" lvl="4"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5pPr>
            <a:lvl6pPr marL="2743200" lvl="5"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6pPr>
            <a:lvl7pPr marL="3200400" lvl="6"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7pPr>
            <a:lvl8pPr marL="3657600" lvl="7"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8pPr>
            <a:lvl9pPr marL="4114800" lvl="8" indent="-317500" algn="l" rtl="0">
              <a:spcBef>
                <a:spcPts val="1200"/>
              </a:spcBef>
              <a:spcAft>
                <a:spcPts val="120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9pPr>
          </a:lstStyle>
          <a:p>
            <a:endParaRPr/>
          </a:p>
        </p:txBody>
      </p:sp>
      <p:sp>
        <p:nvSpPr>
          <p:cNvPr id="218" name="Google Shape;218;p35"/>
          <p:cNvSpPr txBox="1">
            <a:spLocks noGrp="1"/>
          </p:cNvSpPr>
          <p:nvPr>
            <p:ph type="dt" idx="10"/>
          </p:nvPr>
        </p:nvSpPr>
        <p:spPr>
          <a:xfrm rot="-1985953">
            <a:off x="309006" y="4391142"/>
            <a:ext cx="1960664" cy="174217"/>
          </a:xfrm>
          <a:prstGeom prst="rect">
            <a:avLst/>
          </a:prstGeom>
          <a:noFill/>
          <a:ln>
            <a:noFill/>
          </a:ln>
        </p:spPr>
        <p:txBody>
          <a:bodyPr spcFirstLastPara="1" wrap="square" lIns="91425" tIns="91425" rIns="91425" bIns="91425" anchor="ctr" anchorCtr="0">
            <a:noAutofit/>
          </a:bodyPr>
          <a:lstStyle>
            <a:lvl1pPr marL="0" marR="0" lvl="0" indent="-88900" algn="l" rtl="0">
              <a:spcBef>
                <a:spcPts val="0"/>
              </a:spcBef>
              <a:spcAft>
                <a:spcPts val="0"/>
              </a:spcAft>
              <a:buSzPts val="1400"/>
              <a:buChar char="●"/>
              <a:defRPr sz="12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219" name="Google Shape;219;p35"/>
          <p:cNvSpPr txBox="1">
            <a:spLocks noGrp="1"/>
          </p:cNvSpPr>
          <p:nvPr>
            <p:ph type="ftr" idx="11"/>
          </p:nvPr>
        </p:nvSpPr>
        <p:spPr>
          <a:xfrm>
            <a:off x="3517514" y="4713841"/>
            <a:ext cx="4724400" cy="205500"/>
          </a:xfrm>
          <a:prstGeom prst="rect">
            <a:avLst/>
          </a:prstGeom>
          <a:noFill/>
          <a:ln>
            <a:noFill/>
          </a:ln>
        </p:spPr>
        <p:txBody>
          <a:bodyPr spcFirstLastPara="1" wrap="square" lIns="91425" tIns="91425" rIns="91425" bIns="91425" anchor="ctr" anchorCtr="0">
            <a:noAutofit/>
          </a:bodyPr>
          <a:lstStyle>
            <a:lvl1pPr marL="0" marR="0" lvl="0" indent="-88900" algn="r" rtl="0">
              <a:spcBef>
                <a:spcPts val="0"/>
              </a:spcBef>
              <a:spcAft>
                <a:spcPts val="0"/>
              </a:spcAft>
              <a:buSzPts val="1400"/>
              <a:buChar char="●"/>
              <a:defRPr sz="10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220" name="Google Shape;220;p35"/>
          <p:cNvSpPr>
            <a:spLocks noGrp="1"/>
          </p:cNvSpPr>
          <p:nvPr>
            <p:ph type="sldNum" idx="12"/>
          </p:nvPr>
        </p:nvSpPr>
        <p:spPr>
          <a:xfrm>
            <a:off x="8401038" y="4628116"/>
            <a:ext cx="502800" cy="377100"/>
          </a:xfrm>
          <a:prstGeom prst="ellipse">
            <a:avLst/>
          </a:prstGeom>
          <a:noFill/>
          <a:ln w="19050" cap="flat" cmpd="sng">
            <a:solidFill>
              <a:srgbClr val="FFFFFF"/>
            </a:solidFill>
            <a:prstDash val="solid"/>
            <a:round/>
            <a:headEnd type="none" w="sm" len="sm"/>
            <a:tailEnd type="none" w="sm" len="sm"/>
          </a:ln>
        </p:spPr>
        <p:txBody>
          <a:bodyPr spcFirstLastPara="1" wrap="square" lIns="9125" tIns="9125" rIns="9125" bIns="9125" anchor="ctr" anchorCtr="0">
            <a:normAutofit lnSpcReduction="10000"/>
          </a:bodyPr>
          <a:lstStyle>
            <a:lvl1pPr marL="0" marR="0" lvl="0" indent="0" algn="ctr" rtl="0">
              <a:spcBef>
                <a:spcPts val="0"/>
              </a:spcBef>
              <a:buNone/>
              <a:defRPr sz="1650" b="0" i="0" u="none" strike="noStrike" cap="none">
                <a:solidFill>
                  <a:srgbClr val="FFFFFF"/>
                </a:solidFill>
                <a:latin typeface="Source Sans Pro"/>
                <a:ea typeface="Source Sans Pro"/>
                <a:cs typeface="Source Sans Pro"/>
                <a:sym typeface="Source Sans Pro"/>
              </a:defRPr>
            </a:lvl1pPr>
            <a:lvl2pPr marL="0" marR="0" lvl="1" indent="0" algn="ctr" rtl="0">
              <a:spcBef>
                <a:spcPts val="0"/>
              </a:spcBef>
              <a:buNone/>
              <a:defRPr sz="1650" b="0" i="0" u="none" strike="noStrike" cap="none">
                <a:solidFill>
                  <a:srgbClr val="FFFFFF"/>
                </a:solidFill>
                <a:latin typeface="Source Sans Pro"/>
                <a:ea typeface="Source Sans Pro"/>
                <a:cs typeface="Source Sans Pro"/>
                <a:sym typeface="Source Sans Pro"/>
              </a:defRPr>
            </a:lvl2pPr>
            <a:lvl3pPr marL="0" marR="0" lvl="2" indent="0" algn="ctr" rtl="0">
              <a:spcBef>
                <a:spcPts val="0"/>
              </a:spcBef>
              <a:buNone/>
              <a:defRPr sz="1650" b="0" i="0" u="none" strike="noStrike" cap="none">
                <a:solidFill>
                  <a:srgbClr val="FFFFFF"/>
                </a:solidFill>
                <a:latin typeface="Source Sans Pro"/>
                <a:ea typeface="Source Sans Pro"/>
                <a:cs typeface="Source Sans Pro"/>
                <a:sym typeface="Source Sans Pro"/>
              </a:defRPr>
            </a:lvl3pPr>
            <a:lvl4pPr marL="0" marR="0" lvl="3" indent="0" algn="ctr" rtl="0">
              <a:spcBef>
                <a:spcPts val="0"/>
              </a:spcBef>
              <a:buNone/>
              <a:defRPr sz="1650" b="0" i="0" u="none" strike="noStrike" cap="none">
                <a:solidFill>
                  <a:srgbClr val="FFFFFF"/>
                </a:solidFill>
                <a:latin typeface="Source Sans Pro"/>
                <a:ea typeface="Source Sans Pro"/>
                <a:cs typeface="Source Sans Pro"/>
                <a:sym typeface="Source Sans Pro"/>
              </a:defRPr>
            </a:lvl4pPr>
            <a:lvl5pPr marL="0" marR="0" lvl="4" indent="0" algn="ctr" rtl="0">
              <a:spcBef>
                <a:spcPts val="0"/>
              </a:spcBef>
              <a:buNone/>
              <a:defRPr sz="1650" b="0" i="0" u="none" strike="noStrike" cap="none">
                <a:solidFill>
                  <a:srgbClr val="FFFFFF"/>
                </a:solidFill>
                <a:latin typeface="Source Sans Pro"/>
                <a:ea typeface="Source Sans Pro"/>
                <a:cs typeface="Source Sans Pro"/>
                <a:sym typeface="Source Sans Pro"/>
              </a:defRPr>
            </a:lvl5pPr>
            <a:lvl6pPr marL="0" marR="0" lvl="5" indent="0" algn="ctr" rtl="0">
              <a:spcBef>
                <a:spcPts val="0"/>
              </a:spcBef>
              <a:buNone/>
              <a:defRPr sz="1650" b="0" i="0" u="none" strike="noStrike" cap="none">
                <a:solidFill>
                  <a:srgbClr val="FFFFFF"/>
                </a:solidFill>
                <a:latin typeface="Source Sans Pro"/>
                <a:ea typeface="Source Sans Pro"/>
                <a:cs typeface="Source Sans Pro"/>
                <a:sym typeface="Source Sans Pro"/>
              </a:defRPr>
            </a:lvl6pPr>
            <a:lvl7pPr marL="0" marR="0" lvl="6" indent="0" algn="ctr" rtl="0">
              <a:spcBef>
                <a:spcPts val="0"/>
              </a:spcBef>
              <a:buNone/>
              <a:defRPr sz="1650" b="0" i="0" u="none" strike="noStrike" cap="none">
                <a:solidFill>
                  <a:srgbClr val="FFFFFF"/>
                </a:solidFill>
                <a:latin typeface="Source Sans Pro"/>
                <a:ea typeface="Source Sans Pro"/>
                <a:cs typeface="Source Sans Pro"/>
                <a:sym typeface="Source Sans Pro"/>
              </a:defRPr>
            </a:lvl7pPr>
            <a:lvl8pPr marL="0" marR="0" lvl="7" indent="0" algn="ctr" rtl="0">
              <a:spcBef>
                <a:spcPts val="0"/>
              </a:spcBef>
              <a:buNone/>
              <a:defRPr sz="1650" b="0" i="0" u="none" strike="noStrike" cap="none">
                <a:solidFill>
                  <a:srgbClr val="FFFFFF"/>
                </a:solidFill>
                <a:latin typeface="Source Sans Pro"/>
                <a:ea typeface="Source Sans Pro"/>
                <a:cs typeface="Source Sans Pro"/>
                <a:sym typeface="Source Sans Pro"/>
              </a:defRPr>
            </a:lvl8pPr>
            <a:lvl9pPr marL="0" marR="0" lvl="8" indent="0" algn="ctr" rtl="0">
              <a:spcBef>
                <a:spcPts val="0"/>
              </a:spcBef>
              <a:buNone/>
              <a:defRPr sz="1650" b="0" i="0" u="none" strike="noStrike" cap="none">
                <a:solidFill>
                  <a:srgbClr val="FFFFFF"/>
                </a:solidFill>
                <a:latin typeface="Source Sans Pro"/>
                <a:ea typeface="Source Sans Pro"/>
                <a:cs typeface="Source Sans Pro"/>
                <a:sym typeface="Source Sans Pro"/>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221"/>
        <p:cNvGrpSpPr/>
        <p:nvPr/>
      </p:nvGrpSpPr>
      <p:grpSpPr>
        <a:xfrm>
          <a:off x="0" y="0"/>
          <a:ext cx="0" cy="0"/>
          <a:chOff x="0" y="0"/>
          <a:chExt cx="0" cy="0"/>
        </a:xfrm>
      </p:grpSpPr>
      <p:sp>
        <p:nvSpPr>
          <p:cNvPr id="222" name="Google Shape;222;p3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23" name="Google Shape;223;p3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24" name="Google Shape;224;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slide 2">
  <p:cSld name="TITLE_2">
    <p:spTree>
      <p:nvGrpSpPr>
        <p:cNvPr id="1" name="Shape 225"/>
        <p:cNvGrpSpPr/>
        <p:nvPr/>
      </p:nvGrpSpPr>
      <p:grpSpPr>
        <a:xfrm>
          <a:off x="0" y="0"/>
          <a:ext cx="0" cy="0"/>
          <a:chOff x="0" y="0"/>
          <a:chExt cx="0" cy="0"/>
        </a:xfrm>
      </p:grpSpPr>
      <p:sp>
        <p:nvSpPr>
          <p:cNvPr id="226" name="Google Shape;226;p3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27" name="Google Shape;227;p3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28" name="Google Shape;228;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 text">
  <p:cSld name="CUSTOM_21">
    <p:spTree>
      <p:nvGrpSpPr>
        <p:cNvPr id="1" name="Shape 229"/>
        <p:cNvGrpSpPr/>
        <p:nvPr/>
      </p:nvGrpSpPr>
      <p:grpSpPr>
        <a:xfrm>
          <a:off x="0" y="0"/>
          <a:ext cx="0" cy="0"/>
          <a:chOff x="0" y="0"/>
          <a:chExt cx="0" cy="0"/>
        </a:xfrm>
      </p:grpSpPr>
      <p:sp>
        <p:nvSpPr>
          <p:cNvPr id="230" name="Google Shape;230;p38"/>
          <p:cNvSpPr txBox="1">
            <a:spLocks noGrp="1"/>
          </p:cNvSpPr>
          <p:nvPr>
            <p:ph type="title"/>
          </p:nvPr>
        </p:nvSpPr>
        <p:spPr>
          <a:xfrm>
            <a:off x="720000" y="540000"/>
            <a:ext cx="7704000" cy="320400"/>
          </a:xfrm>
          <a:prstGeom prst="rect">
            <a:avLst/>
          </a:prstGeom>
        </p:spPr>
        <p:txBody>
          <a:bodyPr spcFirstLastPara="1" wrap="square" lIns="91425" tIns="91425" rIns="91425" bIns="91425" anchor="ctr" anchorCtr="0">
            <a:normAutofit/>
          </a:bodyPr>
          <a:lstStyle>
            <a:lvl1pPr lvl="0" rtl="0">
              <a:spcBef>
                <a:spcPts val="0"/>
              </a:spcBef>
              <a:spcAft>
                <a:spcPts val="0"/>
              </a:spcAft>
              <a:buNone/>
              <a:defRPr sz="2200"/>
            </a:lvl1pPr>
            <a:lvl2pPr lvl="1" rtl="0">
              <a:spcBef>
                <a:spcPts val="0"/>
              </a:spcBef>
              <a:spcAft>
                <a:spcPts val="0"/>
              </a:spcAft>
              <a:buNone/>
              <a:defRPr sz="2200"/>
            </a:lvl2pPr>
            <a:lvl3pPr lvl="2" rtl="0">
              <a:spcBef>
                <a:spcPts val="0"/>
              </a:spcBef>
              <a:spcAft>
                <a:spcPts val="0"/>
              </a:spcAft>
              <a:buNone/>
              <a:defRPr sz="2200"/>
            </a:lvl3pPr>
            <a:lvl4pPr lvl="3" rtl="0">
              <a:spcBef>
                <a:spcPts val="0"/>
              </a:spcBef>
              <a:spcAft>
                <a:spcPts val="0"/>
              </a:spcAft>
              <a:buNone/>
              <a:defRPr sz="2200"/>
            </a:lvl4pPr>
            <a:lvl5pPr lvl="4" rtl="0">
              <a:spcBef>
                <a:spcPts val="0"/>
              </a:spcBef>
              <a:spcAft>
                <a:spcPts val="0"/>
              </a:spcAft>
              <a:buNone/>
              <a:defRPr sz="2200"/>
            </a:lvl5pPr>
            <a:lvl6pPr lvl="5" rtl="0">
              <a:spcBef>
                <a:spcPts val="0"/>
              </a:spcBef>
              <a:spcAft>
                <a:spcPts val="0"/>
              </a:spcAft>
              <a:buNone/>
              <a:defRPr sz="2200"/>
            </a:lvl6pPr>
            <a:lvl7pPr lvl="6" rtl="0">
              <a:spcBef>
                <a:spcPts val="0"/>
              </a:spcBef>
              <a:spcAft>
                <a:spcPts val="0"/>
              </a:spcAft>
              <a:buNone/>
              <a:defRPr sz="2200"/>
            </a:lvl7pPr>
            <a:lvl8pPr lvl="7" rtl="0">
              <a:spcBef>
                <a:spcPts val="0"/>
              </a:spcBef>
              <a:spcAft>
                <a:spcPts val="0"/>
              </a:spcAft>
              <a:buNone/>
              <a:defRPr sz="2200"/>
            </a:lvl8pPr>
            <a:lvl9pPr lvl="8" rtl="0">
              <a:spcBef>
                <a:spcPts val="0"/>
              </a:spcBef>
              <a:spcAft>
                <a:spcPts val="0"/>
              </a:spcAft>
              <a:buNone/>
              <a:defRPr sz="2200"/>
            </a:lvl9pPr>
          </a:lstStyle>
          <a:p>
            <a:endParaRPr/>
          </a:p>
        </p:txBody>
      </p:sp>
      <p:sp>
        <p:nvSpPr>
          <p:cNvPr id="231" name="Google Shape;231;p38"/>
          <p:cNvSpPr txBox="1">
            <a:spLocks noGrp="1"/>
          </p:cNvSpPr>
          <p:nvPr>
            <p:ph type="subTitle" idx="1"/>
          </p:nvPr>
        </p:nvSpPr>
        <p:spPr>
          <a:xfrm>
            <a:off x="719875" y="1185550"/>
            <a:ext cx="7704000" cy="3417900"/>
          </a:xfrm>
          <a:prstGeom prst="rect">
            <a:avLst/>
          </a:prstGeom>
        </p:spPr>
        <p:txBody>
          <a:bodyPr spcFirstLastPara="1" wrap="square" lIns="91425" tIns="91425" rIns="91425" bIns="91425" anchor="t" anchorCtr="0">
            <a:normAutofit/>
          </a:bodyPr>
          <a:lstStyle>
            <a:lvl1pPr lvl="0" rtl="0">
              <a:lnSpc>
                <a:spcPct val="115000"/>
              </a:lnSpc>
              <a:spcBef>
                <a:spcPts val="0"/>
              </a:spcBef>
              <a:spcAft>
                <a:spcPts val="0"/>
              </a:spcAft>
              <a:buClr>
                <a:schemeClr val="accent1"/>
              </a:buClr>
              <a:buSzPts val="1800"/>
              <a:buAutoNum type="arabicPeriod"/>
              <a:defRPr sz="1100"/>
            </a:lvl1pPr>
            <a:lvl2pPr lvl="1" rtl="0">
              <a:lnSpc>
                <a:spcPct val="115000"/>
              </a:lnSpc>
              <a:spcBef>
                <a:spcPts val="0"/>
              </a:spcBef>
              <a:spcAft>
                <a:spcPts val="0"/>
              </a:spcAft>
              <a:buClr>
                <a:schemeClr val="accent1"/>
              </a:buClr>
              <a:buSzPts val="1400"/>
              <a:buAutoNum type="alphaLcPeriod"/>
              <a:defRPr sz="1300"/>
            </a:lvl2pPr>
            <a:lvl3pPr lvl="2" rtl="0">
              <a:lnSpc>
                <a:spcPct val="115000"/>
              </a:lnSpc>
              <a:spcBef>
                <a:spcPts val="0"/>
              </a:spcBef>
              <a:spcAft>
                <a:spcPts val="0"/>
              </a:spcAft>
              <a:buClr>
                <a:schemeClr val="accent1"/>
              </a:buClr>
              <a:buSzPts val="1400"/>
              <a:buAutoNum type="romanLcPeriod"/>
              <a:defRPr sz="1300"/>
            </a:lvl3pPr>
            <a:lvl4pPr lvl="3" rtl="0">
              <a:lnSpc>
                <a:spcPct val="115000"/>
              </a:lnSpc>
              <a:spcBef>
                <a:spcPts val="0"/>
              </a:spcBef>
              <a:spcAft>
                <a:spcPts val="0"/>
              </a:spcAft>
              <a:buClr>
                <a:schemeClr val="accent1"/>
              </a:buClr>
              <a:buSzPts val="1400"/>
              <a:buAutoNum type="arabicPeriod"/>
              <a:defRPr sz="1300"/>
            </a:lvl4pPr>
            <a:lvl5pPr lvl="4" rtl="0">
              <a:lnSpc>
                <a:spcPct val="115000"/>
              </a:lnSpc>
              <a:spcBef>
                <a:spcPts val="0"/>
              </a:spcBef>
              <a:spcAft>
                <a:spcPts val="0"/>
              </a:spcAft>
              <a:buClr>
                <a:schemeClr val="accent1"/>
              </a:buClr>
              <a:buSzPts val="1400"/>
              <a:buAutoNum type="alphaLcPeriod"/>
              <a:defRPr sz="1300"/>
            </a:lvl5pPr>
            <a:lvl6pPr lvl="5" rtl="0">
              <a:lnSpc>
                <a:spcPct val="115000"/>
              </a:lnSpc>
              <a:spcBef>
                <a:spcPts val="0"/>
              </a:spcBef>
              <a:spcAft>
                <a:spcPts val="0"/>
              </a:spcAft>
              <a:buClr>
                <a:schemeClr val="accent1"/>
              </a:buClr>
              <a:buSzPts val="1400"/>
              <a:buAutoNum type="romanLcPeriod"/>
              <a:defRPr sz="1300"/>
            </a:lvl6pPr>
            <a:lvl7pPr lvl="6" rtl="0">
              <a:lnSpc>
                <a:spcPct val="115000"/>
              </a:lnSpc>
              <a:spcBef>
                <a:spcPts val="0"/>
              </a:spcBef>
              <a:spcAft>
                <a:spcPts val="0"/>
              </a:spcAft>
              <a:buClr>
                <a:schemeClr val="accent1"/>
              </a:buClr>
              <a:buSzPts val="1400"/>
              <a:buAutoNum type="arabicPeriod"/>
              <a:defRPr sz="1300"/>
            </a:lvl7pPr>
            <a:lvl8pPr lvl="7" rtl="0">
              <a:lnSpc>
                <a:spcPct val="115000"/>
              </a:lnSpc>
              <a:spcBef>
                <a:spcPts val="0"/>
              </a:spcBef>
              <a:spcAft>
                <a:spcPts val="0"/>
              </a:spcAft>
              <a:buClr>
                <a:schemeClr val="accent1"/>
              </a:buClr>
              <a:buSzPts val="1400"/>
              <a:buAutoNum type="alphaLcPeriod"/>
              <a:defRPr sz="1300"/>
            </a:lvl8pPr>
            <a:lvl9pPr lvl="8" rtl="0">
              <a:lnSpc>
                <a:spcPct val="115000"/>
              </a:lnSpc>
              <a:spcBef>
                <a:spcPts val="0"/>
              </a:spcBef>
              <a:spcAft>
                <a:spcPts val="0"/>
              </a:spcAft>
              <a:buClr>
                <a:schemeClr val="accent1"/>
              </a:buClr>
              <a:buSzPts val="1400"/>
              <a:buAutoNum type="romanLcPeriod"/>
              <a:defRPr sz="1300"/>
            </a:lvl9pPr>
          </a:lstStyle>
          <a:p>
            <a:endParaRPr/>
          </a:p>
        </p:txBody>
      </p:sp>
      <p:sp>
        <p:nvSpPr>
          <p:cNvPr id="232" name="Google Shape;232;p38"/>
          <p:cNvSpPr/>
          <p:nvPr/>
        </p:nvSpPr>
        <p:spPr>
          <a:xfrm flipH="1">
            <a:off x="6839496" y="0"/>
            <a:ext cx="2304504" cy="1766653"/>
          </a:xfrm>
          <a:custGeom>
            <a:avLst/>
            <a:gdLst/>
            <a:ahLst/>
            <a:cxnLst/>
            <a:rect l="l" t="t" r="r" b="b"/>
            <a:pathLst>
              <a:path w="95702" h="73366" extrusionOk="0">
                <a:moveTo>
                  <a:pt x="0" y="0"/>
                </a:moveTo>
                <a:lnTo>
                  <a:pt x="0" y="73365"/>
                </a:lnTo>
                <a:cubicBezTo>
                  <a:pt x="0" y="73365"/>
                  <a:pt x="8657" y="72045"/>
                  <a:pt x="17216" y="50443"/>
                </a:cubicBezTo>
                <a:cubicBezTo>
                  <a:pt x="22619" y="36806"/>
                  <a:pt x="30868" y="34292"/>
                  <a:pt x="36217" y="34292"/>
                </a:cubicBezTo>
                <a:cubicBezTo>
                  <a:pt x="39341" y="34292"/>
                  <a:pt x="41476" y="35150"/>
                  <a:pt x="41476" y="35150"/>
                </a:cubicBezTo>
                <a:cubicBezTo>
                  <a:pt x="42656" y="35185"/>
                  <a:pt x="43808" y="35203"/>
                  <a:pt x="44933" y="35203"/>
                </a:cubicBezTo>
                <a:cubicBezTo>
                  <a:pt x="95701" y="35203"/>
                  <a:pt x="91707" y="0"/>
                  <a:pt x="917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able of contents">
  <p:cSld name="CUSTOM_1">
    <p:spTree>
      <p:nvGrpSpPr>
        <p:cNvPr id="1" name="Shape 233"/>
        <p:cNvGrpSpPr/>
        <p:nvPr/>
      </p:nvGrpSpPr>
      <p:grpSpPr>
        <a:xfrm>
          <a:off x="0" y="0"/>
          <a:ext cx="0" cy="0"/>
          <a:chOff x="0" y="0"/>
          <a:chExt cx="0" cy="0"/>
        </a:xfrm>
      </p:grpSpPr>
      <p:sp>
        <p:nvSpPr>
          <p:cNvPr id="234" name="Google Shape;234;p39"/>
          <p:cNvSpPr/>
          <p:nvPr/>
        </p:nvSpPr>
        <p:spPr>
          <a:xfrm>
            <a:off x="417300" y="387000"/>
            <a:ext cx="8309400" cy="43695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5" name="Google Shape;235;p39"/>
          <p:cNvGrpSpPr/>
          <p:nvPr/>
        </p:nvGrpSpPr>
        <p:grpSpPr>
          <a:xfrm rot="-6902105">
            <a:off x="7004267" y="-599977"/>
            <a:ext cx="1027758" cy="2181892"/>
            <a:chOff x="2479375" y="241250"/>
            <a:chExt cx="2454400" cy="5089875"/>
          </a:xfrm>
        </p:grpSpPr>
        <p:sp>
          <p:nvSpPr>
            <p:cNvPr id="236" name="Google Shape;236;p39"/>
            <p:cNvSpPr/>
            <p:nvPr/>
          </p:nvSpPr>
          <p:spPr>
            <a:xfrm>
              <a:off x="2479375" y="1065000"/>
              <a:ext cx="1943850" cy="4266125"/>
            </a:xfrm>
            <a:custGeom>
              <a:avLst/>
              <a:gdLst/>
              <a:ahLst/>
              <a:cxnLst/>
              <a:rect l="l" t="t" r="r" b="b"/>
              <a:pathLst>
                <a:path w="77754" h="170645" extrusionOk="0">
                  <a:moveTo>
                    <a:pt x="75783" y="0"/>
                  </a:moveTo>
                  <a:cubicBezTo>
                    <a:pt x="74757" y="0"/>
                    <a:pt x="73647" y="666"/>
                    <a:pt x="73536" y="1998"/>
                  </a:cubicBezTo>
                  <a:cubicBezTo>
                    <a:pt x="65988" y="61933"/>
                    <a:pt x="55777" y="129859"/>
                    <a:pt x="1836" y="166708"/>
                  </a:cubicBezTo>
                  <a:cubicBezTo>
                    <a:pt x="0" y="167993"/>
                    <a:pt x="1201" y="170644"/>
                    <a:pt x="2927" y="170644"/>
                  </a:cubicBezTo>
                  <a:cubicBezTo>
                    <a:pt x="3288" y="170644"/>
                    <a:pt x="3672" y="170528"/>
                    <a:pt x="4056" y="170260"/>
                  </a:cubicBezTo>
                  <a:lnTo>
                    <a:pt x="4056" y="170038"/>
                  </a:lnTo>
                  <a:cubicBezTo>
                    <a:pt x="59329" y="132523"/>
                    <a:pt x="69984" y="63709"/>
                    <a:pt x="77531" y="1998"/>
                  </a:cubicBezTo>
                  <a:cubicBezTo>
                    <a:pt x="77753" y="666"/>
                    <a:pt x="76810" y="0"/>
                    <a:pt x="757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39"/>
            <p:cNvSpPr/>
            <p:nvPr/>
          </p:nvSpPr>
          <p:spPr>
            <a:xfrm>
              <a:off x="4179025" y="241250"/>
              <a:ext cx="443975" cy="1395375"/>
            </a:xfrm>
            <a:custGeom>
              <a:avLst/>
              <a:gdLst/>
              <a:ahLst/>
              <a:cxnLst/>
              <a:rect l="l" t="t" r="r" b="b"/>
              <a:pathLst>
                <a:path w="17759" h="55815" extrusionOk="0">
                  <a:moveTo>
                    <a:pt x="10381" y="1"/>
                  </a:moveTo>
                  <a:cubicBezTo>
                    <a:pt x="8131" y="1"/>
                    <a:pt x="6021" y="1087"/>
                    <a:pt x="4884" y="2983"/>
                  </a:cubicBezTo>
                  <a:cubicBezTo>
                    <a:pt x="3330" y="5203"/>
                    <a:pt x="2664" y="7644"/>
                    <a:pt x="2442" y="10308"/>
                  </a:cubicBezTo>
                  <a:cubicBezTo>
                    <a:pt x="0" y="25403"/>
                    <a:pt x="888" y="40941"/>
                    <a:pt x="4884" y="55814"/>
                  </a:cubicBezTo>
                  <a:lnTo>
                    <a:pt x="13985" y="25403"/>
                  </a:lnTo>
                  <a:cubicBezTo>
                    <a:pt x="15761" y="19187"/>
                    <a:pt x="17759" y="12972"/>
                    <a:pt x="16427" y="6756"/>
                  </a:cubicBezTo>
                  <a:cubicBezTo>
                    <a:pt x="16205" y="3871"/>
                    <a:pt x="14207" y="1207"/>
                    <a:pt x="11543" y="97"/>
                  </a:cubicBezTo>
                  <a:cubicBezTo>
                    <a:pt x="11155" y="32"/>
                    <a:pt x="10766" y="1"/>
                    <a:pt x="1038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9"/>
            <p:cNvSpPr/>
            <p:nvPr/>
          </p:nvSpPr>
          <p:spPr>
            <a:xfrm>
              <a:off x="3679550" y="1462325"/>
              <a:ext cx="399600" cy="1189850"/>
            </a:xfrm>
            <a:custGeom>
              <a:avLst/>
              <a:gdLst/>
              <a:ahLst/>
              <a:cxnLst/>
              <a:rect l="l" t="t" r="r" b="b"/>
              <a:pathLst>
                <a:path w="15984" h="47594" extrusionOk="0">
                  <a:moveTo>
                    <a:pt x="3784" y="1"/>
                  </a:moveTo>
                  <a:cubicBezTo>
                    <a:pt x="3091" y="1"/>
                    <a:pt x="2398" y="179"/>
                    <a:pt x="1777" y="534"/>
                  </a:cubicBezTo>
                  <a:cubicBezTo>
                    <a:pt x="445" y="2088"/>
                    <a:pt x="1" y="3863"/>
                    <a:pt x="445" y="5639"/>
                  </a:cubicBezTo>
                  <a:cubicBezTo>
                    <a:pt x="1777" y="20734"/>
                    <a:pt x="7104" y="35163"/>
                    <a:pt x="15984" y="47594"/>
                  </a:cubicBezTo>
                  <a:cubicBezTo>
                    <a:pt x="15318" y="33609"/>
                    <a:pt x="13098" y="19624"/>
                    <a:pt x="9102" y="6083"/>
                  </a:cubicBezTo>
                  <a:cubicBezTo>
                    <a:pt x="8658" y="4307"/>
                    <a:pt x="7992" y="2754"/>
                    <a:pt x="6660" y="1200"/>
                  </a:cubicBezTo>
                  <a:cubicBezTo>
                    <a:pt x="5861" y="401"/>
                    <a:pt x="4822" y="1"/>
                    <a:pt x="378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9"/>
            <p:cNvSpPr/>
            <p:nvPr/>
          </p:nvSpPr>
          <p:spPr>
            <a:xfrm>
              <a:off x="4123525" y="1803575"/>
              <a:ext cx="810250" cy="1118775"/>
            </a:xfrm>
            <a:custGeom>
              <a:avLst/>
              <a:gdLst/>
              <a:ahLst/>
              <a:cxnLst/>
              <a:rect l="l" t="t" r="r" b="b"/>
              <a:pathLst>
                <a:path w="32410" h="44751" extrusionOk="0">
                  <a:moveTo>
                    <a:pt x="26344" y="0"/>
                  </a:moveTo>
                  <a:cubicBezTo>
                    <a:pt x="26080" y="0"/>
                    <a:pt x="25807" y="63"/>
                    <a:pt x="25528" y="203"/>
                  </a:cubicBezTo>
                  <a:cubicBezTo>
                    <a:pt x="24640" y="425"/>
                    <a:pt x="24418" y="1534"/>
                    <a:pt x="24196" y="2644"/>
                  </a:cubicBezTo>
                  <a:cubicBezTo>
                    <a:pt x="22642" y="10414"/>
                    <a:pt x="20201" y="17739"/>
                    <a:pt x="16871" y="25064"/>
                  </a:cubicBezTo>
                  <a:cubicBezTo>
                    <a:pt x="13319" y="31946"/>
                    <a:pt x="7548" y="35276"/>
                    <a:pt x="222" y="37939"/>
                  </a:cubicBezTo>
                  <a:lnTo>
                    <a:pt x="0" y="37939"/>
                  </a:lnTo>
                  <a:cubicBezTo>
                    <a:pt x="2573" y="42480"/>
                    <a:pt x="7623" y="44750"/>
                    <a:pt x="12757" y="44750"/>
                  </a:cubicBezTo>
                  <a:cubicBezTo>
                    <a:pt x="15153" y="44750"/>
                    <a:pt x="17567" y="44256"/>
                    <a:pt x="19757" y="43267"/>
                  </a:cubicBezTo>
                  <a:cubicBezTo>
                    <a:pt x="26416" y="39493"/>
                    <a:pt x="30856" y="33056"/>
                    <a:pt x="31744" y="25508"/>
                  </a:cubicBezTo>
                  <a:cubicBezTo>
                    <a:pt x="32410" y="17961"/>
                    <a:pt x="31522" y="10414"/>
                    <a:pt x="29302" y="3310"/>
                  </a:cubicBezTo>
                  <a:cubicBezTo>
                    <a:pt x="28928" y="1813"/>
                    <a:pt x="27764" y="0"/>
                    <a:pt x="2634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9"/>
            <p:cNvSpPr/>
            <p:nvPr/>
          </p:nvSpPr>
          <p:spPr>
            <a:xfrm>
              <a:off x="3302200" y="2345350"/>
              <a:ext cx="610475" cy="1031550"/>
            </a:xfrm>
            <a:custGeom>
              <a:avLst/>
              <a:gdLst/>
              <a:ahLst/>
              <a:cxnLst/>
              <a:rect l="l" t="t" r="r" b="b"/>
              <a:pathLst>
                <a:path w="24419" h="41262" extrusionOk="0">
                  <a:moveTo>
                    <a:pt x="2672" y="1"/>
                  </a:moveTo>
                  <a:cubicBezTo>
                    <a:pt x="2278" y="1"/>
                    <a:pt x="1899" y="88"/>
                    <a:pt x="1554" y="286"/>
                  </a:cubicBezTo>
                  <a:cubicBezTo>
                    <a:pt x="444" y="1396"/>
                    <a:pt x="0" y="2728"/>
                    <a:pt x="222" y="4281"/>
                  </a:cubicBezTo>
                  <a:cubicBezTo>
                    <a:pt x="666" y="15158"/>
                    <a:pt x="4884" y="25592"/>
                    <a:pt x="11987" y="34027"/>
                  </a:cubicBezTo>
                  <a:cubicBezTo>
                    <a:pt x="14669" y="36900"/>
                    <a:pt x="18673" y="41262"/>
                    <a:pt x="22431" y="41262"/>
                  </a:cubicBezTo>
                  <a:cubicBezTo>
                    <a:pt x="23028" y="41262"/>
                    <a:pt x="23618" y="41152"/>
                    <a:pt x="24196" y="40908"/>
                  </a:cubicBezTo>
                  <a:lnTo>
                    <a:pt x="24418" y="41130"/>
                  </a:lnTo>
                  <a:cubicBezTo>
                    <a:pt x="22642" y="26701"/>
                    <a:pt x="16427" y="12939"/>
                    <a:pt x="6660" y="2284"/>
                  </a:cubicBezTo>
                  <a:cubicBezTo>
                    <a:pt x="5624" y="1075"/>
                    <a:pt x="4051" y="1"/>
                    <a:pt x="267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39"/>
            <p:cNvSpPr/>
            <p:nvPr/>
          </p:nvSpPr>
          <p:spPr>
            <a:xfrm>
              <a:off x="3651825" y="3385450"/>
              <a:ext cx="982275" cy="684600"/>
            </a:xfrm>
            <a:custGeom>
              <a:avLst/>
              <a:gdLst/>
              <a:ahLst/>
              <a:cxnLst/>
              <a:rect l="l" t="t" r="r" b="b"/>
              <a:pathLst>
                <a:path w="39291" h="27384" extrusionOk="0">
                  <a:moveTo>
                    <a:pt x="0" y="23278"/>
                  </a:moveTo>
                  <a:lnTo>
                    <a:pt x="0" y="23500"/>
                  </a:lnTo>
                  <a:cubicBezTo>
                    <a:pt x="39" y="23451"/>
                    <a:pt x="77" y="23402"/>
                    <a:pt x="116" y="23353"/>
                  </a:cubicBezTo>
                  <a:lnTo>
                    <a:pt x="116" y="23353"/>
                  </a:lnTo>
                  <a:cubicBezTo>
                    <a:pt x="77" y="23328"/>
                    <a:pt x="39" y="23303"/>
                    <a:pt x="0" y="23278"/>
                  </a:cubicBezTo>
                  <a:close/>
                  <a:moveTo>
                    <a:pt x="33289" y="0"/>
                  </a:moveTo>
                  <a:cubicBezTo>
                    <a:pt x="32780" y="0"/>
                    <a:pt x="32262" y="63"/>
                    <a:pt x="31743" y="192"/>
                  </a:cubicBezTo>
                  <a:cubicBezTo>
                    <a:pt x="29080" y="858"/>
                    <a:pt x="26860" y="1968"/>
                    <a:pt x="24862" y="3522"/>
                  </a:cubicBezTo>
                  <a:cubicBezTo>
                    <a:pt x="16477" y="9479"/>
                    <a:pt x="6557" y="15218"/>
                    <a:pt x="116" y="23353"/>
                  </a:cubicBezTo>
                  <a:lnTo>
                    <a:pt x="116" y="23353"/>
                  </a:lnTo>
                  <a:cubicBezTo>
                    <a:pt x="4431" y="26109"/>
                    <a:pt x="9176" y="27384"/>
                    <a:pt x="13832" y="27384"/>
                  </a:cubicBezTo>
                  <a:cubicBezTo>
                    <a:pt x="24732" y="27384"/>
                    <a:pt x="35145" y="20396"/>
                    <a:pt x="38403" y="9071"/>
                  </a:cubicBezTo>
                  <a:cubicBezTo>
                    <a:pt x="39291" y="7074"/>
                    <a:pt x="39291" y="4854"/>
                    <a:pt x="38403" y="2856"/>
                  </a:cubicBezTo>
                  <a:cubicBezTo>
                    <a:pt x="37330" y="1068"/>
                    <a:pt x="35393" y="0"/>
                    <a:pt x="3328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2" name="Google Shape;242;p39"/>
          <p:cNvSpPr txBox="1">
            <a:spLocks noGrp="1"/>
          </p:cNvSpPr>
          <p:nvPr>
            <p:ph type="title"/>
          </p:nvPr>
        </p:nvSpPr>
        <p:spPr>
          <a:xfrm>
            <a:off x="720000" y="445025"/>
            <a:ext cx="38049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rgbClr val="3D85C6"/>
              </a:buClr>
              <a:buSzPts val="3600"/>
              <a:buFont typeface="Bebas Neue"/>
              <a:buNone/>
              <a:defRPr sz="3600"/>
            </a:lvl1pPr>
            <a:lvl2pPr lvl="1"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2pPr>
            <a:lvl3pPr lvl="2"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3pPr>
            <a:lvl4pPr lvl="3"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4pPr>
            <a:lvl5pPr lvl="4"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5pPr>
            <a:lvl6pPr lvl="5"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6pPr>
            <a:lvl7pPr lvl="6"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7pPr>
            <a:lvl8pPr lvl="7"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8pPr>
            <a:lvl9pPr lvl="8"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9pPr>
          </a:lstStyle>
          <a:p>
            <a:endParaRPr/>
          </a:p>
        </p:txBody>
      </p:sp>
      <p:sp>
        <p:nvSpPr>
          <p:cNvPr id="243" name="Google Shape;243;p39"/>
          <p:cNvSpPr txBox="1">
            <a:spLocks noGrp="1"/>
          </p:cNvSpPr>
          <p:nvPr>
            <p:ph type="subTitle" idx="1"/>
          </p:nvPr>
        </p:nvSpPr>
        <p:spPr>
          <a:xfrm>
            <a:off x="626700"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4" name="Google Shape;244;p39"/>
          <p:cNvSpPr txBox="1">
            <a:spLocks noGrp="1"/>
          </p:cNvSpPr>
          <p:nvPr>
            <p:ph type="subTitle" idx="2"/>
          </p:nvPr>
        </p:nvSpPr>
        <p:spPr>
          <a:xfrm>
            <a:off x="626700"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5" name="Google Shape;245;p39"/>
          <p:cNvSpPr txBox="1">
            <a:spLocks noGrp="1"/>
          </p:cNvSpPr>
          <p:nvPr>
            <p:ph type="title" idx="3" hasCustomPrompt="1"/>
          </p:nvPr>
        </p:nvSpPr>
        <p:spPr>
          <a:xfrm>
            <a:off x="1473150" y="1549069"/>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46" name="Google Shape;246;p39"/>
          <p:cNvSpPr txBox="1">
            <a:spLocks noGrp="1"/>
          </p:cNvSpPr>
          <p:nvPr>
            <p:ph type="subTitle" idx="4"/>
          </p:nvPr>
        </p:nvSpPr>
        <p:spPr>
          <a:xfrm>
            <a:off x="3370575"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7" name="Google Shape;247;p39"/>
          <p:cNvSpPr txBox="1">
            <a:spLocks noGrp="1"/>
          </p:cNvSpPr>
          <p:nvPr>
            <p:ph type="subTitle" idx="5"/>
          </p:nvPr>
        </p:nvSpPr>
        <p:spPr>
          <a:xfrm>
            <a:off x="3370575"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8" name="Google Shape;248;p39"/>
          <p:cNvSpPr txBox="1">
            <a:spLocks noGrp="1"/>
          </p:cNvSpPr>
          <p:nvPr>
            <p:ph type="title" idx="6" hasCustomPrompt="1"/>
          </p:nvPr>
        </p:nvSpPr>
        <p:spPr>
          <a:xfrm>
            <a:off x="4217025" y="1549069"/>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49" name="Google Shape;249;p39"/>
          <p:cNvSpPr txBox="1">
            <a:spLocks noGrp="1"/>
          </p:cNvSpPr>
          <p:nvPr>
            <p:ph type="subTitle" idx="7"/>
          </p:nvPr>
        </p:nvSpPr>
        <p:spPr>
          <a:xfrm>
            <a:off x="6114450"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0" name="Google Shape;250;p39"/>
          <p:cNvSpPr txBox="1">
            <a:spLocks noGrp="1"/>
          </p:cNvSpPr>
          <p:nvPr>
            <p:ph type="subTitle" idx="8"/>
          </p:nvPr>
        </p:nvSpPr>
        <p:spPr>
          <a:xfrm>
            <a:off x="6114450"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1" name="Google Shape;251;p39"/>
          <p:cNvSpPr txBox="1">
            <a:spLocks noGrp="1"/>
          </p:cNvSpPr>
          <p:nvPr>
            <p:ph type="title" idx="9" hasCustomPrompt="1"/>
          </p:nvPr>
        </p:nvSpPr>
        <p:spPr>
          <a:xfrm>
            <a:off x="6960900" y="154264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52" name="Google Shape;252;p39"/>
          <p:cNvSpPr txBox="1">
            <a:spLocks noGrp="1"/>
          </p:cNvSpPr>
          <p:nvPr>
            <p:ph type="subTitle" idx="13"/>
          </p:nvPr>
        </p:nvSpPr>
        <p:spPr>
          <a:xfrm>
            <a:off x="626700"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3" name="Google Shape;253;p39"/>
          <p:cNvSpPr txBox="1">
            <a:spLocks noGrp="1"/>
          </p:cNvSpPr>
          <p:nvPr>
            <p:ph type="subTitle" idx="14"/>
          </p:nvPr>
        </p:nvSpPr>
        <p:spPr>
          <a:xfrm>
            <a:off x="626700"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4" name="Google Shape;254;p39"/>
          <p:cNvSpPr txBox="1">
            <a:spLocks noGrp="1"/>
          </p:cNvSpPr>
          <p:nvPr>
            <p:ph type="title" idx="15" hasCustomPrompt="1"/>
          </p:nvPr>
        </p:nvSpPr>
        <p:spPr>
          <a:xfrm>
            <a:off x="1473150" y="324099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55" name="Google Shape;255;p39"/>
          <p:cNvSpPr txBox="1">
            <a:spLocks noGrp="1"/>
          </p:cNvSpPr>
          <p:nvPr>
            <p:ph type="subTitle" idx="16"/>
          </p:nvPr>
        </p:nvSpPr>
        <p:spPr>
          <a:xfrm>
            <a:off x="3370575"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6" name="Google Shape;256;p39"/>
          <p:cNvSpPr txBox="1">
            <a:spLocks noGrp="1"/>
          </p:cNvSpPr>
          <p:nvPr>
            <p:ph type="subTitle" idx="17"/>
          </p:nvPr>
        </p:nvSpPr>
        <p:spPr>
          <a:xfrm>
            <a:off x="3370575"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7" name="Google Shape;257;p39"/>
          <p:cNvSpPr txBox="1">
            <a:spLocks noGrp="1"/>
          </p:cNvSpPr>
          <p:nvPr>
            <p:ph type="title" idx="18" hasCustomPrompt="1"/>
          </p:nvPr>
        </p:nvSpPr>
        <p:spPr>
          <a:xfrm>
            <a:off x="4217025" y="323829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58" name="Google Shape;258;p39"/>
          <p:cNvSpPr txBox="1">
            <a:spLocks noGrp="1"/>
          </p:cNvSpPr>
          <p:nvPr>
            <p:ph type="subTitle" idx="19"/>
          </p:nvPr>
        </p:nvSpPr>
        <p:spPr>
          <a:xfrm>
            <a:off x="6114450"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9" name="Google Shape;259;p39"/>
          <p:cNvSpPr txBox="1">
            <a:spLocks noGrp="1"/>
          </p:cNvSpPr>
          <p:nvPr>
            <p:ph type="subTitle" idx="20"/>
          </p:nvPr>
        </p:nvSpPr>
        <p:spPr>
          <a:xfrm>
            <a:off x="6114450"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0" name="Google Shape;260;p39"/>
          <p:cNvSpPr txBox="1">
            <a:spLocks noGrp="1"/>
          </p:cNvSpPr>
          <p:nvPr>
            <p:ph type="title" idx="21" hasCustomPrompt="1"/>
          </p:nvPr>
        </p:nvSpPr>
        <p:spPr>
          <a:xfrm>
            <a:off x="6962100" y="323764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grpSp>
        <p:nvGrpSpPr>
          <p:cNvPr id="261" name="Google Shape;261;p39"/>
          <p:cNvGrpSpPr/>
          <p:nvPr/>
        </p:nvGrpSpPr>
        <p:grpSpPr>
          <a:xfrm>
            <a:off x="7141670" y="-286963"/>
            <a:ext cx="1968002" cy="1555665"/>
            <a:chOff x="508050" y="242250"/>
            <a:chExt cx="6512250" cy="5147800"/>
          </a:xfrm>
        </p:grpSpPr>
        <p:sp>
          <p:nvSpPr>
            <p:cNvPr id="262" name="Google Shape;262;p39"/>
            <p:cNvSpPr/>
            <p:nvPr/>
          </p:nvSpPr>
          <p:spPr>
            <a:xfrm>
              <a:off x="508050" y="242250"/>
              <a:ext cx="6512250" cy="5147800"/>
            </a:xfrm>
            <a:custGeom>
              <a:avLst/>
              <a:gdLst/>
              <a:ahLst/>
              <a:cxnLst/>
              <a:rect l="l" t="t" r="r" b="b"/>
              <a:pathLst>
                <a:path w="260490" h="205912" extrusionOk="0">
                  <a:moveTo>
                    <a:pt x="192120" y="0"/>
                  </a:moveTo>
                  <a:cubicBezTo>
                    <a:pt x="185268" y="0"/>
                    <a:pt x="178662" y="685"/>
                    <a:pt x="172695" y="2150"/>
                  </a:cubicBezTo>
                  <a:cubicBezTo>
                    <a:pt x="150698" y="7746"/>
                    <a:pt x="131403" y="21639"/>
                    <a:pt x="119054" y="40742"/>
                  </a:cubicBezTo>
                  <a:cubicBezTo>
                    <a:pt x="127586" y="36582"/>
                    <a:pt x="136945" y="34486"/>
                    <a:pt x="146314" y="34486"/>
                  </a:cubicBezTo>
                  <a:cubicBezTo>
                    <a:pt x="153894" y="34486"/>
                    <a:pt x="161481" y="35858"/>
                    <a:pt x="168643" y="38619"/>
                  </a:cubicBezTo>
                  <a:cubicBezTo>
                    <a:pt x="131210" y="41128"/>
                    <a:pt x="97828" y="63125"/>
                    <a:pt x="80848" y="96506"/>
                  </a:cubicBezTo>
                  <a:cubicBezTo>
                    <a:pt x="94190" y="89501"/>
                    <a:pt x="108974" y="85812"/>
                    <a:pt x="124078" y="85812"/>
                  </a:cubicBezTo>
                  <a:cubicBezTo>
                    <a:pt x="126449" y="85812"/>
                    <a:pt x="128827" y="85903"/>
                    <a:pt x="131210" y="86086"/>
                  </a:cubicBezTo>
                  <a:cubicBezTo>
                    <a:pt x="108790" y="128808"/>
                    <a:pt x="61336" y="156670"/>
                    <a:pt x="13377" y="156670"/>
                  </a:cubicBezTo>
                  <a:cubicBezTo>
                    <a:pt x="8916" y="156670"/>
                    <a:pt x="4450" y="156429"/>
                    <a:pt x="0" y="155936"/>
                  </a:cubicBezTo>
                  <a:lnTo>
                    <a:pt x="0" y="155936"/>
                  </a:lnTo>
                  <a:cubicBezTo>
                    <a:pt x="12928" y="173881"/>
                    <a:pt x="32802" y="185458"/>
                    <a:pt x="54799" y="188160"/>
                  </a:cubicBezTo>
                  <a:cubicBezTo>
                    <a:pt x="57551" y="188447"/>
                    <a:pt x="60300" y="188589"/>
                    <a:pt x="63036" y="188589"/>
                  </a:cubicBezTo>
                  <a:cubicBezTo>
                    <a:pt x="82362" y="188589"/>
                    <a:pt x="101044" y="181517"/>
                    <a:pt x="115580" y="168671"/>
                  </a:cubicBezTo>
                  <a:lnTo>
                    <a:pt x="115580" y="168671"/>
                  </a:lnTo>
                  <a:cubicBezTo>
                    <a:pt x="113265" y="184494"/>
                    <a:pt x="102845" y="198194"/>
                    <a:pt x="87988" y="204368"/>
                  </a:cubicBezTo>
                  <a:cubicBezTo>
                    <a:pt x="92621" y="205079"/>
                    <a:pt x="97250" y="205427"/>
                    <a:pt x="101842" y="205427"/>
                  </a:cubicBezTo>
                  <a:cubicBezTo>
                    <a:pt x="130906" y="205427"/>
                    <a:pt x="158453" y="191482"/>
                    <a:pt x="175782" y="167321"/>
                  </a:cubicBezTo>
                  <a:cubicBezTo>
                    <a:pt x="181185" y="179477"/>
                    <a:pt x="181764" y="193370"/>
                    <a:pt x="177133" y="205912"/>
                  </a:cubicBezTo>
                  <a:cubicBezTo>
                    <a:pt x="222478" y="179284"/>
                    <a:pt x="252386" y="132975"/>
                    <a:pt x="258174" y="80876"/>
                  </a:cubicBezTo>
                  <a:cubicBezTo>
                    <a:pt x="260490" y="57529"/>
                    <a:pt x="257210" y="32637"/>
                    <a:pt x="245246" y="12763"/>
                  </a:cubicBezTo>
                  <a:lnTo>
                    <a:pt x="245053" y="12956"/>
                  </a:lnTo>
                  <a:cubicBezTo>
                    <a:pt x="230711" y="4941"/>
                    <a:pt x="210528" y="0"/>
                    <a:pt x="19212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9"/>
            <p:cNvSpPr/>
            <p:nvPr/>
          </p:nvSpPr>
          <p:spPr>
            <a:xfrm>
              <a:off x="1911800" y="1497150"/>
              <a:ext cx="4520000" cy="2852150"/>
            </a:xfrm>
            <a:custGeom>
              <a:avLst/>
              <a:gdLst/>
              <a:ahLst/>
              <a:cxnLst/>
              <a:rect l="l" t="t" r="r" b="b"/>
              <a:pathLst>
                <a:path w="180800" h="114086" extrusionOk="0">
                  <a:moveTo>
                    <a:pt x="166906" y="0"/>
                  </a:moveTo>
                  <a:cubicBezTo>
                    <a:pt x="162083" y="0"/>
                    <a:pt x="157452" y="579"/>
                    <a:pt x="152821" y="1737"/>
                  </a:cubicBezTo>
                  <a:cubicBezTo>
                    <a:pt x="143559" y="4245"/>
                    <a:pt x="134876" y="8298"/>
                    <a:pt x="127158" y="13700"/>
                  </a:cubicBezTo>
                  <a:cubicBezTo>
                    <a:pt x="123106" y="16402"/>
                    <a:pt x="119439" y="19489"/>
                    <a:pt x="115966" y="22576"/>
                  </a:cubicBezTo>
                  <a:cubicBezTo>
                    <a:pt x="112300" y="25857"/>
                    <a:pt x="109020" y="29330"/>
                    <a:pt x="105933" y="32803"/>
                  </a:cubicBezTo>
                  <a:cubicBezTo>
                    <a:pt x="99758" y="39942"/>
                    <a:pt x="93969" y="47275"/>
                    <a:pt x="88374" y="54800"/>
                  </a:cubicBezTo>
                  <a:cubicBezTo>
                    <a:pt x="82778" y="62518"/>
                    <a:pt x="77182" y="69850"/>
                    <a:pt x="71201" y="76990"/>
                  </a:cubicBezTo>
                  <a:cubicBezTo>
                    <a:pt x="68306" y="80656"/>
                    <a:pt x="65219" y="84129"/>
                    <a:pt x="61939" y="87409"/>
                  </a:cubicBezTo>
                  <a:cubicBezTo>
                    <a:pt x="58658" y="90497"/>
                    <a:pt x="55185" y="93584"/>
                    <a:pt x="51519" y="96478"/>
                  </a:cubicBezTo>
                  <a:cubicBezTo>
                    <a:pt x="44187" y="102267"/>
                    <a:pt x="36083" y="106898"/>
                    <a:pt x="27400" y="109985"/>
                  </a:cubicBezTo>
                  <a:cubicBezTo>
                    <a:pt x="22962" y="111529"/>
                    <a:pt x="18524" y="112494"/>
                    <a:pt x="13893" y="113073"/>
                  </a:cubicBezTo>
                  <a:cubicBezTo>
                    <a:pt x="11953" y="113315"/>
                    <a:pt x="9980" y="113422"/>
                    <a:pt x="8015" y="113422"/>
                  </a:cubicBezTo>
                  <a:cubicBezTo>
                    <a:pt x="5289" y="113422"/>
                    <a:pt x="2579" y="113216"/>
                    <a:pt x="0" y="112880"/>
                  </a:cubicBezTo>
                  <a:lnTo>
                    <a:pt x="0" y="112880"/>
                  </a:lnTo>
                  <a:cubicBezTo>
                    <a:pt x="3698" y="113684"/>
                    <a:pt x="7665" y="114086"/>
                    <a:pt x="11564" y="114086"/>
                  </a:cubicBezTo>
                  <a:cubicBezTo>
                    <a:pt x="12344" y="114086"/>
                    <a:pt x="13121" y="114070"/>
                    <a:pt x="13893" y="114037"/>
                  </a:cubicBezTo>
                  <a:cubicBezTo>
                    <a:pt x="18717" y="113844"/>
                    <a:pt x="23348" y="113073"/>
                    <a:pt x="27979" y="111722"/>
                  </a:cubicBezTo>
                  <a:cubicBezTo>
                    <a:pt x="37047" y="108828"/>
                    <a:pt x="45538" y="104390"/>
                    <a:pt x="53256" y="98794"/>
                  </a:cubicBezTo>
                  <a:cubicBezTo>
                    <a:pt x="57115" y="95900"/>
                    <a:pt x="60781" y="92812"/>
                    <a:pt x="64254" y="89725"/>
                  </a:cubicBezTo>
                  <a:cubicBezTo>
                    <a:pt x="67534" y="86252"/>
                    <a:pt x="70815" y="82779"/>
                    <a:pt x="73902" y="79305"/>
                  </a:cubicBezTo>
                  <a:cubicBezTo>
                    <a:pt x="80077" y="71973"/>
                    <a:pt x="85479" y="64448"/>
                    <a:pt x="91075" y="56922"/>
                  </a:cubicBezTo>
                  <a:cubicBezTo>
                    <a:pt x="96671" y="49397"/>
                    <a:pt x="102266" y="41872"/>
                    <a:pt x="108441" y="34925"/>
                  </a:cubicBezTo>
                  <a:cubicBezTo>
                    <a:pt x="111528" y="31452"/>
                    <a:pt x="114616" y="27979"/>
                    <a:pt x="118089" y="24892"/>
                  </a:cubicBezTo>
                  <a:cubicBezTo>
                    <a:pt x="121369" y="21612"/>
                    <a:pt x="124842" y="18717"/>
                    <a:pt x="128701" y="16016"/>
                  </a:cubicBezTo>
                  <a:cubicBezTo>
                    <a:pt x="136034" y="10420"/>
                    <a:pt x="144331" y="6175"/>
                    <a:pt x="153207" y="3474"/>
                  </a:cubicBezTo>
                  <a:cubicBezTo>
                    <a:pt x="157645" y="2123"/>
                    <a:pt x="162276" y="1351"/>
                    <a:pt x="166906" y="965"/>
                  </a:cubicBezTo>
                  <a:cubicBezTo>
                    <a:pt x="167678" y="933"/>
                    <a:pt x="168450" y="917"/>
                    <a:pt x="169222" y="917"/>
                  </a:cubicBezTo>
                  <a:cubicBezTo>
                    <a:pt x="173081" y="917"/>
                    <a:pt x="176940" y="1319"/>
                    <a:pt x="180799" y="2123"/>
                  </a:cubicBezTo>
                  <a:cubicBezTo>
                    <a:pt x="176168" y="772"/>
                    <a:pt x="171537" y="0"/>
                    <a:pt x="166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9"/>
            <p:cNvSpPr/>
            <p:nvPr/>
          </p:nvSpPr>
          <p:spPr>
            <a:xfrm>
              <a:off x="5110025" y="1511625"/>
              <a:ext cx="892450" cy="2325150"/>
            </a:xfrm>
            <a:custGeom>
              <a:avLst/>
              <a:gdLst/>
              <a:ahLst/>
              <a:cxnLst/>
              <a:rect l="l" t="t" r="r" b="b"/>
              <a:pathLst>
                <a:path w="35698" h="93006" extrusionOk="0">
                  <a:moveTo>
                    <a:pt x="35697" y="0"/>
                  </a:moveTo>
                  <a:cubicBezTo>
                    <a:pt x="31066" y="193"/>
                    <a:pt x="26628" y="1737"/>
                    <a:pt x="23155" y="4824"/>
                  </a:cubicBezTo>
                  <a:cubicBezTo>
                    <a:pt x="19875" y="7912"/>
                    <a:pt x="17174" y="11771"/>
                    <a:pt x="15437" y="16016"/>
                  </a:cubicBezTo>
                  <a:cubicBezTo>
                    <a:pt x="13700" y="20261"/>
                    <a:pt x="12350" y="24506"/>
                    <a:pt x="11578" y="29137"/>
                  </a:cubicBezTo>
                  <a:cubicBezTo>
                    <a:pt x="10806" y="33382"/>
                    <a:pt x="10420" y="38013"/>
                    <a:pt x="10227" y="42451"/>
                  </a:cubicBezTo>
                  <a:cubicBezTo>
                    <a:pt x="9648" y="51327"/>
                    <a:pt x="9841" y="60010"/>
                    <a:pt x="8683" y="68693"/>
                  </a:cubicBezTo>
                  <a:cubicBezTo>
                    <a:pt x="7912" y="77376"/>
                    <a:pt x="5017" y="85673"/>
                    <a:pt x="0" y="93005"/>
                  </a:cubicBezTo>
                  <a:cubicBezTo>
                    <a:pt x="6175" y="86252"/>
                    <a:pt x="10227" y="77954"/>
                    <a:pt x="11578" y="69079"/>
                  </a:cubicBezTo>
                  <a:cubicBezTo>
                    <a:pt x="12929" y="60203"/>
                    <a:pt x="13507" y="51327"/>
                    <a:pt x="13700" y="42451"/>
                  </a:cubicBezTo>
                  <a:cubicBezTo>
                    <a:pt x="13893" y="33961"/>
                    <a:pt x="15437" y="25471"/>
                    <a:pt x="18331" y="17173"/>
                  </a:cubicBezTo>
                  <a:cubicBezTo>
                    <a:pt x="19489" y="13121"/>
                    <a:pt x="21612" y="9455"/>
                    <a:pt x="24506" y="6175"/>
                  </a:cubicBezTo>
                  <a:cubicBezTo>
                    <a:pt x="25857" y="4631"/>
                    <a:pt x="27593" y="3281"/>
                    <a:pt x="29523" y="2316"/>
                  </a:cubicBezTo>
                  <a:cubicBezTo>
                    <a:pt x="31452" y="1351"/>
                    <a:pt x="33575" y="579"/>
                    <a:pt x="356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9"/>
            <p:cNvSpPr/>
            <p:nvPr/>
          </p:nvSpPr>
          <p:spPr>
            <a:xfrm>
              <a:off x="3884750" y="1723875"/>
              <a:ext cx="1389300" cy="3159675"/>
            </a:xfrm>
            <a:custGeom>
              <a:avLst/>
              <a:gdLst/>
              <a:ahLst/>
              <a:cxnLst/>
              <a:rect l="l" t="t" r="r" b="b"/>
              <a:pathLst>
                <a:path w="55572" h="126387" extrusionOk="0">
                  <a:moveTo>
                    <a:pt x="55572" y="0"/>
                  </a:moveTo>
                  <a:lnTo>
                    <a:pt x="55572" y="0"/>
                  </a:lnTo>
                  <a:cubicBezTo>
                    <a:pt x="50362" y="2895"/>
                    <a:pt x="45731" y="6947"/>
                    <a:pt x="42065" y="11964"/>
                  </a:cubicBezTo>
                  <a:cubicBezTo>
                    <a:pt x="38592" y="16981"/>
                    <a:pt x="35698" y="22576"/>
                    <a:pt x="33768" y="28365"/>
                  </a:cubicBezTo>
                  <a:cubicBezTo>
                    <a:pt x="29716" y="40135"/>
                    <a:pt x="28944" y="52484"/>
                    <a:pt x="27979" y="64448"/>
                  </a:cubicBezTo>
                  <a:cubicBezTo>
                    <a:pt x="27015" y="76411"/>
                    <a:pt x="26050" y="88374"/>
                    <a:pt x="21998" y="99373"/>
                  </a:cubicBezTo>
                  <a:cubicBezTo>
                    <a:pt x="19875" y="104968"/>
                    <a:pt x="17174" y="110178"/>
                    <a:pt x="13508" y="115002"/>
                  </a:cubicBezTo>
                  <a:cubicBezTo>
                    <a:pt x="9842" y="119826"/>
                    <a:pt x="5211" y="123685"/>
                    <a:pt x="1" y="126386"/>
                  </a:cubicBezTo>
                  <a:cubicBezTo>
                    <a:pt x="2702" y="125229"/>
                    <a:pt x="5404" y="123878"/>
                    <a:pt x="8105" y="122141"/>
                  </a:cubicBezTo>
                  <a:cubicBezTo>
                    <a:pt x="10420" y="120405"/>
                    <a:pt x="12736" y="118282"/>
                    <a:pt x="14858" y="116160"/>
                  </a:cubicBezTo>
                  <a:cubicBezTo>
                    <a:pt x="18910" y="111529"/>
                    <a:pt x="22191" y="106126"/>
                    <a:pt x="24506" y="100530"/>
                  </a:cubicBezTo>
                  <a:cubicBezTo>
                    <a:pt x="29330" y="89146"/>
                    <a:pt x="30681" y="76797"/>
                    <a:pt x="31646" y="64641"/>
                  </a:cubicBezTo>
                  <a:cubicBezTo>
                    <a:pt x="32417" y="52677"/>
                    <a:pt x="32996" y="40714"/>
                    <a:pt x="36469" y="29137"/>
                  </a:cubicBezTo>
                  <a:cubicBezTo>
                    <a:pt x="38013" y="23541"/>
                    <a:pt x="40521" y="17945"/>
                    <a:pt x="43609" y="12928"/>
                  </a:cubicBezTo>
                  <a:cubicBezTo>
                    <a:pt x="46696" y="7719"/>
                    <a:pt x="50748" y="3281"/>
                    <a:pt x="555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9"/>
            <p:cNvSpPr/>
            <p:nvPr/>
          </p:nvSpPr>
          <p:spPr>
            <a:xfrm>
              <a:off x="1911800" y="4020050"/>
              <a:ext cx="1220450" cy="654575"/>
            </a:xfrm>
            <a:custGeom>
              <a:avLst/>
              <a:gdLst/>
              <a:ahLst/>
              <a:cxnLst/>
              <a:rect l="l" t="t" r="r" b="b"/>
              <a:pathLst>
                <a:path w="48818" h="26183" extrusionOk="0">
                  <a:moveTo>
                    <a:pt x="48818" y="0"/>
                  </a:moveTo>
                  <a:lnTo>
                    <a:pt x="48818" y="0"/>
                  </a:lnTo>
                  <a:cubicBezTo>
                    <a:pt x="45538" y="3474"/>
                    <a:pt x="42064" y="6561"/>
                    <a:pt x="38205" y="9455"/>
                  </a:cubicBezTo>
                  <a:cubicBezTo>
                    <a:pt x="30873" y="15244"/>
                    <a:pt x="22576" y="19489"/>
                    <a:pt x="13700" y="22576"/>
                  </a:cubicBezTo>
                  <a:cubicBezTo>
                    <a:pt x="9262" y="23927"/>
                    <a:pt x="4631" y="25085"/>
                    <a:pt x="0" y="25856"/>
                  </a:cubicBezTo>
                  <a:cubicBezTo>
                    <a:pt x="1809" y="26074"/>
                    <a:pt x="3618" y="26182"/>
                    <a:pt x="5427" y="26182"/>
                  </a:cubicBezTo>
                  <a:cubicBezTo>
                    <a:pt x="8442" y="26182"/>
                    <a:pt x="11457" y="25881"/>
                    <a:pt x="14472" y="25278"/>
                  </a:cubicBezTo>
                  <a:cubicBezTo>
                    <a:pt x="24119" y="23155"/>
                    <a:pt x="32995" y="18524"/>
                    <a:pt x="40135" y="11771"/>
                  </a:cubicBezTo>
                  <a:cubicBezTo>
                    <a:pt x="43608" y="8297"/>
                    <a:pt x="46502" y="4438"/>
                    <a:pt x="488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9"/>
            <p:cNvSpPr/>
            <p:nvPr/>
          </p:nvSpPr>
          <p:spPr>
            <a:xfrm>
              <a:off x="3744875" y="1603950"/>
              <a:ext cx="1630500" cy="240550"/>
            </a:xfrm>
            <a:custGeom>
              <a:avLst/>
              <a:gdLst/>
              <a:ahLst/>
              <a:cxnLst/>
              <a:rect l="l" t="t" r="r" b="b"/>
              <a:pathLst>
                <a:path w="65220" h="9622" extrusionOk="0">
                  <a:moveTo>
                    <a:pt x="40615" y="1"/>
                  </a:moveTo>
                  <a:cubicBezTo>
                    <a:pt x="32122" y="1"/>
                    <a:pt x="23767" y="1122"/>
                    <a:pt x="15630" y="3447"/>
                  </a:cubicBezTo>
                  <a:cubicBezTo>
                    <a:pt x="10227" y="4990"/>
                    <a:pt x="5017" y="7113"/>
                    <a:pt x="0" y="9621"/>
                  </a:cubicBezTo>
                  <a:cubicBezTo>
                    <a:pt x="5403" y="8464"/>
                    <a:pt x="10806" y="7113"/>
                    <a:pt x="16208" y="6148"/>
                  </a:cubicBezTo>
                  <a:cubicBezTo>
                    <a:pt x="21611" y="5183"/>
                    <a:pt x="27014" y="4411"/>
                    <a:pt x="32417" y="4026"/>
                  </a:cubicBezTo>
                  <a:cubicBezTo>
                    <a:pt x="37819" y="3447"/>
                    <a:pt x="43222" y="3254"/>
                    <a:pt x="48818" y="3254"/>
                  </a:cubicBezTo>
                  <a:cubicBezTo>
                    <a:pt x="54221" y="3254"/>
                    <a:pt x="59816" y="3447"/>
                    <a:pt x="65219" y="3833"/>
                  </a:cubicBezTo>
                  <a:cubicBezTo>
                    <a:pt x="60009" y="2096"/>
                    <a:pt x="54414" y="938"/>
                    <a:pt x="49011" y="359"/>
                  </a:cubicBezTo>
                  <a:cubicBezTo>
                    <a:pt x="46199" y="121"/>
                    <a:pt x="43400" y="1"/>
                    <a:pt x="406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9"/>
            <p:cNvSpPr/>
            <p:nvPr/>
          </p:nvSpPr>
          <p:spPr>
            <a:xfrm>
              <a:off x="3556725" y="3267525"/>
              <a:ext cx="361825" cy="868325"/>
            </a:xfrm>
            <a:custGeom>
              <a:avLst/>
              <a:gdLst/>
              <a:ahLst/>
              <a:cxnLst/>
              <a:rect l="l" t="t" r="r" b="b"/>
              <a:pathLst>
                <a:path w="14473" h="34733" extrusionOk="0">
                  <a:moveTo>
                    <a:pt x="14473" y="0"/>
                  </a:moveTo>
                  <a:lnTo>
                    <a:pt x="10806" y="193"/>
                  </a:lnTo>
                  <a:cubicBezTo>
                    <a:pt x="11964" y="12735"/>
                    <a:pt x="8105" y="25277"/>
                    <a:pt x="1" y="34732"/>
                  </a:cubicBezTo>
                  <a:cubicBezTo>
                    <a:pt x="9456" y="25663"/>
                    <a:pt x="14473" y="13121"/>
                    <a:pt x="14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9" name="Google Shape;269;p39"/>
          <p:cNvGrpSpPr/>
          <p:nvPr/>
        </p:nvGrpSpPr>
        <p:grpSpPr>
          <a:xfrm>
            <a:off x="-102455" y="1542654"/>
            <a:ext cx="822444" cy="807019"/>
            <a:chOff x="1124025" y="238125"/>
            <a:chExt cx="5272075" cy="5173200"/>
          </a:xfrm>
        </p:grpSpPr>
        <p:sp>
          <p:nvSpPr>
            <p:cNvPr id="270" name="Google Shape;270;p39"/>
            <p:cNvSpPr/>
            <p:nvPr/>
          </p:nvSpPr>
          <p:spPr>
            <a:xfrm>
              <a:off x="1124025" y="238125"/>
              <a:ext cx="5272075" cy="5173200"/>
            </a:xfrm>
            <a:custGeom>
              <a:avLst/>
              <a:gdLst/>
              <a:ahLst/>
              <a:cxnLst/>
              <a:rect l="l" t="t" r="r" b="b"/>
              <a:pathLst>
                <a:path w="210883" h="206928" extrusionOk="0">
                  <a:moveTo>
                    <a:pt x="210882" y="0"/>
                  </a:moveTo>
                  <a:cubicBezTo>
                    <a:pt x="160492" y="29523"/>
                    <a:pt x="89459" y="1332"/>
                    <a:pt x="42177" y="35295"/>
                  </a:cubicBezTo>
                  <a:cubicBezTo>
                    <a:pt x="20422" y="50834"/>
                    <a:pt x="8214" y="77249"/>
                    <a:pt x="4218" y="103665"/>
                  </a:cubicBezTo>
                  <a:cubicBezTo>
                    <a:pt x="0" y="130081"/>
                    <a:pt x="5550" y="160270"/>
                    <a:pt x="8436" y="186908"/>
                  </a:cubicBezTo>
                  <a:cubicBezTo>
                    <a:pt x="24825" y="200456"/>
                    <a:pt x="46633" y="206927"/>
                    <a:pt x="68751" y="206927"/>
                  </a:cubicBezTo>
                  <a:cubicBezTo>
                    <a:pt x="98457" y="206927"/>
                    <a:pt x="128723" y="195253"/>
                    <a:pt x="147174" y="173367"/>
                  </a:cubicBezTo>
                  <a:cubicBezTo>
                    <a:pt x="187352" y="125863"/>
                    <a:pt x="174477" y="50390"/>
                    <a:pt x="2108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9"/>
            <p:cNvSpPr/>
            <p:nvPr/>
          </p:nvSpPr>
          <p:spPr>
            <a:xfrm>
              <a:off x="1490275" y="892950"/>
              <a:ext cx="4456300" cy="4040075"/>
            </a:xfrm>
            <a:custGeom>
              <a:avLst/>
              <a:gdLst/>
              <a:ahLst/>
              <a:cxnLst/>
              <a:rect l="l" t="t" r="r" b="b"/>
              <a:pathLst>
                <a:path w="178252" h="161603" extrusionOk="0">
                  <a:moveTo>
                    <a:pt x="178252" y="1"/>
                  </a:moveTo>
                  <a:cubicBezTo>
                    <a:pt x="157163" y="3108"/>
                    <a:pt x="136963" y="9546"/>
                    <a:pt x="117873" y="18869"/>
                  </a:cubicBezTo>
                  <a:cubicBezTo>
                    <a:pt x="79692" y="37738"/>
                    <a:pt x="47283" y="67039"/>
                    <a:pt x="24863" y="103444"/>
                  </a:cubicBezTo>
                  <a:cubicBezTo>
                    <a:pt x="13542" y="121424"/>
                    <a:pt x="5107" y="140959"/>
                    <a:pt x="1" y="161603"/>
                  </a:cubicBezTo>
                  <a:cubicBezTo>
                    <a:pt x="29080" y="81690"/>
                    <a:pt x="95675" y="21089"/>
                    <a:pt x="1782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9"/>
            <p:cNvSpPr/>
            <p:nvPr/>
          </p:nvSpPr>
          <p:spPr>
            <a:xfrm>
              <a:off x="2827725" y="726475"/>
              <a:ext cx="527225" cy="1698175"/>
            </a:xfrm>
            <a:custGeom>
              <a:avLst/>
              <a:gdLst/>
              <a:ahLst/>
              <a:cxnLst/>
              <a:rect l="l" t="t" r="r" b="b"/>
              <a:pathLst>
                <a:path w="21089" h="67927" extrusionOk="0">
                  <a:moveTo>
                    <a:pt x="20867" y="0"/>
                  </a:moveTo>
                  <a:cubicBezTo>
                    <a:pt x="12209" y="8658"/>
                    <a:pt x="5772" y="19535"/>
                    <a:pt x="2664" y="31522"/>
                  </a:cubicBezTo>
                  <a:cubicBezTo>
                    <a:pt x="888" y="37515"/>
                    <a:pt x="0" y="43509"/>
                    <a:pt x="222" y="49946"/>
                  </a:cubicBezTo>
                  <a:cubicBezTo>
                    <a:pt x="444" y="55940"/>
                    <a:pt x="1554" y="62155"/>
                    <a:pt x="3996" y="67926"/>
                  </a:cubicBezTo>
                  <a:lnTo>
                    <a:pt x="4218" y="67926"/>
                  </a:lnTo>
                  <a:cubicBezTo>
                    <a:pt x="3330" y="61933"/>
                    <a:pt x="2886" y="55940"/>
                    <a:pt x="2886" y="49946"/>
                  </a:cubicBezTo>
                  <a:cubicBezTo>
                    <a:pt x="3108" y="43953"/>
                    <a:pt x="3552" y="37959"/>
                    <a:pt x="4884" y="32188"/>
                  </a:cubicBezTo>
                  <a:cubicBezTo>
                    <a:pt x="7326" y="20201"/>
                    <a:pt x="13097" y="9102"/>
                    <a:pt x="210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9"/>
            <p:cNvSpPr/>
            <p:nvPr/>
          </p:nvSpPr>
          <p:spPr>
            <a:xfrm>
              <a:off x="3443725" y="726475"/>
              <a:ext cx="505025" cy="1237575"/>
            </a:xfrm>
            <a:custGeom>
              <a:avLst/>
              <a:gdLst/>
              <a:ahLst/>
              <a:cxnLst/>
              <a:rect l="l" t="t" r="r" b="b"/>
              <a:pathLst>
                <a:path w="20201" h="49503" extrusionOk="0">
                  <a:moveTo>
                    <a:pt x="19979" y="0"/>
                  </a:moveTo>
                  <a:cubicBezTo>
                    <a:pt x="13319" y="6216"/>
                    <a:pt x="7992" y="13763"/>
                    <a:pt x="4440" y="22198"/>
                  </a:cubicBezTo>
                  <a:cubicBezTo>
                    <a:pt x="2664" y="26416"/>
                    <a:pt x="1332" y="30856"/>
                    <a:pt x="666" y="35517"/>
                  </a:cubicBezTo>
                  <a:cubicBezTo>
                    <a:pt x="0" y="40179"/>
                    <a:pt x="0" y="44840"/>
                    <a:pt x="888" y="49502"/>
                  </a:cubicBezTo>
                  <a:lnTo>
                    <a:pt x="1332" y="49280"/>
                  </a:lnTo>
                  <a:cubicBezTo>
                    <a:pt x="1776" y="44840"/>
                    <a:pt x="2442" y="40401"/>
                    <a:pt x="3330" y="35961"/>
                  </a:cubicBezTo>
                  <a:cubicBezTo>
                    <a:pt x="4218" y="31744"/>
                    <a:pt x="5328" y="27304"/>
                    <a:pt x="6660" y="23308"/>
                  </a:cubicBezTo>
                  <a:cubicBezTo>
                    <a:pt x="9545" y="14651"/>
                    <a:pt x="14207" y="6882"/>
                    <a:pt x="202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9"/>
            <p:cNvSpPr/>
            <p:nvPr/>
          </p:nvSpPr>
          <p:spPr>
            <a:xfrm>
              <a:off x="2233925" y="931800"/>
              <a:ext cx="382950" cy="1970100"/>
            </a:xfrm>
            <a:custGeom>
              <a:avLst/>
              <a:gdLst/>
              <a:ahLst/>
              <a:cxnLst/>
              <a:rect l="l" t="t" r="r" b="b"/>
              <a:pathLst>
                <a:path w="15318" h="78804" extrusionOk="0">
                  <a:moveTo>
                    <a:pt x="15095" y="1"/>
                  </a:moveTo>
                  <a:cubicBezTo>
                    <a:pt x="6660" y="11322"/>
                    <a:pt x="1776" y="24641"/>
                    <a:pt x="666" y="38625"/>
                  </a:cubicBezTo>
                  <a:cubicBezTo>
                    <a:pt x="0" y="45729"/>
                    <a:pt x="444" y="52610"/>
                    <a:pt x="1998" y="59492"/>
                  </a:cubicBezTo>
                  <a:cubicBezTo>
                    <a:pt x="3552" y="66373"/>
                    <a:pt x="6216" y="72810"/>
                    <a:pt x="10212" y="78804"/>
                  </a:cubicBezTo>
                  <a:lnTo>
                    <a:pt x="10434" y="78804"/>
                  </a:lnTo>
                  <a:cubicBezTo>
                    <a:pt x="7770" y="72366"/>
                    <a:pt x="5994" y="65707"/>
                    <a:pt x="4662" y="59048"/>
                  </a:cubicBezTo>
                  <a:cubicBezTo>
                    <a:pt x="3330" y="52388"/>
                    <a:pt x="2886" y="45729"/>
                    <a:pt x="2886" y="38847"/>
                  </a:cubicBezTo>
                  <a:cubicBezTo>
                    <a:pt x="3552" y="25084"/>
                    <a:pt x="7770" y="11766"/>
                    <a:pt x="15317" y="223"/>
                  </a:cubicBezTo>
                  <a:lnTo>
                    <a:pt x="150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9"/>
            <p:cNvSpPr/>
            <p:nvPr/>
          </p:nvSpPr>
          <p:spPr>
            <a:xfrm>
              <a:off x="1667875" y="1442350"/>
              <a:ext cx="366300" cy="2003400"/>
            </a:xfrm>
            <a:custGeom>
              <a:avLst/>
              <a:gdLst/>
              <a:ahLst/>
              <a:cxnLst/>
              <a:rect l="l" t="t" r="r" b="b"/>
              <a:pathLst>
                <a:path w="14652" h="80136" extrusionOk="0">
                  <a:moveTo>
                    <a:pt x="9324" y="1"/>
                  </a:moveTo>
                  <a:cubicBezTo>
                    <a:pt x="2886" y="12654"/>
                    <a:pt x="0" y="26639"/>
                    <a:pt x="666" y="40845"/>
                  </a:cubicBezTo>
                  <a:cubicBezTo>
                    <a:pt x="888" y="47949"/>
                    <a:pt x="2220" y="54830"/>
                    <a:pt x="4440" y="61712"/>
                  </a:cubicBezTo>
                  <a:cubicBezTo>
                    <a:pt x="6660" y="68371"/>
                    <a:pt x="9990" y="74586"/>
                    <a:pt x="14429" y="80136"/>
                  </a:cubicBezTo>
                  <a:lnTo>
                    <a:pt x="14651" y="80136"/>
                  </a:lnTo>
                  <a:cubicBezTo>
                    <a:pt x="11543" y="73921"/>
                    <a:pt x="8880" y="67483"/>
                    <a:pt x="7104" y="60824"/>
                  </a:cubicBezTo>
                  <a:cubicBezTo>
                    <a:pt x="5106" y="54164"/>
                    <a:pt x="3774" y="47505"/>
                    <a:pt x="3108" y="40623"/>
                  </a:cubicBezTo>
                  <a:cubicBezTo>
                    <a:pt x="1776" y="26861"/>
                    <a:pt x="3996" y="12876"/>
                    <a:pt x="95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9"/>
            <p:cNvSpPr/>
            <p:nvPr/>
          </p:nvSpPr>
          <p:spPr>
            <a:xfrm>
              <a:off x="1401500" y="2940725"/>
              <a:ext cx="316350" cy="1137675"/>
            </a:xfrm>
            <a:custGeom>
              <a:avLst/>
              <a:gdLst/>
              <a:ahLst/>
              <a:cxnLst/>
              <a:rect l="l" t="t" r="r" b="b"/>
              <a:pathLst>
                <a:path w="12654" h="45507" extrusionOk="0">
                  <a:moveTo>
                    <a:pt x="1776" y="1"/>
                  </a:moveTo>
                  <a:cubicBezTo>
                    <a:pt x="0" y="7992"/>
                    <a:pt x="0" y="16205"/>
                    <a:pt x="1776" y="24197"/>
                  </a:cubicBezTo>
                  <a:cubicBezTo>
                    <a:pt x="2442" y="28192"/>
                    <a:pt x="3774" y="31966"/>
                    <a:pt x="5550" y="35740"/>
                  </a:cubicBezTo>
                  <a:cubicBezTo>
                    <a:pt x="7326" y="39291"/>
                    <a:pt x="9545" y="42621"/>
                    <a:pt x="12431" y="45507"/>
                  </a:cubicBezTo>
                  <a:lnTo>
                    <a:pt x="12653" y="45285"/>
                  </a:lnTo>
                  <a:cubicBezTo>
                    <a:pt x="11099" y="41733"/>
                    <a:pt x="9323" y="38181"/>
                    <a:pt x="7770" y="34630"/>
                  </a:cubicBezTo>
                  <a:cubicBezTo>
                    <a:pt x="6216" y="30856"/>
                    <a:pt x="4884" y="27304"/>
                    <a:pt x="3774" y="23531"/>
                  </a:cubicBezTo>
                  <a:cubicBezTo>
                    <a:pt x="1776" y="15983"/>
                    <a:pt x="1110" y="7992"/>
                    <a:pt x="19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9"/>
            <p:cNvSpPr/>
            <p:nvPr/>
          </p:nvSpPr>
          <p:spPr>
            <a:xfrm>
              <a:off x="4226200" y="693175"/>
              <a:ext cx="765850" cy="754750"/>
            </a:xfrm>
            <a:custGeom>
              <a:avLst/>
              <a:gdLst/>
              <a:ahLst/>
              <a:cxnLst/>
              <a:rect l="l" t="t" r="r" b="b"/>
              <a:pathLst>
                <a:path w="30634" h="30190" extrusionOk="0">
                  <a:moveTo>
                    <a:pt x="30634" y="0"/>
                  </a:moveTo>
                  <a:cubicBezTo>
                    <a:pt x="23531" y="1998"/>
                    <a:pt x="16871" y="5772"/>
                    <a:pt x="11322" y="10878"/>
                  </a:cubicBezTo>
                  <a:cubicBezTo>
                    <a:pt x="8436" y="13319"/>
                    <a:pt x="5772" y="16205"/>
                    <a:pt x="3774" y="19313"/>
                  </a:cubicBezTo>
                  <a:cubicBezTo>
                    <a:pt x="1998" y="22642"/>
                    <a:pt x="667" y="26194"/>
                    <a:pt x="1" y="29968"/>
                  </a:cubicBezTo>
                  <a:lnTo>
                    <a:pt x="223" y="30190"/>
                  </a:lnTo>
                  <a:cubicBezTo>
                    <a:pt x="2220" y="26860"/>
                    <a:pt x="4218" y="23752"/>
                    <a:pt x="6216" y="20867"/>
                  </a:cubicBezTo>
                  <a:cubicBezTo>
                    <a:pt x="8214" y="17981"/>
                    <a:pt x="10434" y="15095"/>
                    <a:pt x="12875" y="12431"/>
                  </a:cubicBezTo>
                  <a:cubicBezTo>
                    <a:pt x="17759" y="7104"/>
                    <a:pt x="23975" y="2886"/>
                    <a:pt x="30634" y="222"/>
                  </a:cubicBezTo>
                  <a:lnTo>
                    <a:pt x="306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9"/>
            <p:cNvSpPr/>
            <p:nvPr/>
          </p:nvSpPr>
          <p:spPr>
            <a:xfrm>
              <a:off x="5053075" y="254750"/>
              <a:ext cx="1343025" cy="810275"/>
            </a:xfrm>
            <a:custGeom>
              <a:avLst/>
              <a:gdLst/>
              <a:ahLst/>
              <a:cxnLst/>
              <a:rect l="l" t="t" r="r" b="b"/>
              <a:pathLst>
                <a:path w="53721" h="32411" extrusionOk="0">
                  <a:moveTo>
                    <a:pt x="53720" y="1"/>
                  </a:moveTo>
                  <a:cubicBezTo>
                    <a:pt x="49946" y="3775"/>
                    <a:pt x="45729" y="6882"/>
                    <a:pt x="40845" y="9102"/>
                  </a:cubicBezTo>
                  <a:cubicBezTo>
                    <a:pt x="36184" y="11544"/>
                    <a:pt x="31522" y="13542"/>
                    <a:pt x="26638" y="15318"/>
                  </a:cubicBezTo>
                  <a:cubicBezTo>
                    <a:pt x="21533" y="17093"/>
                    <a:pt x="16649" y="19313"/>
                    <a:pt x="11988" y="21755"/>
                  </a:cubicBezTo>
                  <a:cubicBezTo>
                    <a:pt x="7326" y="24197"/>
                    <a:pt x="3108" y="27749"/>
                    <a:pt x="1" y="32188"/>
                  </a:cubicBezTo>
                  <a:lnTo>
                    <a:pt x="223" y="32410"/>
                  </a:lnTo>
                  <a:cubicBezTo>
                    <a:pt x="4218" y="29302"/>
                    <a:pt x="8658" y="26417"/>
                    <a:pt x="13320" y="24197"/>
                  </a:cubicBezTo>
                  <a:cubicBezTo>
                    <a:pt x="17981" y="21977"/>
                    <a:pt x="22643" y="19757"/>
                    <a:pt x="27526" y="17537"/>
                  </a:cubicBezTo>
                  <a:cubicBezTo>
                    <a:pt x="32410" y="15540"/>
                    <a:pt x="37072" y="13098"/>
                    <a:pt x="41733" y="10434"/>
                  </a:cubicBezTo>
                  <a:cubicBezTo>
                    <a:pt x="46173" y="7770"/>
                    <a:pt x="50168" y="4219"/>
                    <a:pt x="53720" y="223"/>
                  </a:cubicBezTo>
                  <a:lnTo>
                    <a:pt x="537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9"/>
            <p:cNvSpPr/>
            <p:nvPr/>
          </p:nvSpPr>
          <p:spPr>
            <a:xfrm>
              <a:off x="2994200" y="2423225"/>
              <a:ext cx="2552825" cy="446575"/>
            </a:xfrm>
            <a:custGeom>
              <a:avLst/>
              <a:gdLst/>
              <a:ahLst/>
              <a:cxnLst/>
              <a:rect l="l" t="t" r="r" b="b"/>
              <a:pathLst>
                <a:path w="102113" h="17863" extrusionOk="0">
                  <a:moveTo>
                    <a:pt x="13236" y="1"/>
                  </a:moveTo>
                  <a:cubicBezTo>
                    <a:pt x="8769" y="1"/>
                    <a:pt x="4329" y="611"/>
                    <a:pt x="1" y="1832"/>
                  </a:cubicBezTo>
                  <a:lnTo>
                    <a:pt x="1" y="2054"/>
                  </a:lnTo>
                  <a:cubicBezTo>
                    <a:pt x="2381" y="1810"/>
                    <a:pt x="4778" y="1684"/>
                    <a:pt x="7177" y="1684"/>
                  </a:cubicBezTo>
                  <a:cubicBezTo>
                    <a:pt x="13507" y="1684"/>
                    <a:pt x="19856" y="2565"/>
                    <a:pt x="25973" y="4496"/>
                  </a:cubicBezTo>
                  <a:cubicBezTo>
                    <a:pt x="34186" y="6716"/>
                    <a:pt x="42621" y="9824"/>
                    <a:pt x="50834" y="12487"/>
                  </a:cubicBezTo>
                  <a:cubicBezTo>
                    <a:pt x="59270" y="15595"/>
                    <a:pt x="68149" y="17371"/>
                    <a:pt x="77028" y="17815"/>
                  </a:cubicBezTo>
                  <a:cubicBezTo>
                    <a:pt x="77666" y="17847"/>
                    <a:pt x="78303" y="17863"/>
                    <a:pt x="78940" y="17863"/>
                  </a:cubicBezTo>
                  <a:cubicBezTo>
                    <a:pt x="87174" y="17863"/>
                    <a:pt x="95313" y="15213"/>
                    <a:pt x="102112" y="10268"/>
                  </a:cubicBezTo>
                  <a:lnTo>
                    <a:pt x="101890" y="10046"/>
                  </a:lnTo>
                  <a:cubicBezTo>
                    <a:pt x="95559" y="14266"/>
                    <a:pt x="88068" y="16663"/>
                    <a:pt x="80420" y="16663"/>
                  </a:cubicBezTo>
                  <a:cubicBezTo>
                    <a:pt x="79218" y="16663"/>
                    <a:pt x="78012" y="16604"/>
                    <a:pt x="76806" y="16483"/>
                  </a:cubicBezTo>
                  <a:cubicBezTo>
                    <a:pt x="68149" y="15817"/>
                    <a:pt x="59714" y="13819"/>
                    <a:pt x="51500" y="10490"/>
                  </a:cubicBezTo>
                  <a:cubicBezTo>
                    <a:pt x="43287" y="7160"/>
                    <a:pt x="35074" y="4274"/>
                    <a:pt x="26639" y="1832"/>
                  </a:cubicBezTo>
                  <a:cubicBezTo>
                    <a:pt x="22199" y="611"/>
                    <a:pt x="17704" y="1"/>
                    <a:pt x="132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9"/>
            <p:cNvSpPr/>
            <p:nvPr/>
          </p:nvSpPr>
          <p:spPr>
            <a:xfrm>
              <a:off x="4242850" y="1420150"/>
              <a:ext cx="1581650" cy="181750"/>
            </a:xfrm>
            <a:custGeom>
              <a:avLst/>
              <a:gdLst/>
              <a:ahLst/>
              <a:cxnLst/>
              <a:rect l="l" t="t" r="r" b="b"/>
              <a:pathLst>
                <a:path w="63266" h="7270" extrusionOk="0">
                  <a:moveTo>
                    <a:pt x="63043" y="1"/>
                  </a:moveTo>
                  <a:cubicBezTo>
                    <a:pt x="58825" y="3331"/>
                    <a:pt x="53720" y="5328"/>
                    <a:pt x="48392" y="5550"/>
                  </a:cubicBezTo>
                  <a:cubicBezTo>
                    <a:pt x="47504" y="5587"/>
                    <a:pt x="46610" y="5606"/>
                    <a:pt x="45713" y="5606"/>
                  </a:cubicBezTo>
                  <a:cubicBezTo>
                    <a:pt x="41227" y="5606"/>
                    <a:pt x="36664" y="5143"/>
                    <a:pt x="32410" y="4219"/>
                  </a:cubicBezTo>
                  <a:cubicBezTo>
                    <a:pt x="27082" y="3109"/>
                    <a:pt x="21755" y="1999"/>
                    <a:pt x="16205" y="1555"/>
                  </a:cubicBezTo>
                  <a:cubicBezTo>
                    <a:pt x="14977" y="1407"/>
                    <a:pt x="13749" y="1336"/>
                    <a:pt x="12526" y="1336"/>
                  </a:cubicBezTo>
                  <a:cubicBezTo>
                    <a:pt x="8221" y="1336"/>
                    <a:pt x="3976" y="2219"/>
                    <a:pt x="1" y="3775"/>
                  </a:cubicBezTo>
                  <a:lnTo>
                    <a:pt x="1" y="3997"/>
                  </a:lnTo>
                  <a:cubicBezTo>
                    <a:pt x="2473" y="3688"/>
                    <a:pt x="4946" y="3522"/>
                    <a:pt x="7418" y="3522"/>
                  </a:cubicBezTo>
                  <a:cubicBezTo>
                    <a:pt x="10273" y="3522"/>
                    <a:pt x="13128" y="3743"/>
                    <a:pt x="15983" y="4219"/>
                  </a:cubicBezTo>
                  <a:lnTo>
                    <a:pt x="31966" y="6438"/>
                  </a:lnTo>
                  <a:cubicBezTo>
                    <a:pt x="35326" y="6976"/>
                    <a:pt x="38687" y="7270"/>
                    <a:pt x="41998" y="7270"/>
                  </a:cubicBezTo>
                  <a:cubicBezTo>
                    <a:pt x="44155" y="7270"/>
                    <a:pt x="46291" y="7145"/>
                    <a:pt x="48392" y="6882"/>
                  </a:cubicBezTo>
                  <a:cubicBezTo>
                    <a:pt x="53942" y="6216"/>
                    <a:pt x="59047" y="3997"/>
                    <a:pt x="63265" y="223"/>
                  </a:cubicBezTo>
                  <a:lnTo>
                    <a:pt x="630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9"/>
            <p:cNvSpPr/>
            <p:nvPr/>
          </p:nvSpPr>
          <p:spPr>
            <a:xfrm>
              <a:off x="3510325" y="1923700"/>
              <a:ext cx="2186525" cy="290900"/>
            </a:xfrm>
            <a:custGeom>
              <a:avLst/>
              <a:gdLst/>
              <a:ahLst/>
              <a:cxnLst/>
              <a:rect l="l" t="t" r="r" b="b"/>
              <a:pathLst>
                <a:path w="87461" h="11636" extrusionOk="0">
                  <a:moveTo>
                    <a:pt x="16545" y="0"/>
                  </a:moveTo>
                  <a:cubicBezTo>
                    <a:pt x="10781" y="0"/>
                    <a:pt x="5143" y="1457"/>
                    <a:pt x="0" y="4277"/>
                  </a:cubicBezTo>
                  <a:lnTo>
                    <a:pt x="0" y="4499"/>
                  </a:lnTo>
                  <a:cubicBezTo>
                    <a:pt x="4471" y="3102"/>
                    <a:pt x="9206" y="2320"/>
                    <a:pt x="13927" y="2320"/>
                  </a:cubicBezTo>
                  <a:cubicBezTo>
                    <a:pt x="16708" y="2320"/>
                    <a:pt x="19483" y="2591"/>
                    <a:pt x="22198" y="3167"/>
                  </a:cubicBezTo>
                  <a:cubicBezTo>
                    <a:pt x="29524" y="4499"/>
                    <a:pt x="36849" y="6719"/>
                    <a:pt x="44174" y="8494"/>
                  </a:cubicBezTo>
                  <a:cubicBezTo>
                    <a:pt x="50781" y="10697"/>
                    <a:pt x="57749" y="11635"/>
                    <a:pt x="64753" y="11635"/>
                  </a:cubicBezTo>
                  <a:cubicBezTo>
                    <a:pt x="65514" y="11635"/>
                    <a:pt x="66276" y="11624"/>
                    <a:pt x="67038" y="11602"/>
                  </a:cubicBezTo>
                  <a:cubicBezTo>
                    <a:pt x="74808" y="11158"/>
                    <a:pt x="82133" y="7829"/>
                    <a:pt x="87461" y="2057"/>
                  </a:cubicBezTo>
                  <a:lnTo>
                    <a:pt x="87239" y="1835"/>
                  </a:lnTo>
                  <a:cubicBezTo>
                    <a:pt x="81689" y="7163"/>
                    <a:pt x="74586" y="10048"/>
                    <a:pt x="66816" y="10048"/>
                  </a:cubicBezTo>
                  <a:cubicBezTo>
                    <a:pt x="59269" y="10048"/>
                    <a:pt x="51722" y="8938"/>
                    <a:pt x="44618" y="6497"/>
                  </a:cubicBezTo>
                  <a:cubicBezTo>
                    <a:pt x="37515" y="3833"/>
                    <a:pt x="29967" y="1835"/>
                    <a:pt x="22420" y="503"/>
                  </a:cubicBezTo>
                  <a:cubicBezTo>
                    <a:pt x="20457" y="167"/>
                    <a:pt x="18494" y="0"/>
                    <a:pt x="165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9"/>
            <p:cNvSpPr/>
            <p:nvPr/>
          </p:nvSpPr>
          <p:spPr>
            <a:xfrm>
              <a:off x="2555800" y="2909850"/>
              <a:ext cx="2902425" cy="531550"/>
            </a:xfrm>
            <a:custGeom>
              <a:avLst/>
              <a:gdLst/>
              <a:ahLst/>
              <a:cxnLst/>
              <a:rect l="l" t="t" r="r" b="b"/>
              <a:pathLst>
                <a:path w="116097" h="21262" extrusionOk="0">
                  <a:moveTo>
                    <a:pt x="13743" y="1"/>
                  </a:moveTo>
                  <a:cubicBezTo>
                    <a:pt x="9093" y="1"/>
                    <a:pt x="4477" y="561"/>
                    <a:pt x="0" y="1680"/>
                  </a:cubicBezTo>
                  <a:lnTo>
                    <a:pt x="0" y="2124"/>
                  </a:lnTo>
                  <a:cubicBezTo>
                    <a:pt x="2673" y="1820"/>
                    <a:pt x="5362" y="1666"/>
                    <a:pt x="8054" y="1666"/>
                  </a:cubicBezTo>
                  <a:cubicBezTo>
                    <a:pt x="15201" y="1666"/>
                    <a:pt x="22368" y="2752"/>
                    <a:pt x="29302" y="5009"/>
                  </a:cubicBezTo>
                  <a:cubicBezTo>
                    <a:pt x="38847" y="7673"/>
                    <a:pt x="48170" y="11225"/>
                    <a:pt x="57715" y="14555"/>
                  </a:cubicBezTo>
                  <a:cubicBezTo>
                    <a:pt x="67261" y="18106"/>
                    <a:pt x="77250" y="20326"/>
                    <a:pt x="87461" y="21214"/>
                  </a:cubicBezTo>
                  <a:cubicBezTo>
                    <a:pt x="88174" y="21246"/>
                    <a:pt x="88889" y="21262"/>
                    <a:pt x="89604" y="21262"/>
                  </a:cubicBezTo>
                  <a:cubicBezTo>
                    <a:pt x="98900" y="21262"/>
                    <a:pt x="108264" y="18582"/>
                    <a:pt x="116096" y="13223"/>
                  </a:cubicBezTo>
                  <a:lnTo>
                    <a:pt x="115874" y="13001"/>
                  </a:lnTo>
                  <a:cubicBezTo>
                    <a:pt x="108777" y="17483"/>
                    <a:pt x="100580" y="19923"/>
                    <a:pt x="92208" y="19923"/>
                  </a:cubicBezTo>
                  <a:cubicBezTo>
                    <a:pt x="90630" y="19923"/>
                    <a:pt x="89045" y="19836"/>
                    <a:pt x="87461" y="19660"/>
                  </a:cubicBezTo>
                  <a:cubicBezTo>
                    <a:pt x="77472" y="18772"/>
                    <a:pt x="67705" y="16330"/>
                    <a:pt x="58603" y="12557"/>
                  </a:cubicBezTo>
                  <a:cubicBezTo>
                    <a:pt x="49280" y="8561"/>
                    <a:pt x="39735" y="5009"/>
                    <a:pt x="30190" y="2346"/>
                  </a:cubicBezTo>
                  <a:cubicBezTo>
                    <a:pt x="24779" y="783"/>
                    <a:pt x="19238" y="1"/>
                    <a:pt x="137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9"/>
            <p:cNvSpPr/>
            <p:nvPr/>
          </p:nvSpPr>
          <p:spPr>
            <a:xfrm>
              <a:off x="2122925" y="3511650"/>
              <a:ext cx="3141050" cy="522650"/>
            </a:xfrm>
            <a:custGeom>
              <a:avLst/>
              <a:gdLst/>
              <a:ahLst/>
              <a:cxnLst/>
              <a:rect l="l" t="t" r="r" b="b"/>
              <a:pathLst>
                <a:path w="125642" h="20906" extrusionOk="0">
                  <a:moveTo>
                    <a:pt x="14606" y="0"/>
                  </a:moveTo>
                  <a:cubicBezTo>
                    <a:pt x="9520" y="0"/>
                    <a:pt x="4480" y="1136"/>
                    <a:pt x="1" y="3579"/>
                  </a:cubicBezTo>
                  <a:lnTo>
                    <a:pt x="1" y="3801"/>
                  </a:lnTo>
                  <a:cubicBezTo>
                    <a:pt x="3830" y="2303"/>
                    <a:pt x="7784" y="1554"/>
                    <a:pt x="11769" y="1554"/>
                  </a:cubicBezTo>
                  <a:cubicBezTo>
                    <a:pt x="13098" y="1554"/>
                    <a:pt x="14430" y="1637"/>
                    <a:pt x="15761" y="1804"/>
                  </a:cubicBezTo>
                  <a:cubicBezTo>
                    <a:pt x="21089" y="2470"/>
                    <a:pt x="26195" y="3579"/>
                    <a:pt x="31300" y="5355"/>
                  </a:cubicBezTo>
                  <a:cubicBezTo>
                    <a:pt x="41511" y="8685"/>
                    <a:pt x="51722" y="12459"/>
                    <a:pt x="62155" y="15566"/>
                  </a:cubicBezTo>
                  <a:cubicBezTo>
                    <a:pt x="72589" y="18896"/>
                    <a:pt x="83466" y="20672"/>
                    <a:pt x="94343" y="20894"/>
                  </a:cubicBezTo>
                  <a:cubicBezTo>
                    <a:pt x="94740" y="20902"/>
                    <a:pt x="95136" y="20906"/>
                    <a:pt x="95532" y="20906"/>
                  </a:cubicBezTo>
                  <a:cubicBezTo>
                    <a:pt x="106218" y="20906"/>
                    <a:pt x="116652" y="18024"/>
                    <a:pt x="125642" y="12459"/>
                  </a:cubicBezTo>
                  <a:lnTo>
                    <a:pt x="125642" y="12237"/>
                  </a:lnTo>
                  <a:cubicBezTo>
                    <a:pt x="117061" y="17026"/>
                    <a:pt x="107583" y="19663"/>
                    <a:pt x="97853" y="19663"/>
                  </a:cubicBezTo>
                  <a:cubicBezTo>
                    <a:pt x="96760" y="19663"/>
                    <a:pt x="95663" y="19629"/>
                    <a:pt x="94565" y="19562"/>
                  </a:cubicBezTo>
                  <a:cubicBezTo>
                    <a:pt x="83910" y="19118"/>
                    <a:pt x="73255" y="17120"/>
                    <a:pt x="63043" y="13569"/>
                  </a:cubicBezTo>
                  <a:cubicBezTo>
                    <a:pt x="52832" y="10017"/>
                    <a:pt x="42843" y="5799"/>
                    <a:pt x="32188" y="2914"/>
                  </a:cubicBezTo>
                  <a:cubicBezTo>
                    <a:pt x="26860" y="1138"/>
                    <a:pt x="21533" y="250"/>
                    <a:pt x="15983" y="28"/>
                  </a:cubicBezTo>
                  <a:cubicBezTo>
                    <a:pt x="15524" y="9"/>
                    <a:pt x="15065" y="0"/>
                    <a:pt x="146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9"/>
            <p:cNvSpPr/>
            <p:nvPr/>
          </p:nvSpPr>
          <p:spPr>
            <a:xfrm>
              <a:off x="1801050" y="4061325"/>
              <a:ext cx="3041175" cy="657175"/>
            </a:xfrm>
            <a:custGeom>
              <a:avLst/>
              <a:gdLst/>
              <a:ahLst/>
              <a:cxnLst/>
              <a:rect l="l" t="t" r="r" b="b"/>
              <a:pathLst>
                <a:path w="121647" h="26287" extrusionOk="0">
                  <a:moveTo>
                    <a:pt x="14479" y="0"/>
                  </a:moveTo>
                  <a:cubicBezTo>
                    <a:pt x="9212" y="0"/>
                    <a:pt x="4006" y="1972"/>
                    <a:pt x="1" y="5344"/>
                  </a:cubicBezTo>
                  <a:lnTo>
                    <a:pt x="1" y="5566"/>
                  </a:lnTo>
                  <a:cubicBezTo>
                    <a:pt x="3871" y="3171"/>
                    <a:pt x="8199" y="1846"/>
                    <a:pt x="12606" y="1846"/>
                  </a:cubicBezTo>
                  <a:cubicBezTo>
                    <a:pt x="13508" y="1846"/>
                    <a:pt x="14413" y="1902"/>
                    <a:pt x="15318" y="2015"/>
                  </a:cubicBezTo>
                  <a:cubicBezTo>
                    <a:pt x="20645" y="2237"/>
                    <a:pt x="25751" y="3791"/>
                    <a:pt x="30412" y="6010"/>
                  </a:cubicBezTo>
                  <a:cubicBezTo>
                    <a:pt x="39957" y="10450"/>
                    <a:pt x="48837" y="17331"/>
                    <a:pt x="59048" y="21327"/>
                  </a:cubicBezTo>
                  <a:cubicBezTo>
                    <a:pt x="67184" y="24651"/>
                    <a:pt x="75768" y="26286"/>
                    <a:pt x="84311" y="26286"/>
                  </a:cubicBezTo>
                  <a:cubicBezTo>
                    <a:pt x="97445" y="26286"/>
                    <a:pt x="110483" y="22422"/>
                    <a:pt x="121646" y="14890"/>
                  </a:cubicBezTo>
                  <a:lnTo>
                    <a:pt x="121646" y="14668"/>
                  </a:lnTo>
                  <a:cubicBezTo>
                    <a:pt x="110842" y="21356"/>
                    <a:pt x="98546" y="24766"/>
                    <a:pt x="86228" y="24766"/>
                  </a:cubicBezTo>
                  <a:cubicBezTo>
                    <a:pt x="77289" y="24766"/>
                    <a:pt x="68337" y="22970"/>
                    <a:pt x="59936" y="19329"/>
                  </a:cubicBezTo>
                  <a:cubicBezTo>
                    <a:pt x="50169" y="15112"/>
                    <a:pt x="41733" y="7786"/>
                    <a:pt x="31522" y="3569"/>
                  </a:cubicBezTo>
                  <a:cubicBezTo>
                    <a:pt x="26417" y="1349"/>
                    <a:pt x="20867" y="17"/>
                    <a:pt x="15318" y="17"/>
                  </a:cubicBezTo>
                  <a:cubicBezTo>
                    <a:pt x="15038" y="6"/>
                    <a:pt x="14758" y="0"/>
                    <a:pt x="144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9"/>
            <p:cNvSpPr/>
            <p:nvPr/>
          </p:nvSpPr>
          <p:spPr>
            <a:xfrm>
              <a:off x="1551325" y="4638200"/>
              <a:ext cx="2591650" cy="604800"/>
            </a:xfrm>
            <a:custGeom>
              <a:avLst/>
              <a:gdLst/>
              <a:ahLst/>
              <a:cxnLst/>
              <a:rect l="l" t="t" r="r" b="b"/>
              <a:pathLst>
                <a:path w="103666" h="24192" extrusionOk="0">
                  <a:moveTo>
                    <a:pt x="13430" y="0"/>
                  </a:moveTo>
                  <a:cubicBezTo>
                    <a:pt x="13024" y="0"/>
                    <a:pt x="12617" y="9"/>
                    <a:pt x="12210" y="28"/>
                  </a:cubicBezTo>
                  <a:cubicBezTo>
                    <a:pt x="9768" y="250"/>
                    <a:pt x="7326" y="916"/>
                    <a:pt x="5106" y="1804"/>
                  </a:cubicBezTo>
                  <a:cubicBezTo>
                    <a:pt x="2887" y="2914"/>
                    <a:pt x="1111" y="4689"/>
                    <a:pt x="1" y="6687"/>
                  </a:cubicBezTo>
                  <a:lnTo>
                    <a:pt x="1" y="6687"/>
                  </a:lnTo>
                  <a:cubicBezTo>
                    <a:pt x="2935" y="3544"/>
                    <a:pt x="7056" y="1785"/>
                    <a:pt x="11430" y="1785"/>
                  </a:cubicBezTo>
                  <a:cubicBezTo>
                    <a:pt x="11689" y="1785"/>
                    <a:pt x="11949" y="1791"/>
                    <a:pt x="12210" y="1804"/>
                  </a:cubicBezTo>
                  <a:cubicBezTo>
                    <a:pt x="16649" y="1804"/>
                    <a:pt x="21089" y="3136"/>
                    <a:pt x="24863" y="5577"/>
                  </a:cubicBezTo>
                  <a:cubicBezTo>
                    <a:pt x="28858" y="7575"/>
                    <a:pt x="32410" y="10461"/>
                    <a:pt x="36406" y="13125"/>
                  </a:cubicBezTo>
                  <a:cubicBezTo>
                    <a:pt x="46827" y="20400"/>
                    <a:pt x="59338" y="24192"/>
                    <a:pt x="71933" y="24192"/>
                  </a:cubicBezTo>
                  <a:cubicBezTo>
                    <a:pt x="73558" y="24192"/>
                    <a:pt x="75183" y="24129"/>
                    <a:pt x="76806" y="24002"/>
                  </a:cubicBezTo>
                  <a:cubicBezTo>
                    <a:pt x="86351" y="23336"/>
                    <a:pt x="95453" y="20450"/>
                    <a:pt x="103666" y="15789"/>
                  </a:cubicBezTo>
                  <a:lnTo>
                    <a:pt x="103666" y="15567"/>
                  </a:lnTo>
                  <a:cubicBezTo>
                    <a:pt x="94419" y="20375"/>
                    <a:pt x="84215" y="22855"/>
                    <a:pt x="74002" y="22855"/>
                  </a:cubicBezTo>
                  <a:cubicBezTo>
                    <a:pt x="65826" y="22855"/>
                    <a:pt x="57645" y="21265"/>
                    <a:pt x="49946" y="18008"/>
                  </a:cubicBezTo>
                  <a:cubicBezTo>
                    <a:pt x="45729" y="16011"/>
                    <a:pt x="41733" y="13791"/>
                    <a:pt x="38181" y="11127"/>
                  </a:cubicBezTo>
                  <a:cubicBezTo>
                    <a:pt x="34408" y="8241"/>
                    <a:pt x="30412" y="5577"/>
                    <a:pt x="26195" y="3358"/>
                  </a:cubicBezTo>
                  <a:cubicBezTo>
                    <a:pt x="22328" y="1119"/>
                    <a:pt x="17903" y="0"/>
                    <a:pt x="134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6" name="Google Shape;286;p39"/>
          <p:cNvGrpSpPr/>
          <p:nvPr/>
        </p:nvGrpSpPr>
        <p:grpSpPr>
          <a:xfrm flipH="1">
            <a:off x="8598095" y="3312017"/>
            <a:ext cx="822444" cy="807019"/>
            <a:chOff x="1124025" y="238125"/>
            <a:chExt cx="5272075" cy="5173200"/>
          </a:xfrm>
        </p:grpSpPr>
        <p:sp>
          <p:nvSpPr>
            <p:cNvPr id="287" name="Google Shape;287;p39"/>
            <p:cNvSpPr/>
            <p:nvPr/>
          </p:nvSpPr>
          <p:spPr>
            <a:xfrm>
              <a:off x="1124025" y="238125"/>
              <a:ext cx="5272075" cy="5173200"/>
            </a:xfrm>
            <a:custGeom>
              <a:avLst/>
              <a:gdLst/>
              <a:ahLst/>
              <a:cxnLst/>
              <a:rect l="l" t="t" r="r" b="b"/>
              <a:pathLst>
                <a:path w="210883" h="206928" extrusionOk="0">
                  <a:moveTo>
                    <a:pt x="210882" y="0"/>
                  </a:moveTo>
                  <a:cubicBezTo>
                    <a:pt x="160492" y="29523"/>
                    <a:pt x="89459" y="1332"/>
                    <a:pt x="42177" y="35295"/>
                  </a:cubicBezTo>
                  <a:cubicBezTo>
                    <a:pt x="20422" y="50834"/>
                    <a:pt x="8214" y="77249"/>
                    <a:pt x="4218" y="103665"/>
                  </a:cubicBezTo>
                  <a:cubicBezTo>
                    <a:pt x="0" y="130081"/>
                    <a:pt x="5550" y="160270"/>
                    <a:pt x="8436" y="186908"/>
                  </a:cubicBezTo>
                  <a:cubicBezTo>
                    <a:pt x="24825" y="200456"/>
                    <a:pt x="46633" y="206927"/>
                    <a:pt x="68751" y="206927"/>
                  </a:cubicBezTo>
                  <a:cubicBezTo>
                    <a:pt x="98457" y="206927"/>
                    <a:pt x="128723" y="195253"/>
                    <a:pt x="147174" y="173367"/>
                  </a:cubicBezTo>
                  <a:cubicBezTo>
                    <a:pt x="187352" y="125863"/>
                    <a:pt x="174477" y="50390"/>
                    <a:pt x="2108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39"/>
            <p:cNvSpPr/>
            <p:nvPr/>
          </p:nvSpPr>
          <p:spPr>
            <a:xfrm>
              <a:off x="1490275" y="892950"/>
              <a:ext cx="4456300" cy="4040075"/>
            </a:xfrm>
            <a:custGeom>
              <a:avLst/>
              <a:gdLst/>
              <a:ahLst/>
              <a:cxnLst/>
              <a:rect l="l" t="t" r="r" b="b"/>
              <a:pathLst>
                <a:path w="178252" h="161603" extrusionOk="0">
                  <a:moveTo>
                    <a:pt x="178252" y="1"/>
                  </a:moveTo>
                  <a:cubicBezTo>
                    <a:pt x="157163" y="3108"/>
                    <a:pt x="136963" y="9546"/>
                    <a:pt x="117873" y="18869"/>
                  </a:cubicBezTo>
                  <a:cubicBezTo>
                    <a:pt x="79692" y="37738"/>
                    <a:pt x="47283" y="67039"/>
                    <a:pt x="24863" y="103444"/>
                  </a:cubicBezTo>
                  <a:cubicBezTo>
                    <a:pt x="13542" y="121424"/>
                    <a:pt x="5107" y="140959"/>
                    <a:pt x="1" y="161603"/>
                  </a:cubicBezTo>
                  <a:cubicBezTo>
                    <a:pt x="29080" y="81690"/>
                    <a:pt x="95675" y="21089"/>
                    <a:pt x="1782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9"/>
            <p:cNvSpPr/>
            <p:nvPr/>
          </p:nvSpPr>
          <p:spPr>
            <a:xfrm>
              <a:off x="2827725" y="726475"/>
              <a:ext cx="527225" cy="1698175"/>
            </a:xfrm>
            <a:custGeom>
              <a:avLst/>
              <a:gdLst/>
              <a:ahLst/>
              <a:cxnLst/>
              <a:rect l="l" t="t" r="r" b="b"/>
              <a:pathLst>
                <a:path w="21089" h="67927" extrusionOk="0">
                  <a:moveTo>
                    <a:pt x="20867" y="0"/>
                  </a:moveTo>
                  <a:cubicBezTo>
                    <a:pt x="12209" y="8658"/>
                    <a:pt x="5772" y="19535"/>
                    <a:pt x="2664" y="31522"/>
                  </a:cubicBezTo>
                  <a:cubicBezTo>
                    <a:pt x="888" y="37515"/>
                    <a:pt x="0" y="43509"/>
                    <a:pt x="222" y="49946"/>
                  </a:cubicBezTo>
                  <a:cubicBezTo>
                    <a:pt x="444" y="55940"/>
                    <a:pt x="1554" y="62155"/>
                    <a:pt x="3996" y="67926"/>
                  </a:cubicBezTo>
                  <a:lnTo>
                    <a:pt x="4218" y="67926"/>
                  </a:lnTo>
                  <a:cubicBezTo>
                    <a:pt x="3330" y="61933"/>
                    <a:pt x="2886" y="55940"/>
                    <a:pt x="2886" y="49946"/>
                  </a:cubicBezTo>
                  <a:cubicBezTo>
                    <a:pt x="3108" y="43953"/>
                    <a:pt x="3552" y="37959"/>
                    <a:pt x="4884" y="32188"/>
                  </a:cubicBezTo>
                  <a:cubicBezTo>
                    <a:pt x="7326" y="20201"/>
                    <a:pt x="13097" y="9102"/>
                    <a:pt x="210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9"/>
            <p:cNvSpPr/>
            <p:nvPr/>
          </p:nvSpPr>
          <p:spPr>
            <a:xfrm>
              <a:off x="3443725" y="726475"/>
              <a:ext cx="505025" cy="1237575"/>
            </a:xfrm>
            <a:custGeom>
              <a:avLst/>
              <a:gdLst/>
              <a:ahLst/>
              <a:cxnLst/>
              <a:rect l="l" t="t" r="r" b="b"/>
              <a:pathLst>
                <a:path w="20201" h="49503" extrusionOk="0">
                  <a:moveTo>
                    <a:pt x="19979" y="0"/>
                  </a:moveTo>
                  <a:cubicBezTo>
                    <a:pt x="13319" y="6216"/>
                    <a:pt x="7992" y="13763"/>
                    <a:pt x="4440" y="22198"/>
                  </a:cubicBezTo>
                  <a:cubicBezTo>
                    <a:pt x="2664" y="26416"/>
                    <a:pt x="1332" y="30856"/>
                    <a:pt x="666" y="35517"/>
                  </a:cubicBezTo>
                  <a:cubicBezTo>
                    <a:pt x="0" y="40179"/>
                    <a:pt x="0" y="44840"/>
                    <a:pt x="888" y="49502"/>
                  </a:cubicBezTo>
                  <a:lnTo>
                    <a:pt x="1332" y="49280"/>
                  </a:lnTo>
                  <a:cubicBezTo>
                    <a:pt x="1776" y="44840"/>
                    <a:pt x="2442" y="40401"/>
                    <a:pt x="3330" y="35961"/>
                  </a:cubicBezTo>
                  <a:cubicBezTo>
                    <a:pt x="4218" y="31744"/>
                    <a:pt x="5328" y="27304"/>
                    <a:pt x="6660" y="23308"/>
                  </a:cubicBezTo>
                  <a:cubicBezTo>
                    <a:pt x="9545" y="14651"/>
                    <a:pt x="14207" y="6882"/>
                    <a:pt x="202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9"/>
            <p:cNvSpPr/>
            <p:nvPr/>
          </p:nvSpPr>
          <p:spPr>
            <a:xfrm>
              <a:off x="2233925" y="931800"/>
              <a:ext cx="382950" cy="1970100"/>
            </a:xfrm>
            <a:custGeom>
              <a:avLst/>
              <a:gdLst/>
              <a:ahLst/>
              <a:cxnLst/>
              <a:rect l="l" t="t" r="r" b="b"/>
              <a:pathLst>
                <a:path w="15318" h="78804" extrusionOk="0">
                  <a:moveTo>
                    <a:pt x="15095" y="1"/>
                  </a:moveTo>
                  <a:cubicBezTo>
                    <a:pt x="6660" y="11322"/>
                    <a:pt x="1776" y="24641"/>
                    <a:pt x="666" y="38625"/>
                  </a:cubicBezTo>
                  <a:cubicBezTo>
                    <a:pt x="0" y="45729"/>
                    <a:pt x="444" y="52610"/>
                    <a:pt x="1998" y="59492"/>
                  </a:cubicBezTo>
                  <a:cubicBezTo>
                    <a:pt x="3552" y="66373"/>
                    <a:pt x="6216" y="72810"/>
                    <a:pt x="10212" y="78804"/>
                  </a:cubicBezTo>
                  <a:lnTo>
                    <a:pt x="10434" y="78804"/>
                  </a:lnTo>
                  <a:cubicBezTo>
                    <a:pt x="7770" y="72366"/>
                    <a:pt x="5994" y="65707"/>
                    <a:pt x="4662" y="59048"/>
                  </a:cubicBezTo>
                  <a:cubicBezTo>
                    <a:pt x="3330" y="52388"/>
                    <a:pt x="2886" y="45729"/>
                    <a:pt x="2886" y="38847"/>
                  </a:cubicBezTo>
                  <a:cubicBezTo>
                    <a:pt x="3552" y="25084"/>
                    <a:pt x="7770" y="11766"/>
                    <a:pt x="15317" y="223"/>
                  </a:cubicBezTo>
                  <a:lnTo>
                    <a:pt x="150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9"/>
            <p:cNvSpPr/>
            <p:nvPr/>
          </p:nvSpPr>
          <p:spPr>
            <a:xfrm>
              <a:off x="1667875" y="1442350"/>
              <a:ext cx="366300" cy="2003400"/>
            </a:xfrm>
            <a:custGeom>
              <a:avLst/>
              <a:gdLst/>
              <a:ahLst/>
              <a:cxnLst/>
              <a:rect l="l" t="t" r="r" b="b"/>
              <a:pathLst>
                <a:path w="14652" h="80136" extrusionOk="0">
                  <a:moveTo>
                    <a:pt x="9324" y="1"/>
                  </a:moveTo>
                  <a:cubicBezTo>
                    <a:pt x="2886" y="12654"/>
                    <a:pt x="0" y="26639"/>
                    <a:pt x="666" y="40845"/>
                  </a:cubicBezTo>
                  <a:cubicBezTo>
                    <a:pt x="888" y="47949"/>
                    <a:pt x="2220" y="54830"/>
                    <a:pt x="4440" y="61712"/>
                  </a:cubicBezTo>
                  <a:cubicBezTo>
                    <a:pt x="6660" y="68371"/>
                    <a:pt x="9990" y="74586"/>
                    <a:pt x="14429" y="80136"/>
                  </a:cubicBezTo>
                  <a:lnTo>
                    <a:pt x="14651" y="80136"/>
                  </a:lnTo>
                  <a:cubicBezTo>
                    <a:pt x="11543" y="73921"/>
                    <a:pt x="8880" y="67483"/>
                    <a:pt x="7104" y="60824"/>
                  </a:cubicBezTo>
                  <a:cubicBezTo>
                    <a:pt x="5106" y="54164"/>
                    <a:pt x="3774" y="47505"/>
                    <a:pt x="3108" y="40623"/>
                  </a:cubicBezTo>
                  <a:cubicBezTo>
                    <a:pt x="1776" y="26861"/>
                    <a:pt x="3996" y="12876"/>
                    <a:pt x="95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9"/>
            <p:cNvSpPr/>
            <p:nvPr/>
          </p:nvSpPr>
          <p:spPr>
            <a:xfrm>
              <a:off x="1401500" y="2940725"/>
              <a:ext cx="316350" cy="1137675"/>
            </a:xfrm>
            <a:custGeom>
              <a:avLst/>
              <a:gdLst/>
              <a:ahLst/>
              <a:cxnLst/>
              <a:rect l="l" t="t" r="r" b="b"/>
              <a:pathLst>
                <a:path w="12654" h="45507" extrusionOk="0">
                  <a:moveTo>
                    <a:pt x="1776" y="1"/>
                  </a:moveTo>
                  <a:cubicBezTo>
                    <a:pt x="0" y="7992"/>
                    <a:pt x="0" y="16205"/>
                    <a:pt x="1776" y="24197"/>
                  </a:cubicBezTo>
                  <a:cubicBezTo>
                    <a:pt x="2442" y="28192"/>
                    <a:pt x="3774" y="31966"/>
                    <a:pt x="5550" y="35740"/>
                  </a:cubicBezTo>
                  <a:cubicBezTo>
                    <a:pt x="7326" y="39291"/>
                    <a:pt x="9545" y="42621"/>
                    <a:pt x="12431" y="45507"/>
                  </a:cubicBezTo>
                  <a:lnTo>
                    <a:pt x="12653" y="45285"/>
                  </a:lnTo>
                  <a:cubicBezTo>
                    <a:pt x="11099" y="41733"/>
                    <a:pt x="9323" y="38181"/>
                    <a:pt x="7770" y="34630"/>
                  </a:cubicBezTo>
                  <a:cubicBezTo>
                    <a:pt x="6216" y="30856"/>
                    <a:pt x="4884" y="27304"/>
                    <a:pt x="3774" y="23531"/>
                  </a:cubicBezTo>
                  <a:cubicBezTo>
                    <a:pt x="1776" y="15983"/>
                    <a:pt x="1110" y="7992"/>
                    <a:pt x="19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9"/>
            <p:cNvSpPr/>
            <p:nvPr/>
          </p:nvSpPr>
          <p:spPr>
            <a:xfrm>
              <a:off x="4226200" y="693175"/>
              <a:ext cx="765850" cy="754750"/>
            </a:xfrm>
            <a:custGeom>
              <a:avLst/>
              <a:gdLst/>
              <a:ahLst/>
              <a:cxnLst/>
              <a:rect l="l" t="t" r="r" b="b"/>
              <a:pathLst>
                <a:path w="30634" h="30190" extrusionOk="0">
                  <a:moveTo>
                    <a:pt x="30634" y="0"/>
                  </a:moveTo>
                  <a:cubicBezTo>
                    <a:pt x="23531" y="1998"/>
                    <a:pt x="16871" y="5772"/>
                    <a:pt x="11322" y="10878"/>
                  </a:cubicBezTo>
                  <a:cubicBezTo>
                    <a:pt x="8436" y="13319"/>
                    <a:pt x="5772" y="16205"/>
                    <a:pt x="3774" y="19313"/>
                  </a:cubicBezTo>
                  <a:cubicBezTo>
                    <a:pt x="1998" y="22642"/>
                    <a:pt x="667" y="26194"/>
                    <a:pt x="1" y="29968"/>
                  </a:cubicBezTo>
                  <a:lnTo>
                    <a:pt x="223" y="30190"/>
                  </a:lnTo>
                  <a:cubicBezTo>
                    <a:pt x="2220" y="26860"/>
                    <a:pt x="4218" y="23752"/>
                    <a:pt x="6216" y="20867"/>
                  </a:cubicBezTo>
                  <a:cubicBezTo>
                    <a:pt x="8214" y="17981"/>
                    <a:pt x="10434" y="15095"/>
                    <a:pt x="12875" y="12431"/>
                  </a:cubicBezTo>
                  <a:cubicBezTo>
                    <a:pt x="17759" y="7104"/>
                    <a:pt x="23975" y="2886"/>
                    <a:pt x="30634" y="222"/>
                  </a:cubicBezTo>
                  <a:lnTo>
                    <a:pt x="306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9"/>
            <p:cNvSpPr/>
            <p:nvPr/>
          </p:nvSpPr>
          <p:spPr>
            <a:xfrm>
              <a:off x="5053075" y="254750"/>
              <a:ext cx="1343025" cy="810275"/>
            </a:xfrm>
            <a:custGeom>
              <a:avLst/>
              <a:gdLst/>
              <a:ahLst/>
              <a:cxnLst/>
              <a:rect l="l" t="t" r="r" b="b"/>
              <a:pathLst>
                <a:path w="53721" h="32411" extrusionOk="0">
                  <a:moveTo>
                    <a:pt x="53720" y="1"/>
                  </a:moveTo>
                  <a:cubicBezTo>
                    <a:pt x="49946" y="3775"/>
                    <a:pt x="45729" y="6882"/>
                    <a:pt x="40845" y="9102"/>
                  </a:cubicBezTo>
                  <a:cubicBezTo>
                    <a:pt x="36184" y="11544"/>
                    <a:pt x="31522" y="13542"/>
                    <a:pt x="26638" y="15318"/>
                  </a:cubicBezTo>
                  <a:cubicBezTo>
                    <a:pt x="21533" y="17093"/>
                    <a:pt x="16649" y="19313"/>
                    <a:pt x="11988" y="21755"/>
                  </a:cubicBezTo>
                  <a:cubicBezTo>
                    <a:pt x="7326" y="24197"/>
                    <a:pt x="3108" y="27749"/>
                    <a:pt x="1" y="32188"/>
                  </a:cubicBezTo>
                  <a:lnTo>
                    <a:pt x="223" y="32410"/>
                  </a:lnTo>
                  <a:cubicBezTo>
                    <a:pt x="4218" y="29302"/>
                    <a:pt x="8658" y="26417"/>
                    <a:pt x="13320" y="24197"/>
                  </a:cubicBezTo>
                  <a:cubicBezTo>
                    <a:pt x="17981" y="21977"/>
                    <a:pt x="22643" y="19757"/>
                    <a:pt x="27526" y="17537"/>
                  </a:cubicBezTo>
                  <a:cubicBezTo>
                    <a:pt x="32410" y="15540"/>
                    <a:pt x="37072" y="13098"/>
                    <a:pt x="41733" y="10434"/>
                  </a:cubicBezTo>
                  <a:cubicBezTo>
                    <a:pt x="46173" y="7770"/>
                    <a:pt x="50168" y="4219"/>
                    <a:pt x="53720" y="223"/>
                  </a:cubicBezTo>
                  <a:lnTo>
                    <a:pt x="537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9"/>
            <p:cNvSpPr/>
            <p:nvPr/>
          </p:nvSpPr>
          <p:spPr>
            <a:xfrm>
              <a:off x="2994200" y="2423225"/>
              <a:ext cx="2552825" cy="446575"/>
            </a:xfrm>
            <a:custGeom>
              <a:avLst/>
              <a:gdLst/>
              <a:ahLst/>
              <a:cxnLst/>
              <a:rect l="l" t="t" r="r" b="b"/>
              <a:pathLst>
                <a:path w="102113" h="17863" extrusionOk="0">
                  <a:moveTo>
                    <a:pt x="13236" y="1"/>
                  </a:moveTo>
                  <a:cubicBezTo>
                    <a:pt x="8769" y="1"/>
                    <a:pt x="4329" y="611"/>
                    <a:pt x="1" y="1832"/>
                  </a:cubicBezTo>
                  <a:lnTo>
                    <a:pt x="1" y="2054"/>
                  </a:lnTo>
                  <a:cubicBezTo>
                    <a:pt x="2381" y="1810"/>
                    <a:pt x="4778" y="1684"/>
                    <a:pt x="7177" y="1684"/>
                  </a:cubicBezTo>
                  <a:cubicBezTo>
                    <a:pt x="13507" y="1684"/>
                    <a:pt x="19856" y="2565"/>
                    <a:pt x="25973" y="4496"/>
                  </a:cubicBezTo>
                  <a:cubicBezTo>
                    <a:pt x="34186" y="6716"/>
                    <a:pt x="42621" y="9824"/>
                    <a:pt x="50834" y="12487"/>
                  </a:cubicBezTo>
                  <a:cubicBezTo>
                    <a:pt x="59270" y="15595"/>
                    <a:pt x="68149" y="17371"/>
                    <a:pt x="77028" y="17815"/>
                  </a:cubicBezTo>
                  <a:cubicBezTo>
                    <a:pt x="77666" y="17847"/>
                    <a:pt x="78303" y="17863"/>
                    <a:pt x="78940" y="17863"/>
                  </a:cubicBezTo>
                  <a:cubicBezTo>
                    <a:pt x="87174" y="17863"/>
                    <a:pt x="95313" y="15213"/>
                    <a:pt x="102112" y="10268"/>
                  </a:cubicBezTo>
                  <a:lnTo>
                    <a:pt x="101890" y="10046"/>
                  </a:lnTo>
                  <a:cubicBezTo>
                    <a:pt x="95559" y="14266"/>
                    <a:pt x="88068" y="16663"/>
                    <a:pt x="80420" y="16663"/>
                  </a:cubicBezTo>
                  <a:cubicBezTo>
                    <a:pt x="79218" y="16663"/>
                    <a:pt x="78012" y="16604"/>
                    <a:pt x="76806" y="16483"/>
                  </a:cubicBezTo>
                  <a:cubicBezTo>
                    <a:pt x="68149" y="15817"/>
                    <a:pt x="59714" y="13819"/>
                    <a:pt x="51500" y="10490"/>
                  </a:cubicBezTo>
                  <a:cubicBezTo>
                    <a:pt x="43287" y="7160"/>
                    <a:pt x="35074" y="4274"/>
                    <a:pt x="26639" y="1832"/>
                  </a:cubicBezTo>
                  <a:cubicBezTo>
                    <a:pt x="22199" y="611"/>
                    <a:pt x="17704" y="1"/>
                    <a:pt x="132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39"/>
            <p:cNvSpPr/>
            <p:nvPr/>
          </p:nvSpPr>
          <p:spPr>
            <a:xfrm>
              <a:off x="4242850" y="1420150"/>
              <a:ext cx="1581650" cy="181750"/>
            </a:xfrm>
            <a:custGeom>
              <a:avLst/>
              <a:gdLst/>
              <a:ahLst/>
              <a:cxnLst/>
              <a:rect l="l" t="t" r="r" b="b"/>
              <a:pathLst>
                <a:path w="63266" h="7270" extrusionOk="0">
                  <a:moveTo>
                    <a:pt x="63043" y="1"/>
                  </a:moveTo>
                  <a:cubicBezTo>
                    <a:pt x="58825" y="3331"/>
                    <a:pt x="53720" y="5328"/>
                    <a:pt x="48392" y="5550"/>
                  </a:cubicBezTo>
                  <a:cubicBezTo>
                    <a:pt x="47504" y="5587"/>
                    <a:pt x="46610" y="5606"/>
                    <a:pt x="45713" y="5606"/>
                  </a:cubicBezTo>
                  <a:cubicBezTo>
                    <a:pt x="41227" y="5606"/>
                    <a:pt x="36664" y="5143"/>
                    <a:pt x="32410" y="4219"/>
                  </a:cubicBezTo>
                  <a:cubicBezTo>
                    <a:pt x="27082" y="3109"/>
                    <a:pt x="21755" y="1999"/>
                    <a:pt x="16205" y="1555"/>
                  </a:cubicBezTo>
                  <a:cubicBezTo>
                    <a:pt x="14977" y="1407"/>
                    <a:pt x="13749" y="1336"/>
                    <a:pt x="12526" y="1336"/>
                  </a:cubicBezTo>
                  <a:cubicBezTo>
                    <a:pt x="8221" y="1336"/>
                    <a:pt x="3976" y="2219"/>
                    <a:pt x="1" y="3775"/>
                  </a:cubicBezTo>
                  <a:lnTo>
                    <a:pt x="1" y="3997"/>
                  </a:lnTo>
                  <a:cubicBezTo>
                    <a:pt x="2473" y="3688"/>
                    <a:pt x="4946" y="3522"/>
                    <a:pt x="7418" y="3522"/>
                  </a:cubicBezTo>
                  <a:cubicBezTo>
                    <a:pt x="10273" y="3522"/>
                    <a:pt x="13128" y="3743"/>
                    <a:pt x="15983" y="4219"/>
                  </a:cubicBezTo>
                  <a:lnTo>
                    <a:pt x="31966" y="6438"/>
                  </a:lnTo>
                  <a:cubicBezTo>
                    <a:pt x="35326" y="6976"/>
                    <a:pt x="38687" y="7270"/>
                    <a:pt x="41998" y="7270"/>
                  </a:cubicBezTo>
                  <a:cubicBezTo>
                    <a:pt x="44155" y="7270"/>
                    <a:pt x="46291" y="7145"/>
                    <a:pt x="48392" y="6882"/>
                  </a:cubicBezTo>
                  <a:cubicBezTo>
                    <a:pt x="53942" y="6216"/>
                    <a:pt x="59047" y="3997"/>
                    <a:pt x="63265" y="223"/>
                  </a:cubicBezTo>
                  <a:lnTo>
                    <a:pt x="630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9"/>
            <p:cNvSpPr/>
            <p:nvPr/>
          </p:nvSpPr>
          <p:spPr>
            <a:xfrm>
              <a:off x="3510325" y="1923700"/>
              <a:ext cx="2186525" cy="290900"/>
            </a:xfrm>
            <a:custGeom>
              <a:avLst/>
              <a:gdLst/>
              <a:ahLst/>
              <a:cxnLst/>
              <a:rect l="l" t="t" r="r" b="b"/>
              <a:pathLst>
                <a:path w="87461" h="11636" extrusionOk="0">
                  <a:moveTo>
                    <a:pt x="16545" y="0"/>
                  </a:moveTo>
                  <a:cubicBezTo>
                    <a:pt x="10781" y="0"/>
                    <a:pt x="5143" y="1457"/>
                    <a:pt x="0" y="4277"/>
                  </a:cubicBezTo>
                  <a:lnTo>
                    <a:pt x="0" y="4499"/>
                  </a:lnTo>
                  <a:cubicBezTo>
                    <a:pt x="4471" y="3102"/>
                    <a:pt x="9206" y="2320"/>
                    <a:pt x="13927" y="2320"/>
                  </a:cubicBezTo>
                  <a:cubicBezTo>
                    <a:pt x="16708" y="2320"/>
                    <a:pt x="19483" y="2591"/>
                    <a:pt x="22198" y="3167"/>
                  </a:cubicBezTo>
                  <a:cubicBezTo>
                    <a:pt x="29524" y="4499"/>
                    <a:pt x="36849" y="6719"/>
                    <a:pt x="44174" y="8494"/>
                  </a:cubicBezTo>
                  <a:cubicBezTo>
                    <a:pt x="50781" y="10697"/>
                    <a:pt x="57749" y="11635"/>
                    <a:pt x="64753" y="11635"/>
                  </a:cubicBezTo>
                  <a:cubicBezTo>
                    <a:pt x="65514" y="11635"/>
                    <a:pt x="66276" y="11624"/>
                    <a:pt x="67038" y="11602"/>
                  </a:cubicBezTo>
                  <a:cubicBezTo>
                    <a:pt x="74808" y="11158"/>
                    <a:pt x="82133" y="7829"/>
                    <a:pt x="87461" y="2057"/>
                  </a:cubicBezTo>
                  <a:lnTo>
                    <a:pt x="87239" y="1835"/>
                  </a:lnTo>
                  <a:cubicBezTo>
                    <a:pt x="81689" y="7163"/>
                    <a:pt x="74586" y="10048"/>
                    <a:pt x="66816" y="10048"/>
                  </a:cubicBezTo>
                  <a:cubicBezTo>
                    <a:pt x="59269" y="10048"/>
                    <a:pt x="51722" y="8938"/>
                    <a:pt x="44618" y="6497"/>
                  </a:cubicBezTo>
                  <a:cubicBezTo>
                    <a:pt x="37515" y="3833"/>
                    <a:pt x="29967" y="1835"/>
                    <a:pt x="22420" y="503"/>
                  </a:cubicBezTo>
                  <a:cubicBezTo>
                    <a:pt x="20457" y="167"/>
                    <a:pt x="18494" y="0"/>
                    <a:pt x="165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9"/>
            <p:cNvSpPr/>
            <p:nvPr/>
          </p:nvSpPr>
          <p:spPr>
            <a:xfrm>
              <a:off x="2555800" y="2909850"/>
              <a:ext cx="2902425" cy="531550"/>
            </a:xfrm>
            <a:custGeom>
              <a:avLst/>
              <a:gdLst/>
              <a:ahLst/>
              <a:cxnLst/>
              <a:rect l="l" t="t" r="r" b="b"/>
              <a:pathLst>
                <a:path w="116097" h="21262" extrusionOk="0">
                  <a:moveTo>
                    <a:pt x="13743" y="1"/>
                  </a:moveTo>
                  <a:cubicBezTo>
                    <a:pt x="9093" y="1"/>
                    <a:pt x="4477" y="561"/>
                    <a:pt x="0" y="1680"/>
                  </a:cubicBezTo>
                  <a:lnTo>
                    <a:pt x="0" y="2124"/>
                  </a:lnTo>
                  <a:cubicBezTo>
                    <a:pt x="2673" y="1820"/>
                    <a:pt x="5362" y="1666"/>
                    <a:pt x="8054" y="1666"/>
                  </a:cubicBezTo>
                  <a:cubicBezTo>
                    <a:pt x="15201" y="1666"/>
                    <a:pt x="22368" y="2752"/>
                    <a:pt x="29302" y="5009"/>
                  </a:cubicBezTo>
                  <a:cubicBezTo>
                    <a:pt x="38847" y="7673"/>
                    <a:pt x="48170" y="11225"/>
                    <a:pt x="57715" y="14555"/>
                  </a:cubicBezTo>
                  <a:cubicBezTo>
                    <a:pt x="67261" y="18106"/>
                    <a:pt x="77250" y="20326"/>
                    <a:pt x="87461" y="21214"/>
                  </a:cubicBezTo>
                  <a:cubicBezTo>
                    <a:pt x="88174" y="21246"/>
                    <a:pt x="88889" y="21262"/>
                    <a:pt x="89604" y="21262"/>
                  </a:cubicBezTo>
                  <a:cubicBezTo>
                    <a:pt x="98900" y="21262"/>
                    <a:pt x="108264" y="18582"/>
                    <a:pt x="116096" y="13223"/>
                  </a:cubicBezTo>
                  <a:lnTo>
                    <a:pt x="115874" y="13001"/>
                  </a:lnTo>
                  <a:cubicBezTo>
                    <a:pt x="108777" y="17483"/>
                    <a:pt x="100580" y="19923"/>
                    <a:pt x="92208" y="19923"/>
                  </a:cubicBezTo>
                  <a:cubicBezTo>
                    <a:pt x="90630" y="19923"/>
                    <a:pt x="89045" y="19836"/>
                    <a:pt x="87461" y="19660"/>
                  </a:cubicBezTo>
                  <a:cubicBezTo>
                    <a:pt x="77472" y="18772"/>
                    <a:pt x="67705" y="16330"/>
                    <a:pt x="58603" y="12557"/>
                  </a:cubicBezTo>
                  <a:cubicBezTo>
                    <a:pt x="49280" y="8561"/>
                    <a:pt x="39735" y="5009"/>
                    <a:pt x="30190" y="2346"/>
                  </a:cubicBezTo>
                  <a:cubicBezTo>
                    <a:pt x="24779" y="783"/>
                    <a:pt x="19238" y="1"/>
                    <a:pt x="137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9"/>
            <p:cNvSpPr/>
            <p:nvPr/>
          </p:nvSpPr>
          <p:spPr>
            <a:xfrm>
              <a:off x="2122925" y="3511650"/>
              <a:ext cx="3141050" cy="522650"/>
            </a:xfrm>
            <a:custGeom>
              <a:avLst/>
              <a:gdLst/>
              <a:ahLst/>
              <a:cxnLst/>
              <a:rect l="l" t="t" r="r" b="b"/>
              <a:pathLst>
                <a:path w="125642" h="20906" extrusionOk="0">
                  <a:moveTo>
                    <a:pt x="14606" y="0"/>
                  </a:moveTo>
                  <a:cubicBezTo>
                    <a:pt x="9520" y="0"/>
                    <a:pt x="4480" y="1136"/>
                    <a:pt x="1" y="3579"/>
                  </a:cubicBezTo>
                  <a:lnTo>
                    <a:pt x="1" y="3801"/>
                  </a:lnTo>
                  <a:cubicBezTo>
                    <a:pt x="3830" y="2303"/>
                    <a:pt x="7784" y="1554"/>
                    <a:pt x="11769" y="1554"/>
                  </a:cubicBezTo>
                  <a:cubicBezTo>
                    <a:pt x="13098" y="1554"/>
                    <a:pt x="14430" y="1637"/>
                    <a:pt x="15761" y="1804"/>
                  </a:cubicBezTo>
                  <a:cubicBezTo>
                    <a:pt x="21089" y="2470"/>
                    <a:pt x="26195" y="3579"/>
                    <a:pt x="31300" y="5355"/>
                  </a:cubicBezTo>
                  <a:cubicBezTo>
                    <a:pt x="41511" y="8685"/>
                    <a:pt x="51722" y="12459"/>
                    <a:pt x="62155" y="15566"/>
                  </a:cubicBezTo>
                  <a:cubicBezTo>
                    <a:pt x="72589" y="18896"/>
                    <a:pt x="83466" y="20672"/>
                    <a:pt x="94343" y="20894"/>
                  </a:cubicBezTo>
                  <a:cubicBezTo>
                    <a:pt x="94740" y="20902"/>
                    <a:pt x="95136" y="20906"/>
                    <a:pt x="95532" y="20906"/>
                  </a:cubicBezTo>
                  <a:cubicBezTo>
                    <a:pt x="106218" y="20906"/>
                    <a:pt x="116652" y="18024"/>
                    <a:pt x="125642" y="12459"/>
                  </a:cubicBezTo>
                  <a:lnTo>
                    <a:pt x="125642" y="12237"/>
                  </a:lnTo>
                  <a:cubicBezTo>
                    <a:pt x="117061" y="17026"/>
                    <a:pt x="107583" y="19663"/>
                    <a:pt x="97853" y="19663"/>
                  </a:cubicBezTo>
                  <a:cubicBezTo>
                    <a:pt x="96760" y="19663"/>
                    <a:pt x="95663" y="19629"/>
                    <a:pt x="94565" y="19562"/>
                  </a:cubicBezTo>
                  <a:cubicBezTo>
                    <a:pt x="83910" y="19118"/>
                    <a:pt x="73255" y="17120"/>
                    <a:pt x="63043" y="13569"/>
                  </a:cubicBezTo>
                  <a:cubicBezTo>
                    <a:pt x="52832" y="10017"/>
                    <a:pt x="42843" y="5799"/>
                    <a:pt x="32188" y="2914"/>
                  </a:cubicBezTo>
                  <a:cubicBezTo>
                    <a:pt x="26860" y="1138"/>
                    <a:pt x="21533" y="250"/>
                    <a:pt x="15983" y="28"/>
                  </a:cubicBezTo>
                  <a:cubicBezTo>
                    <a:pt x="15524" y="9"/>
                    <a:pt x="15065" y="0"/>
                    <a:pt x="146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9"/>
            <p:cNvSpPr/>
            <p:nvPr/>
          </p:nvSpPr>
          <p:spPr>
            <a:xfrm>
              <a:off x="1801050" y="4061325"/>
              <a:ext cx="3041175" cy="657175"/>
            </a:xfrm>
            <a:custGeom>
              <a:avLst/>
              <a:gdLst/>
              <a:ahLst/>
              <a:cxnLst/>
              <a:rect l="l" t="t" r="r" b="b"/>
              <a:pathLst>
                <a:path w="121647" h="26287" extrusionOk="0">
                  <a:moveTo>
                    <a:pt x="14479" y="0"/>
                  </a:moveTo>
                  <a:cubicBezTo>
                    <a:pt x="9212" y="0"/>
                    <a:pt x="4006" y="1972"/>
                    <a:pt x="1" y="5344"/>
                  </a:cubicBezTo>
                  <a:lnTo>
                    <a:pt x="1" y="5566"/>
                  </a:lnTo>
                  <a:cubicBezTo>
                    <a:pt x="3871" y="3171"/>
                    <a:pt x="8199" y="1846"/>
                    <a:pt x="12606" y="1846"/>
                  </a:cubicBezTo>
                  <a:cubicBezTo>
                    <a:pt x="13508" y="1846"/>
                    <a:pt x="14413" y="1902"/>
                    <a:pt x="15318" y="2015"/>
                  </a:cubicBezTo>
                  <a:cubicBezTo>
                    <a:pt x="20645" y="2237"/>
                    <a:pt x="25751" y="3791"/>
                    <a:pt x="30412" y="6010"/>
                  </a:cubicBezTo>
                  <a:cubicBezTo>
                    <a:pt x="39957" y="10450"/>
                    <a:pt x="48837" y="17331"/>
                    <a:pt x="59048" y="21327"/>
                  </a:cubicBezTo>
                  <a:cubicBezTo>
                    <a:pt x="67184" y="24651"/>
                    <a:pt x="75768" y="26286"/>
                    <a:pt x="84311" y="26286"/>
                  </a:cubicBezTo>
                  <a:cubicBezTo>
                    <a:pt x="97445" y="26286"/>
                    <a:pt x="110483" y="22422"/>
                    <a:pt x="121646" y="14890"/>
                  </a:cubicBezTo>
                  <a:lnTo>
                    <a:pt x="121646" y="14668"/>
                  </a:lnTo>
                  <a:cubicBezTo>
                    <a:pt x="110842" y="21356"/>
                    <a:pt x="98546" y="24766"/>
                    <a:pt x="86228" y="24766"/>
                  </a:cubicBezTo>
                  <a:cubicBezTo>
                    <a:pt x="77289" y="24766"/>
                    <a:pt x="68337" y="22970"/>
                    <a:pt x="59936" y="19329"/>
                  </a:cubicBezTo>
                  <a:cubicBezTo>
                    <a:pt x="50169" y="15112"/>
                    <a:pt x="41733" y="7786"/>
                    <a:pt x="31522" y="3569"/>
                  </a:cubicBezTo>
                  <a:cubicBezTo>
                    <a:pt x="26417" y="1349"/>
                    <a:pt x="20867" y="17"/>
                    <a:pt x="15318" y="17"/>
                  </a:cubicBezTo>
                  <a:cubicBezTo>
                    <a:pt x="15038" y="6"/>
                    <a:pt x="14758" y="0"/>
                    <a:pt x="144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9"/>
            <p:cNvSpPr/>
            <p:nvPr/>
          </p:nvSpPr>
          <p:spPr>
            <a:xfrm>
              <a:off x="1551325" y="4638200"/>
              <a:ext cx="2591650" cy="604800"/>
            </a:xfrm>
            <a:custGeom>
              <a:avLst/>
              <a:gdLst/>
              <a:ahLst/>
              <a:cxnLst/>
              <a:rect l="l" t="t" r="r" b="b"/>
              <a:pathLst>
                <a:path w="103666" h="24192" extrusionOk="0">
                  <a:moveTo>
                    <a:pt x="13430" y="0"/>
                  </a:moveTo>
                  <a:cubicBezTo>
                    <a:pt x="13024" y="0"/>
                    <a:pt x="12617" y="9"/>
                    <a:pt x="12210" y="28"/>
                  </a:cubicBezTo>
                  <a:cubicBezTo>
                    <a:pt x="9768" y="250"/>
                    <a:pt x="7326" y="916"/>
                    <a:pt x="5106" y="1804"/>
                  </a:cubicBezTo>
                  <a:cubicBezTo>
                    <a:pt x="2887" y="2914"/>
                    <a:pt x="1111" y="4689"/>
                    <a:pt x="1" y="6687"/>
                  </a:cubicBezTo>
                  <a:lnTo>
                    <a:pt x="1" y="6687"/>
                  </a:lnTo>
                  <a:cubicBezTo>
                    <a:pt x="2935" y="3544"/>
                    <a:pt x="7056" y="1785"/>
                    <a:pt x="11430" y="1785"/>
                  </a:cubicBezTo>
                  <a:cubicBezTo>
                    <a:pt x="11689" y="1785"/>
                    <a:pt x="11949" y="1791"/>
                    <a:pt x="12210" y="1804"/>
                  </a:cubicBezTo>
                  <a:cubicBezTo>
                    <a:pt x="16649" y="1804"/>
                    <a:pt x="21089" y="3136"/>
                    <a:pt x="24863" y="5577"/>
                  </a:cubicBezTo>
                  <a:cubicBezTo>
                    <a:pt x="28858" y="7575"/>
                    <a:pt x="32410" y="10461"/>
                    <a:pt x="36406" y="13125"/>
                  </a:cubicBezTo>
                  <a:cubicBezTo>
                    <a:pt x="46827" y="20400"/>
                    <a:pt x="59338" y="24192"/>
                    <a:pt x="71933" y="24192"/>
                  </a:cubicBezTo>
                  <a:cubicBezTo>
                    <a:pt x="73558" y="24192"/>
                    <a:pt x="75183" y="24129"/>
                    <a:pt x="76806" y="24002"/>
                  </a:cubicBezTo>
                  <a:cubicBezTo>
                    <a:pt x="86351" y="23336"/>
                    <a:pt x="95453" y="20450"/>
                    <a:pt x="103666" y="15789"/>
                  </a:cubicBezTo>
                  <a:lnTo>
                    <a:pt x="103666" y="15567"/>
                  </a:lnTo>
                  <a:cubicBezTo>
                    <a:pt x="94419" y="20375"/>
                    <a:pt x="84215" y="22855"/>
                    <a:pt x="74002" y="22855"/>
                  </a:cubicBezTo>
                  <a:cubicBezTo>
                    <a:pt x="65826" y="22855"/>
                    <a:pt x="57645" y="21265"/>
                    <a:pt x="49946" y="18008"/>
                  </a:cubicBezTo>
                  <a:cubicBezTo>
                    <a:pt x="45729" y="16011"/>
                    <a:pt x="41733" y="13791"/>
                    <a:pt x="38181" y="11127"/>
                  </a:cubicBezTo>
                  <a:cubicBezTo>
                    <a:pt x="34408" y="8241"/>
                    <a:pt x="30412" y="5577"/>
                    <a:pt x="26195" y="3358"/>
                  </a:cubicBezTo>
                  <a:cubicBezTo>
                    <a:pt x="22328" y="1119"/>
                    <a:pt x="17903" y="0"/>
                    <a:pt x="134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Section title and description 1">
  <p:cSld name="SECTION_TITLE_AND_DESCRIPTION_1">
    <p:spTree>
      <p:nvGrpSpPr>
        <p:cNvPr id="1" name="Shape 303"/>
        <p:cNvGrpSpPr/>
        <p:nvPr/>
      </p:nvGrpSpPr>
      <p:grpSpPr>
        <a:xfrm>
          <a:off x="0" y="0"/>
          <a:ext cx="0" cy="0"/>
          <a:chOff x="0" y="0"/>
          <a:chExt cx="0" cy="0"/>
        </a:xfrm>
      </p:grpSpPr>
      <p:sp>
        <p:nvSpPr>
          <p:cNvPr id="304" name="Google Shape;304;p40"/>
          <p:cNvSpPr txBox="1">
            <a:spLocks noGrp="1"/>
          </p:cNvSpPr>
          <p:nvPr>
            <p:ph type="subTitle" idx="1"/>
          </p:nvPr>
        </p:nvSpPr>
        <p:spPr>
          <a:xfrm>
            <a:off x="2879100" y="1064975"/>
            <a:ext cx="3385800" cy="629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05" name="Google Shape;305;p40"/>
          <p:cNvSpPr txBox="1">
            <a:spLocks noGrp="1"/>
          </p:cNvSpPr>
          <p:nvPr>
            <p:ph type="title"/>
          </p:nvPr>
        </p:nvSpPr>
        <p:spPr>
          <a:xfrm>
            <a:off x="796663" y="307050"/>
            <a:ext cx="7550700" cy="569400"/>
          </a:xfrm>
          <a:prstGeom prst="rect">
            <a:avLst/>
          </a:prstGeom>
        </p:spPr>
        <p:txBody>
          <a:bodyPr spcFirstLastPara="1" wrap="square" lIns="91425" tIns="91425" rIns="91425" bIns="91425" anchor="t" anchorCtr="0">
            <a:normAutofit/>
          </a:bodyPr>
          <a:lstStyle>
            <a:lvl1pPr lvl="0" algn="ctr" rtl="0">
              <a:spcBef>
                <a:spcPts val="0"/>
              </a:spcBef>
              <a:spcAft>
                <a:spcPts val="0"/>
              </a:spcAft>
              <a:buSzPts val="3600"/>
              <a:buNone/>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306" name="Google Shape;306;p40"/>
          <p:cNvSpPr/>
          <p:nvPr/>
        </p:nvSpPr>
        <p:spPr>
          <a:xfrm rot="-1420096" flipH="1">
            <a:off x="-635548" y="15611"/>
            <a:ext cx="2642692" cy="1508829"/>
          </a:xfrm>
          <a:prstGeom prst="rect">
            <a:avLst/>
          </a:prstGeom>
          <a:noFill/>
          <a:ln>
            <a:noFill/>
          </a:ln>
        </p:spPr>
      </p:sp>
      <p:pic>
        <p:nvPicPr>
          <p:cNvPr id="307" name="Google Shape;307;p40"/>
          <p:cNvPicPr preferRelativeResize="0"/>
          <p:nvPr/>
        </p:nvPicPr>
        <p:blipFill rotWithShape="1">
          <a:blip r:embed="rId2" cstate="screen">
            <a:alphaModFix/>
            <a:extLst>
              <a:ext uri="{28A0092B-C50C-407E-A947-70E740481C1C}">
                <a14:useLocalDpi xmlns:a14="http://schemas.microsoft.com/office/drawing/2010/main"/>
              </a:ext>
            </a:extLst>
          </a:blip>
          <a:srcRect l="6919" r="11766"/>
          <a:stretch/>
        </p:blipFill>
        <p:spPr>
          <a:xfrm flipH="1">
            <a:off x="93444" y="94988"/>
            <a:ext cx="462200" cy="682152"/>
          </a:xfrm>
          <a:prstGeom prst="rect">
            <a:avLst/>
          </a:prstGeom>
          <a:noFill/>
          <a:ln>
            <a:noFill/>
          </a:ln>
        </p:spPr>
      </p:pic>
      <p:sp>
        <p:nvSpPr>
          <p:cNvPr id="308" name="Google Shape;308;p40"/>
          <p:cNvSpPr/>
          <p:nvPr/>
        </p:nvSpPr>
        <p:spPr>
          <a:xfrm rot="10800000">
            <a:off x="37483" y="3338000"/>
            <a:ext cx="574123" cy="1038125"/>
          </a:xfrm>
          <a:prstGeom prst="rect">
            <a:avLst/>
          </a:prstGeom>
          <a:noFill/>
          <a:ln>
            <a:noFill/>
          </a:ln>
        </p:spPr>
      </p:sp>
      <p:sp>
        <p:nvSpPr>
          <p:cNvPr id="309" name="Google Shape;309;p40"/>
          <p:cNvSpPr/>
          <p:nvPr/>
        </p:nvSpPr>
        <p:spPr>
          <a:xfrm>
            <a:off x="8458201" y="4100463"/>
            <a:ext cx="611651" cy="1097253"/>
          </a:xfrm>
          <a:prstGeom prst="rect">
            <a:avLst/>
          </a:prstGeom>
          <a:noFill/>
          <a:ln>
            <a:noFill/>
          </a:ln>
        </p:spPr>
      </p:sp>
      <p:sp>
        <p:nvSpPr>
          <p:cNvPr id="310" name="Google Shape;310;p40"/>
          <p:cNvSpPr/>
          <p:nvPr/>
        </p:nvSpPr>
        <p:spPr>
          <a:xfrm rot="-5400000">
            <a:off x="7722962" y="4337375"/>
            <a:ext cx="574123" cy="1038125"/>
          </a:xfrm>
          <a:prstGeom prst="rect">
            <a:avLst/>
          </a:prstGeom>
          <a:noFill/>
          <a:ln>
            <a:noFill/>
          </a:ln>
        </p:spPr>
      </p:sp>
      <p:sp>
        <p:nvSpPr>
          <p:cNvPr id="311" name="Google Shape;311;p40"/>
          <p:cNvSpPr/>
          <p:nvPr/>
        </p:nvSpPr>
        <p:spPr>
          <a:xfrm rot="-5400000" flipH="1">
            <a:off x="8488539" y="-133775"/>
            <a:ext cx="422385" cy="985276"/>
          </a:xfrm>
          <a:prstGeom prst="rect">
            <a:avLst/>
          </a:prstGeom>
          <a:noFill/>
          <a:ln>
            <a:noFill/>
          </a:ln>
        </p:spPr>
      </p:sp>
      <p:pic>
        <p:nvPicPr>
          <p:cNvPr id="312" name="Google Shape;312;p40"/>
          <p:cNvPicPr preferRelativeResize="0"/>
          <p:nvPr/>
        </p:nvPicPr>
        <p:blipFill rotWithShape="1">
          <a:blip r:embed="rId2" cstate="screen">
            <a:alphaModFix/>
            <a:extLst>
              <a:ext uri="{28A0092B-C50C-407E-A947-70E740481C1C}">
                <a14:useLocalDpi xmlns:a14="http://schemas.microsoft.com/office/drawing/2010/main"/>
              </a:ext>
            </a:extLst>
          </a:blip>
          <a:srcRect l="6919" r="11766"/>
          <a:stretch/>
        </p:blipFill>
        <p:spPr>
          <a:xfrm>
            <a:off x="8681803" y="610413"/>
            <a:ext cx="462200" cy="682152"/>
          </a:xfrm>
          <a:prstGeom prst="rect">
            <a:avLst/>
          </a:prstGeom>
          <a:noFill/>
          <a:ln>
            <a:noFill/>
          </a:ln>
        </p:spPr>
      </p:pic>
      <p:sp>
        <p:nvSpPr>
          <p:cNvPr id="313" name="Google Shape;313;p40"/>
          <p:cNvSpPr/>
          <p:nvPr/>
        </p:nvSpPr>
        <p:spPr>
          <a:xfrm rot="4850321" flipH="1">
            <a:off x="8802" y="3991701"/>
            <a:ext cx="1001893" cy="1227501"/>
          </a:xfrm>
          <a:prstGeom prst="rect">
            <a:avLst/>
          </a:prstGeom>
          <a:noFill/>
          <a:ln>
            <a:noFill/>
          </a:ln>
        </p:spPr>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18"/>
        <p:cNvGrpSpPr/>
        <p:nvPr/>
      </p:nvGrpSpPr>
      <p:grpSpPr>
        <a:xfrm>
          <a:off x="0" y="0"/>
          <a:ext cx="0" cy="0"/>
          <a:chOff x="0" y="0"/>
          <a:chExt cx="0" cy="0"/>
        </a:xfrm>
      </p:grpSpPr>
      <p:sp>
        <p:nvSpPr>
          <p:cNvPr id="319" name="Google Shape;319;p4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320" name="Google Shape;320;p4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321" name="Google Shape;321;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2"/>
        <p:cNvGrpSpPr/>
        <p:nvPr/>
      </p:nvGrpSpPr>
      <p:grpSpPr>
        <a:xfrm>
          <a:off x="0" y="0"/>
          <a:ext cx="0" cy="0"/>
          <a:chOff x="0" y="0"/>
          <a:chExt cx="0" cy="0"/>
        </a:xfrm>
      </p:grpSpPr>
      <p:sp>
        <p:nvSpPr>
          <p:cNvPr id="323" name="Google Shape;323;p4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324" name="Google Shape;324;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25"/>
        <p:cNvGrpSpPr/>
        <p:nvPr/>
      </p:nvGrpSpPr>
      <p:grpSpPr>
        <a:xfrm>
          <a:off x="0" y="0"/>
          <a:ext cx="0" cy="0"/>
          <a:chOff x="0" y="0"/>
          <a:chExt cx="0" cy="0"/>
        </a:xfrm>
      </p:grpSpPr>
      <p:sp>
        <p:nvSpPr>
          <p:cNvPr id="326" name="Google Shape;326;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7" name="Google Shape;327;p4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328" name="Google Shape;328;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29"/>
        <p:cNvGrpSpPr/>
        <p:nvPr/>
      </p:nvGrpSpPr>
      <p:grpSpPr>
        <a:xfrm>
          <a:off x="0" y="0"/>
          <a:ext cx="0" cy="0"/>
          <a:chOff x="0" y="0"/>
          <a:chExt cx="0" cy="0"/>
        </a:xfrm>
      </p:grpSpPr>
      <p:sp>
        <p:nvSpPr>
          <p:cNvPr id="330" name="Google Shape;330;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31" name="Google Shape;331;p4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332" name="Google Shape;332;p4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333" name="Google Shape;333;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34"/>
        <p:cNvGrpSpPr/>
        <p:nvPr/>
      </p:nvGrpSpPr>
      <p:grpSpPr>
        <a:xfrm>
          <a:off x="0" y="0"/>
          <a:ext cx="0" cy="0"/>
          <a:chOff x="0" y="0"/>
          <a:chExt cx="0" cy="0"/>
        </a:xfrm>
      </p:grpSpPr>
      <p:sp>
        <p:nvSpPr>
          <p:cNvPr id="335" name="Google Shape;335;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36" name="Google Shape;336;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37"/>
        <p:cNvGrpSpPr/>
        <p:nvPr/>
      </p:nvGrpSpPr>
      <p:grpSpPr>
        <a:xfrm>
          <a:off x="0" y="0"/>
          <a:ext cx="0" cy="0"/>
          <a:chOff x="0" y="0"/>
          <a:chExt cx="0" cy="0"/>
        </a:xfrm>
      </p:grpSpPr>
      <p:sp>
        <p:nvSpPr>
          <p:cNvPr id="338" name="Google Shape;338;p4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39" name="Google Shape;339;p4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340" name="Google Shape;340;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1"/>
        <p:cNvGrpSpPr/>
        <p:nvPr/>
      </p:nvGrpSpPr>
      <p:grpSpPr>
        <a:xfrm>
          <a:off x="0" y="0"/>
          <a:ext cx="0" cy="0"/>
          <a:chOff x="0" y="0"/>
          <a:chExt cx="0" cy="0"/>
        </a:xfrm>
      </p:grpSpPr>
      <p:sp>
        <p:nvSpPr>
          <p:cNvPr id="342" name="Google Shape;342;p4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3" name="Google Shape;343;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44"/>
        <p:cNvGrpSpPr/>
        <p:nvPr/>
      </p:nvGrpSpPr>
      <p:grpSpPr>
        <a:xfrm>
          <a:off x="0" y="0"/>
          <a:ext cx="0" cy="0"/>
          <a:chOff x="0" y="0"/>
          <a:chExt cx="0" cy="0"/>
        </a:xfrm>
      </p:grpSpPr>
      <p:sp>
        <p:nvSpPr>
          <p:cNvPr id="345" name="Google Shape;345;p4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4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47" name="Google Shape;347;p4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48" name="Google Shape;348;p4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Clr>
                <a:schemeClr val="dk1"/>
              </a:buClr>
              <a:buSzPts val="1800"/>
              <a:buChar char="●"/>
              <a:defRPr>
                <a:solidFill>
                  <a:schemeClr val="dk1"/>
                </a:solidFill>
              </a:defRPr>
            </a:lvl1pPr>
            <a:lvl2pPr marL="914400" lvl="1" indent="-317500" rtl="0">
              <a:spcBef>
                <a:spcPts val="0"/>
              </a:spcBef>
              <a:spcAft>
                <a:spcPts val="0"/>
              </a:spcAft>
              <a:buClr>
                <a:schemeClr val="dk1"/>
              </a:buClr>
              <a:buSzPts val="1400"/>
              <a:buChar char="○"/>
              <a:defRPr>
                <a:solidFill>
                  <a:schemeClr val="dk1"/>
                </a:solidFill>
              </a:defRPr>
            </a:lvl2pPr>
            <a:lvl3pPr marL="1371600" lvl="2" indent="-317500" rtl="0">
              <a:spcBef>
                <a:spcPts val="0"/>
              </a:spcBef>
              <a:spcAft>
                <a:spcPts val="0"/>
              </a:spcAft>
              <a:buClr>
                <a:schemeClr val="dk1"/>
              </a:buClr>
              <a:buSzPts val="1400"/>
              <a:buChar char="■"/>
              <a:defRPr>
                <a:solidFill>
                  <a:schemeClr val="dk1"/>
                </a:solidFill>
              </a:defRPr>
            </a:lvl3pPr>
            <a:lvl4pPr marL="1828800" lvl="3" indent="-317500" rtl="0">
              <a:spcBef>
                <a:spcPts val="0"/>
              </a:spcBef>
              <a:spcAft>
                <a:spcPts val="0"/>
              </a:spcAft>
              <a:buClr>
                <a:schemeClr val="dk1"/>
              </a:buClr>
              <a:buSzPts val="1400"/>
              <a:buChar char="●"/>
              <a:defRPr>
                <a:solidFill>
                  <a:schemeClr val="dk1"/>
                </a:solidFill>
              </a:defRPr>
            </a:lvl4pPr>
            <a:lvl5pPr marL="2286000" lvl="4" indent="-317500" rtl="0">
              <a:spcBef>
                <a:spcPts val="0"/>
              </a:spcBef>
              <a:spcAft>
                <a:spcPts val="0"/>
              </a:spcAft>
              <a:buClr>
                <a:schemeClr val="dk1"/>
              </a:buClr>
              <a:buSzPts val="1400"/>
              <a:buChar char="○"/>
              <a:defRPr>
                <a:solidFill>
                  <a:schemeClr val="dk1"/>
                </a:solidFill>
              </a:defRPr>
            </a:lvl5pPr>
            <a:lvl6pPr marL="2743200" lvl="5" indent="-317500" rtl="0">
              <a:spcBef>
                <a:spcPts val="0"/>
              </a:spcBef>
              <a:spcAft>
                <a:spcPts val="0"/>
              </a:spcAft>
              <a:buClr>
                <a:schemeClr val="dk1"/>
              </a:buClr>
              <a:buSzPts val="1400"/>
              <a:buChar char="■"/>
              <a:defRPr>
                <a:solidFill>
                  <a:schemeClr val="dk1"/>
                </a:solidFill>
              </a:defRPr>
            </a:lvl6pPr>
            <a:lvl7pPr marL="3200400" lvl="6" indent="-317500" rtl="0">
              <a:spcBef>
                <a:spcPts val="0"/>
              </a:spcBef>
              <a:spcAft>
                <a:spcPts val="0"/>
              </a:spcAft>
              <a:buClr>
                <a:schemeClr val="dk1"/>
              </a:buClr>
              <a:buSzPts val="1400"/>
              <a:buChar char="●"/>
              <a:defRPr>
                <a:solidFill>
                  <a:schemeClr val="dk1"/>
                </a:solidFill>
              </a:defRPr>
            </a:lvl7pPr>
            <a:lvl8pPr marL="3657600" lvl="7" indent="-317500" rtl="0">
              <a:spcBef>
                <a:spcPts val="0"/>
              </a:spcBef>
              <a:spcAft>
                <a:spcPts val="0"/>
              </a:spcAft>
              <a:buClr>
                <a:schemeClr val="dk1"/>
              </a:buClr>
              <a:buSzPts val="1400"/>
              <a:buChar char="○"/>
              <a:defRPr>
                <a:solidFill>
                  <a:schemeClr val="dk1"/>
                </a:solidFill>
              </a:defRPr>
            </a:lvl8pPr>
            <a:lvl9pPr marL="4114800" lvl="8" indent="-317500" rtl="0">
              <a:spcBef>
                <a:spcPts val="0"/>
              </a:spcBef>
              <a:spcAft>
                <a:spcPts val="0"/>
              </a:spcAft>
              <a:buClr>
                <a:schemeClr val="dk1"/>
              </a:buClr>
              <a:buSzPts val="1400"/>
              <a:buChar char="■"/>
              <a:defRPr>
                <a:solidFill>
                  <a:schemeClr val="dk1"/>
                </a:solidFill>
              </a:defRPr>
            </a:lvl9pPr>
          </a:lstStyle>
          <a:p>
            <a:endParaRPr/>
          </a:p>
        </p:txBody>
      </p:sp>
      <p:sp>
        <p:nvSpPr>
          <p:cNvPr id="349" name="Google Shape;349;p4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50"/>
        <p:cNvGrpSpPr/>
        <p:nvPr/>
      </p:nvGrpSpPr>
      <p:grpSpPr>
        <a:xfrm>
          <a:off x="0" y="0"/>
          <a:ext cx="0" cy="0"/>
          <a:chOff x="0" y="0"/>
          <a:chExt cx="0" cy="0"/>
        </a:xfrm>
      </p:grpSpPr>
      <p:sp>
        <p:nvSpPr>
          <p:cNvPr id="351" name="Google Shape;351;p5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352" name="Google Shape;352;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353"/>
        <p:cNvGrpSpPr/>
        <p:nvPr/>
      </p:nvGrpSpPr>
      <p:grpSpPr>
        <a:xfrm>
          <a:off x="0" y="0"/>
          <a:ext cx="0" cy="0"/>
          <a:chOff x="0" y="0"/>
          <a:chExt cx="0" cy="0"/>
        </a:xfrm>
      </p:grpSpPr>
      <p:sp>
        <p:nvSpPr>
          <p:cNvPr id="354" name="Google Shape;354;p5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355" name="Google Shape;355;p5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356" name="Google Shape;356;p5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7"/>
        <p:cNvGrpSpPr/>
        <p:nvPr/>
      </p:nvGrpSpPr>
      <p:grpSpPr>
        <a:xfrm>
          <a:off x="0" y="0"/>
          <a:ext cx="0" cy="0"/>
          <a:chOff x="0" y="0"/>
          <a:chExt cx="0" cy="0"/>
        </a:xfrm>
      </p:grpSpPr>
      <p:sp>
        <p:nvSpPr>
          <p:cNvPr id="358" name="Google Shape;358;p5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SYOC-OSL">
  <p:cSld name="TITLE_AND_BODY_3">
    <p:spTree>
      <p:nvGrpSpPr>
        <p:cNvPr id="1" name="Shape 359"/>
        <p:cNvGrpSpPr/>
        <p:nvPr/>
      </p:nvGrpSpPr>
      <p:grpSpPr>
        <a:xfrm>
          <a:off x="0" y="0"/>
          <a:ext cx="0" cy="0"/>
          <a:chOff x="0" y="0"/>
          <a:chExt cx="0" cy="0"/>
        </a:xfrm>
      </p:grpSpPr>
      <p:sp>
        <p:nvSpPr>
          <p:cNvPr id="360" name="Google Shape;360;p5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1" name="Google Shape;361;p5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Clr>
                <a:schemeClr val="dk1"/>
              </a:buClr>
              <a:buSzPts val="1800"/>
              <a:buChar char="●"/>
              <a:defRPr>
                <a:solidFill>
                  <a:schemeClr val="dk1"/>
                </a:solidFill>
              </a:defRPr>
            </a:lvl1pPr>
            <a:lvl2pPr marL="914400" lvl="1" indent="-317500" rtl="0">
              <a:spcBef>
                <a:spcPts val="0"/>
              </a:spcBef>
              <a:spcAft>
                <a:spcPts val="0"/>
              </a:spcAft>
              <a:buClr>
                <a:schemeClr val="dk1"/>
              </a:buClr>
              <a:buSzPts val="1400"/>
              <a:buChar char="○"/>
              <a:defRPr>
                <a:solidFill>
                  <a:schemeClr val="dk1"/>
                </a:solidFill>
              </a:defRPr>
            </a:lvl2pPr>
            <a:lvl3pPr marL="1371600" lvl="2" indent="-317500" rtl="0">
              <a:spcBef>
                <a:spcPts val="0"/>
              </a:spcBef>
              <a:spcAft>
                <a:spcPts val="0"/>
              </a:spcAft>
              <a:buClr>
                <a:schemeClr val="dk1"/>
              </a:buClr>
              <a:buSzPts val="1400"/>
              <a:buChar char="■"/>
              <a:defRPr>
                <a:solidFill>
                  <a:schemeClr val="dk1"/>
                </a:solidFill>
              </a:defRPr>
            </a:lvl3pPr>
            <a:lvl4pPr marL="1828800" lvl="3" indent="-317500" rtl="0">
              <a:spcBef>
                <a:spcPts val="0"/>
              </a:spcBef>
              <a:spcAft>
                <a:spcPts val="0"/>
              </a:spcAft>
              <a:buClr>
                <a:schemeClr val="dk1"/>
              </a:buClr>
              <a:buSzPts val="1400"/>
              <a:buChar char="●"/>
              <a:defRPr>
                <a:solidFill>
                  <a:schemeClr val="dk1"/>
                </a:solidFill>
              </a:defRPr>
            </a:lvl4pPr>
            <a:lvl5pPr marL="2286000" lvl="4" indent="-317500" rtl="0">
              <a:spcBef>
                <a:spcPts val="0"/>
              </a:spcBef>
              <a:spcAft>
                <a:spcPts val="0"/>
              </a:spcAft>
              <a:buClr>
                <a:schemeClr val="dk1"/>
              </a:buClr>
              <a:buSzPts val="1400"/>
              <a:buChar char="○"/>
              <a:defRPr>
                <a:solidFill>
                  <a:schemeClr val="dk1"/>
                </a:solidFill>
              </a:defRPr>
            </a:lvl5pPr>
            <a:lvl6pPr marL="2743200" lvl="5" indent="-317500" rtl="0">
              <a:spcBef>
                <a:spcPts val="0"/>
              </a:spcBef>
              <a:spcAft>
                <a:spcPts val="0"/>
              </a:spcAft>
              <a:buClr>
                <a:schemeClr val="dk1"/>
              </a:buClr>
              <a:buSzPts val="1400"/>
              <a:buChar char="■"/>
              <a:defRPr>
                <a:solidFill>
                  <a:schemeClr val="dk1"/>
                </a:solidFill>
              </a:defRPr>
            </a:lvl6pPr>
            <a:lvl7pPr marL="3200400" lvl="6" indent="-317500" rtl="0">
              <a:spcBef>
                <a:spcPts val="0"/>
              </a:spcBef>
              <a:spcAft>
                <a:spcPts val="0"/>
              </a:spcAft>
              <a:buClr>
                <a:schemeClr val="dk1"/>
              </a:buClr>
              <a:buSzPts val="1400"/>
              <a:buChar char="●"/>
              <a:defRPr>
                <a:solidFill>
                  <a:schemeClr val="dk1"/>
                </a:solidFill>
              </a:defRPr>
            </a:lvl7pPr>
            <a:lvl8pPr marL="3657600" lvl="7" indent="-317500" rtl="0">
              <a:spcBef>
                <a:spcPts val="0"/>
              </a:spcBef>
              <a:spcAft>
                <a:spcPts val="0"/>
              </a:spcAft>
              <a:buClr>
                <a:schemeClr val="dk1"/>
              </a:buClr>
              <a:buSzPts val="1400"/>
              <a:buChar char="○"/>
              <a:defRPr>
                <a:solidFill>
                  <a:schemeClr val="dk1"/>
                </a:solidFill>
              </a:defRPr>
            </a:lvl8pPr>
            <a:lvl9pPr marL="4114800" lvl="8" indent="-317500" rtl="0">
              <a:spcBef>
                <a:spcPts val="0"/>
              </a:spcBef>
              <a:spcAft>
                <a:spcPts val="0"/>
              </a:spcAft>
              <a:buClr>
                <a:schemeClr val="dk1"/>
              </a:buClr>
              <a:buSzPts val="1400"/>
              <a:buChar char="■"/>
              <a:defRPr>
                <a:solidFill>
                  <a:schemeClr val="dk1"/>
                </a:solidFill>
              </a:defRPr>
            </a:lvl9pPr>
          </a:lstStyle>
          <a:p>
            <a:endParaRPr/>
          </a:p>
        </p:txBody>
      </p:sp>
      <p:sp>
        <p:nvSpPr>
          <p:cNvPr id="362" name="Google Shape;362;p5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63"/>
        <p:cNvGrpSpPr/>
        <p:nvPr/>
      </p:nvGrpSpPr>
      <p:grpSpPr>
        <a:xfrm>
          <a:off x="0" y="0"/>
          <a:ext cx="0" cy="0"/>
          <a:chOff x="0" y="0"/>
          <a:chExt cx="0" cy="0"/>
        </a:xfrm>
      </p:grpSpPr>
      <p:sp>
        <p:nvSpPr>
          <p:cNvPr id="364" name="Google Shape;364;p54"/>
          <p:cNvSpPr txBox="1">
            <a:spLocks noGrp="1"/>
          </p:cNvSpPr>
          <p:nvPr>
            <p:ph type="body" idx="1"/>
          </p:nvPr>
        </p:nvSpPr>
        <p:spPr>
          <a:xfrm>
            <a:off x="822960" y="822960"/>
            <a:ext cx="3200400" cy="2784300"/>
          </a:xfrm>
          <a:prstGeom prst="rect">
            <a:avLst/>
          </a:prstGeom>
          <a:noFill/>
          <a:ln>
            <a:noFill/>
          </a:ln>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sz="2800"/>
            </a:lvl1pPr>
            <a:lvl2pPr marL="914400" lvl="1" indent="-317500" rtl="0">
              <a:spcBef>
                <a:spcPts val="1200"/>
              </a:spcBef>
              <a:spcAft>
                <a:spcPts val="0"/>
              </a:spcAft>
              <a:buSzPts val="1400"/>
              <a:buChar char="○"/>
              <a:defRPr sz="2400"/>
            </a:lvl2pPr>
            <a:lvl3pPr marL="1371600" lvl="2" indent="-317500" rtl="0">
              <a:spcBef>
                <a:spcPts val="1200"/>
              </a:spcBef>
              <a:spcAft>
                <a:spcPts val="0"/>
              </a:spcAft>
              <a:buSzPts val="1400"/>
              <a:buChar char="■"/>
              <a:defRPr sz="2000"/>
            </a:lvl3pPr>
            <a:lvl4pPr marL="1828800" lvl="3" indent="-317500" rtl="0">
              <a:spcBef>
                <a:spcPts val="1200"/>
              </a:spcBef>
              <a:spcAft>
                <a:spcPts val="0"/>
              </a:spcAft>
              <a:buSzPts val="1400"/>
              <a:buChar char="●"/>
              <a:defRPr sz="1800"/>
            </a:lvl4pPr>
            <a:lvl5pPr marL="2286000" lvl="4" indent="-317500" rtl="0">
              <a:spcBef>
                <a:spcPts val="1200"/>
              </a:spcBef>
              <a:spcAft>
                <a:spcPts val="0"/>
              </a:spcAft>
              <a:buSzPts val="1400"/>
              <a:buChar char="○"/>
              <a:defRPr sz="1800"/>
            </a:lvl5pPr>
            <a:lvl6pPr marL="2743200" lvl="5" indent="-317500" rtl="0">
              <a:spcBef>
                <a:spcPts val="1200"/>
              </a:spcBef>
              <a:spcAft>
                <a:spcPts val="0"/>
              </a:spcAft>
              <a:buSzPts val="1400"/>
              <a:buChar char="■"/>
              <a:defRPr sz="1800"/>
            </a:lvl6pPr>
            <a:lvl7pPr marL="3200400" lvl="6" indent="-317500" rtl="0">
              <a:spcBef>
                <a:spcPts val="1200"/>
              </a:spcBef>
              <a:spcAft>
                <a:spcPts val="0"/>
              </a:spcAft>
              <a:buSzPts val="1400"/>
              <a:buChar char="●"/>
              <a:defRPr sz="1800"/>
            </a:lvl7pPr>
            <a:lvl8pPr marL="3657600" lvl="7" indent="-317500" rtl="0">
              <a:spcBef>
                <a:spcPts val="1200"/>
              </a:spcBef>
              <a:spcAft>
                <a:spcPts val="0"/>
              </a:spcAft>
              <a:buSzPts val="1400"/>
              <a:buChar char="○"/>
              <a:defRPr sz="1800"/>
            </a:lvl8pPr>
            <a:lvl9pPr marL="4114800" lvl="8" indent="-317500" rtl="0">
              <a:spcBef>
                <a:spcPts val="1200"/>
              </a:spcBef>
              <a:spcAft>
                <a:spcPts val="1200"/>
              </a:spcAft>
              <a:buSzPts val="1400"/>
              <a:buChar char="■"/>
              <a:defRPr sz="1800"/>
            </a:lvl9pPr>
          </a:lstStyle>
          <a:p>
            <a:endParaRPr/>
          </a:p>
        </p:txBody>
      </p:sp>
      <p:sp>
        <p:nvSpPr>
          <p:cNvPr id="365" name="Google Shape;365;p54"/>
          <p:cNvSpPr txBox="1">
            <a:spLocks noGrp="1"/>
          </p:cNvSpPr>
          <p:nvPr>
            <p:ph type="body" idx="2"/>
          </p:nvPr>
        </p:nvSpPr>
        <p:spPr>
          <a:xfrm>
            <a:off x="4700016" y="822960"/>
            <a:ext cx="3200400" cy="2784300"/>
          </a:xfrm>
          <a:prstGeom prst="rect">
            <a:avLst/>
          </a:prstGeom>
          <a:noFill/>
          <a:ln>
            <a:noFill/>
          </a:ln>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sz="2800"/>
            </a:lvl1pPr>
            <a:lvl2pPr marL="914400" lvl="1" indent="-317500" rtl="0">
              <a:spcBef>
                <a:spcPts val="1200"/>
              </a:spcBef>
              <a:spcAft>
                <a:spcPts val="0"/>
              </a:spcAft>
              <a:buSzPts val="1400"/>
              <a:buChar char="○"/>
              <a:defRPr sz="2400"/>
            </a:lvl2pPr>
            <a:lvl3pPr marL="1371600" lvl="2" indent="-317500" rtl="0">
              <a:spcBef>
                <a:spcPts val="1200"/>
              </a:spcBef>
              <a:spcAft>
                <a:spcPts val="0"/>
              </a:spcAft>
              <a:buSzPts val="1400"/>
              <a:buChar char="■"/>
              <a:defRPr sz="2000"/>
            </a:lvl3pPr>
            <a:lvl4pPr marL="1828800" lvl="3" indent="-317500" rtl="0">
              <a:spcBef>
                <a:spcPts val="1200"/>
              </a:spcBef>
              <a:spcAft>
                <a:spcPts val="0"/>
              </a:spcAft>
              <a:buSzPts val="1400"/>
              <a:buChar char="●"/>
              <a:defRPr sz="1800"/>
            </a:lvl4pPr>
            <a:lvl5pPr marL="2286000" lvl="4" indent="-317500" rtl="0">
              <a:spcBef>
                <a:spcPts val="1200"/>
              </a:spcBef>
              <a:spcAft>
                <a:spcPts val="0"/>
              </a:spcAft>
              <a:buSzPts val="1400"/>
              <a:buChar char="○"/>
              <a:defRPr sz="1800"/>
            </a:lvl5pPr>
            <a:lvl6pPr marL="2743200" lvl="5" indent="-317500" rtl="0">
              <a:spcBef>
                <a:spcPts val="1200"/>
              </a:spcBef>
              <a:spcAft>
                <a:spcPts val="0"/>
              </a:spcAft>
              <a:buSzPts val="1400"/>
              <a:buChar char="■"/>
              <a:defRPr sz="1800"/>
            </a:lvl6pPr>
            <a:lvl7pPr marL="3200400" lvl="6" indent="-317500" rtl="0">
              <a:spcBef>
                <a:spcPts val="1200"/>
              </a:spcBef>
              <a:spcAft>
                <a:spcPts val="0"/>
              </a:spcAft>
              <a:buSzPts val="1400"/>
              <a:buChar char="●"/>
              <a:defRPr sz="1800"/>
            </a:lvl7pPr>
            <a:lvl8pPr marL="3657600" lvl="7" indent="-317500" rtl="0">
              <a:spcBef>
                <a:spcPts val="1200"/>
              </a:spcBef>
              <a:spcAft>
                <a:spcPts val="0"/>
              </a:spcAft>
              <a:buSzPts val="1400"/>
              <a:buChar char="○"/>
              <a:defRPr sz="1800"/>
            </a:lvl8pPr>
            <a:lvl9pPr marL="4114800" lvl="8" indent="-317500" rtl="0">
              <a:spcBef>
                <a:spcPts val="1200"/>
              </a:spcBef>
              <a:spcAft>
                <a:spcPts val="1200"/>
              </a:spcAft>
              <a:buSzPts val="1400"/>
              <a:buChar char="■"/>
              <a:defRPr sz="1800"/>
            </a:lvl9pPr>
          </a:lstStyle>
          <a:p>
            <a:endParaRPr/>
          </a:p>
        </p:txBody>
      </p:sp>
      <p:sp>
        <p:nvSpPr>
          <p:cNvPr id="366" name="Google Shape;366;p54"/>
          <p:cNvSpPr txBox="1">
            <a:spLocks noGrp="1"/>
          </p:cNvSpPr>
          <p:nvPr>
            <p:ph type="dt" idx="10"/>
          </p:nvPr>
        </p:nvSpPr>
        <p:spPr>
          <a:xfrm rot="-1985953">
            <a:off x="309006" y="4391195"/>
            <a:ext cx="1960664" cy="174413"/>
          </a:xfrm>
          <a:prstGeom prst="rect">
            <a:avLst/>
          </a:prstGeom>
          <a:noFill/>
          <a:ln>
            <a:noFill/>
          </a:ln>
        </p:spPr>
        <p:txBody>
          <a:bodyPr spcFirstLastPara="1" wrap="square" lIns="91425" tIns="91425" rIns="91425" bIns="91425" anchor="ctr" anchorCtr="0">
            <a:noAutofit/>
          </a:bodyPr>
          <a:lstStyle>
            <a:lvl1pPr marL="0" marR="0" lvl="0" indent="-88900" algn="l" rtl="0">
              <a:spcBef>
                <a:spcPts val="0"/>
              </a:spcBef>
              <a:spcAft>
                <a:spcPts val="0"/>
              </a:spcAft>
              <a:buSzPts val="1400"/>
              <a:buChar char="●"/>
              <a:defRPr sz="12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367" name="Google Shape;367;p54"/>
          <p:cNvSpPr txBox="1">
            <a:spLocks noGrp="1"/>
          </p:cNvSpPr>
          <p:nvPr>
            <p:ph type="ftr" idx="11"/>
          </p:nvPr>
        </p:nvSpPr>
        <p:spPr>
          <a:xfrm>
            <a:off x="3517514" y="4713841"/>
            <a:ext cx="4724400" cy="205800"/>
          </a:xfrm>
          <a:prstGeom prst="rect">
            <a:avLst/>
          </a:prstGeom>
          <a:noFill/>
          <a:ln>
            <a:noFill/>
          </a:ln>
        </p:spPr>
        <p:txBody>
          <a:bodyPr spcFirstLastPara="1" wrap="square" lIns="91425" tIns="91425" rIns="91425" bIns="91425" anchor="ctr" anchorCtr="0">
            <a:noAutofit/>
          </a:bodyPr>
          <a:lstStyle>
            <a:lvl1pPr marL="0" marR="0" lvl="0" indent="-88900" algn="r" rtl="0">
              <a:spcBef>
                <a:spcPts val="0"/>
              </a:spcBef>
              <a:spcAft>
                <a:spcPts val="0"/>
              </a:spcAft>
              <a:buSzPts val="1400"/>
              <a:buChar char="●"/>
              <a:defRPr sz="10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368" name="Google Shape;368;p54"/>
          <p:cNvSpPr>
            <a:spLocks noGrp="1"/>
          </p:cNvSpPr>
          <p:nvPr>
            <p:ph type="sldNum" idx="12"/>
          </p:nvPr>
        </p:nvSpPr>
        <p:spPr>
          <a:xfrm>
            <a:off x="8401038" y="4628116"/>
            <a:ext cx="502800" cy="377100"/>
          </a:xfrm>
          <a:prstGeom prst="ellipse">
            <a:avLst/>
          </a:prstGeom>
          <a:noFill/>
          <a:ln w="19050" cap="flat" cmpd="sng">
            <a:solidFill>
              <a:srgbClr val="FFFFFF"/>
            </a:solidFill>
            <a:prstDash val="solid"/>
            <a:round/>
            <a:headEnd type="none" w="sm" len="sm"/>
            <a:tailEnd type="none" w="sm" len="sm"/>
          </a:ln>
        </p:spPr>
        <p:txBody>
          <a:bodyPr spcFirstLastPara="1" wrap="square" lIns="9125" tIns="9125" rIns="9125" bIns="9125" anchor="ctr" anchorCtr="0">
            <a:normAutofit lnSpcReduction="10000"/>
          </a:bodyPr>
          <a:lstStyle>
            <a:lvl1pPr marL="0" marR="0" lvl="0" indent="0" algn="ctr" rtl="0">
              <a:spcBef>
                <a:spcPts val="0"/>
              </a:spcBef>
              <a:buNone/>
              <a:defRPr sz="1650" b="0" i="0" u="none" strike="noStrike" cap="none">
                <a:solidFill>
                  <a:srgbClr val="FFFFFF"/>
                </a:solidFill>
                <a:latin typeface="Source Sans Pro"/>
                <a:ea typeface="Source Sans Pro"/>
                <a:cs typeface="Source Sans Pro"/>
                <a:sym typeface="Source Sans Pro"/>
              </a:defRPr>
            </a:lvl1pPr>
            <a:lvl2pPr marL="0" marR="0" lvl="1" indent="0" algn="ctr" rtl="0">
              <a:spcBef>
                <a:spcPts val="0"/>
              </a:spcBef>
              <a:buNone/>
              <a:defRPr sz="1650" b="0" i="0" u="none" strike="noStrike" cap="none">
                <a:solidFill>
                  <a:srgbClr val="FFFFFF"/>
                </a:solidFill>
                <a:latin typeface="Source Sans Pro"/>
                <a:ea typeface="Source Sans Pro"/>
                <a:cs typeface="Source Sans Pro"/>
                <a:sym typeface="Source Sans Pro"/>
              </a:defRPr>
            </a:lvl2pPr>
            <a:lvl3pPr marL="0" marR="0" lvl="2" indent="0" algn="ctr" rtl="0">
              <a:spcBef>
                <a:spcPts val="0"/>
              </a:spcBef>
              <a:buNone/>
              <a:defRPr sz="1650" b="0" i="0" u="none" strike="noStrike" cap="none">
                <a:solidFill>
                  <a:srgbClr val="FFFFFF"/>
                </a:solidFill>
                <a:latin typeface="Source Sans Pro"/>
                <a:ea typeface="Source Sans Pro"/>
                <a:cs typeface="Source Sans Pro"/>
                <a:sym typeface="Source Sans Pro"/>
              </a:defRPr>
            </a:lvl3pPr>
            <a:lvl4pPr marL="0" marR="0" lvl="3" indent="0" algn="ctr" rtl="0">
              <a:spcBef>
                <a:spcPts val="0"/>
              </a:spcBef>
              <a:buNone/>
              <a:defRPr sz="1650" b="0" i="0" u="none" strike="noStrike" cap="none">
                <a:solidFill>
                  <a:srgbClr val="FFFFFF"/>
                </a:solidFill>
                <a:latin typeface="Source Sans Pro"/>
                <a:ea typeface="Source Sans Pro"/>
                <a:cs typeface="Source Sans Pro"/>
                <a:sym typeface="Source Sans Pro"/>
              </a:defRPr>
            </a:lvl4pPr>
            <a:lvl5pPr marL="0" marR="0" lvl="4" indent="0" algn="ctr" rtl="0">
              <a:spcBef>
                <a:spcPts val="0"/>
              </a:spcBef>
              <a:buNone/>
              <a:defRPr sz="1650" b="0" i="0" u="none" strike="noStrike" cap="none">
                <a:solidFill>
                  <a:srgbClr val="FFFFFF"/>
                </a:solidFill>
                <a:latin typeface="Source Sans Pro"/>
                <a:ea typeface="Source Sans Pro"/>
                <a:cs typeface="Source Sans Pro"/>
                <a:sym typeface="Source Sans Pro"/>
              </a:defRPr>
            </a:lvl5pPr>
            <a:lvl6pPr marL="0" marR="0" lvl="5" indent="0" algn="ctr" rtl="0">
              <a:spcBef>
                <a:spcPts val="0"/>
              </a:spcBef>
              <a:buNone/>
              <a:defRPr sz="1650" b="0" i="0" u="none" strike="noStrike" cap="none">
                <a:solidFill>
                  <a:srgbClr val="FFFFFF"/>
                </a:solidFill>
                <a:latin typeface="Source Sans Pro"/>
                <a:ea typeface="Source Sans Pro"/>
                <a:cs typeface="Source Sans Pro"/>
                <a:sym typeface="Source Sans Pro"/>
              </a:defRPr>
            </a:lvl6pPr>
            <a:lvl7pPr marL="0" marR="0" lvl="6" indent="0" algn="ctr" rtl="0">
              <a:spcBef>
                <a:spcPts val="0"/>
              </a:spcBef>
              <a:buNone/>
              <a:defRPr sz="1650" b="0" i="0" u="none" strike="noStrike" cap="none">
                <a:solidFill>
                  <a:srgbClr val="FFFFFF"/>
                </a:solidFill>
                <a:latin typeface="Source Sans Pro"/>
                <a:ea typeface="Source Sans Pro"/>
                <a:cs typeface="Source Sans Pro"/>
                <a:sym typeface="Source Sans Pro"/>
              </a:defRPr>
            </a:lvl7pPr>
            <a:lvl8pPr marL="0" marR="0" lvl="7" indent="0" algn="ctr" rtl="0">
              <a:spcBef>
                <a:spcPts val="0"/>
              </a:spcBef>
              <a:buNone/>
              <a:defRPr sz="1650" b="0" i="0" u="none" strike="noStrike" cap="none">
                <a:solidFill>
                  <a:srgbClr val="FFFFFF"/>
                </a:solidFill>
                <a:latin typeface="Source Sans Pro"/>
                <a:ea typeface="Source Sans Pro"/>
                <a:cs typeface="Source Sans Pro"/>
                <a:sym typeface="Source Sans Pro"/>
              </a:defRPr>
            </a:lvl8pPr>
            <a:lvl9pPr marL="0" marR="0" lvl="8" indent="0" algn="ctr" rtl="0">
              <a:spcBef>
                <a:spcPts val="0"/>
              </a:spcBef>
              <a:buNone/>
              <a:defRPr sz="1650" b="0" i="0" u="none" strike="noStrike" cap="none">
                <a:solidFill>
                  <a:srgbClr val="FFFFFF"/>
                </a:solidFill>
                <a:latin typeface="Source Sans Pro"/>
                <a:ea typeface="Source Sans Pro"/>
                <a:cs typeface="Source Sans Pro"/>
                <a:sym typeface="Source Sans Pro"/>
              </a:defRPr>
            </a:lvl9pPr>
          </a:lstStyle>
          <a:p>
            <a:pPr marL="0" lvl="0" indent="0" algn="ctr" rtl="0">
              <a:spcBef>
                <a:spcPts val="0"/>
              </a:spcBef>
              <a:spcAft>
                <a:spcPts val="0"/>
              </a:spcAft>
              <a:buNone/>
            </a:pPr>
            <a:fld id="{00000000-1234-1234-1234-123412341234}" type="slidenum">
              <a:rPr lang="en"/>
              <a:t>‹#›</a:t>
            </a:fld>
            <a:endParaRPr/>
          </a:p>
        </p:txBody>
      </p:sp>
      <p:sp>
        <p:nvSpPr>
          <p:cNvPr id="369" name="Google Shape;369;p54"/>
          <p:cNvSpPr txBox="1">
            <a:spLocks noGrp="1"/>
          </p:cNvSpPr>
          <p:nvPr>
            <p:ph type="title"/>
          </p:nvPr>
        </p:nvSpPr>
        <p:spPr>
          <a:xfrm>
            <a:off x="822960" y="274320"/>
            <a:ext cx="7521000" cy="411600"/>
          </a:xfrm>
          <a:prstGeom prst="rect">
            <a:avLst/>
          </a:prstGeom>
          <a:noFill/>
          <a:ln>
            <a:noFill/>
          </a:ln>
        </p:spPr>
        <p:txBody>
          <a:bodyPr spcFirstLastPara="1" wrap="square" lIns="91425" tIns="91425" rIns="91425" bIns="91425" anchor="ctr" anchorCtr="0">
            <a:normAutofit/>
          </a:bodyPr>
          <a:lstStyle>
            <a:lvl1pPr lvl="0" algn="l" rtl="0">
              <a:spcBef>
                <a:spcPts val="0"/>
              </a:spcBef>
              <a:spcAft>
                <a:spcPts val="0"/>
              </a:spcAft>
              <a:buClr>
                <a:schemeClr val="dk1"/>
              </a:buClr>
              <a:buSzPts val="2800"/>
              <a:buFont typeface="Souce Sans Pro"/>
              <a:buNone/>
              <a:defRPr sz="2800" cap="none">
                <a:solidFill>
                  <a:schemeClr val="dk1"/>
                </a:solidFill>
                <a:latin typeface="Souce Sans Pro"/>
                <a:ea typeface="Souce Sans Pro"/>
                <a:cs typeface="Souce Sans Pro"/>
                <a:sym typeface="Souce Sans Pro"/>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70"/>
        <p:cNvGrpSpPr/>
        <p:nvPr/>
      </p:nvGrpSpPr>
      <p:grpSpPr>
        <a:xfrm>
          <a:off x="0" y="0"/>
          <a:ext cx="0" cy="0"/>
          <a:chOff x="0" y="0"/>
          <a:chExt cx="0" cy="0"/>
        </a:xfrm>
      </p:grpSpPr>
      <p:sp>
        <p:nvSpPr>
          <p:cNvPr id="371" name="Google Shape;371;p55"/>
          <p:cNvSpPr txBox="1">
            <a:spLocks noGrp="1"/>
          </p:cNvSpPr>
          <p:nvPr>
            <p:ph type="title"/>
          </p:nvPr>
        </p:nvSpPr>
        <p:spPr>
          <a:xfrm>
            <a:off x="822960" y="274320"/>
            <a:ext cx="7521000" cy="411600"/>
          </a:xfrm>
          <a:prstGeom prst="rect">
            <a:avLst/>
          </a:prstGeom>
          <a:noFill/>
          <a:ln>
            <a:noFill/>
          </a:ln>
        </p:spPr>
        <p:txBody>
          <a:bodyPr spcFirstLastPara="1" wrap="square" lIns="91425" tIns="91425" rIns="91425" bIns="91425" anchor="ctr" anchorCtr="0">
            <a:normAutofit/>
          </a:bodyPr>
          <a:lstStyle>
            <a:lvl1pPr lvl="0" algn="l" rtl="0">
              <a:spcBef>
                <a:spcPts val="0"/>
              </a:spcBef>
              <a:spcAft>
                <a:spcPts val="0"/>
              </a:spcAft>
              <a:buClr>
                <a:schemeClr val="dk1"/>
              </a:buClr>
              <a:buSzPts val="2800"/>
              <a:buFont typeface="Souce Sans Pro"/>
              <a:buNone/>
              <a:defRPr sz="2800" cap="none">
                <a:solidFill>
                  <a:schemeClr val="dk1"/>
                </a:solidFill>
                <a:latin typeface="Souce Sans Pro"/>
                <a:ea typeface="Souce Sans Pro"/>
                <a:cs typeface="Souce Sans Pro"/>
                <a:sym typeface="Souce Sans Pro"/>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72" name="Google Shape;372;p55"/>
          <p:cNvSpPr txBox="1">
            <a:spLocks noGrp="1"/>
          </p:cNvSpPr>
          <p:nvPr>
            <p:ph type="body" idx="1"/>
          </p:nvPr>
        </p:nvSpPr>
        <p:spPr>
          <a:xfrm>
            <a:off x="822960" y="825471"/>
            <a:ext cx="7521000" cy="2685000"/>
          </a:xfrm>
          <a:prstGeom prst="rect">
            <a:avLst/>
          </a:prstGeom>
          <a:noFill/>
          <a:ln>
            <a:noFill/>
          </a:ln>
        </p:spPr>
        <p:txBody>
          <a:bodyPr spcFirstLastPara="1" wrap="square" lIns="91425" tIns="91425" rIns="91425" bIns="91425" anchor="t" anchorCtr="0">
            <a:normAutofit/>
          </a:bodyPr>
          <a:lstStyle>
            <a:lvl1pPr marL="457200" lvl="0" indent="-228600" algn="l" rtl="0">
              <a:spcBef>
                <a:spcPts val="800"/>
              </a:spcBef>
              <a:spcAft>
                <a:spcPts val="0"/>
              </a:spcAft>
              <a:buClr>
                <a:schemeClr val="dk1"/>
              </a:buClr>
              <a:buSzPts val="1800"/>
              <a:buFont typeface="Arial"/>
              <a:buNone/>
              <a:defRPr sz="1600" b="1">
                <a:solidFill>
                  <a:schemeClr val="dk1"/>
                </a:solidFill>
                <a:latin typeface="Source Sans Pro"/>
                <a:ea typeface="Source Sans Pro"/>
                <a:cs typeface="Source Sans Pro"/>
                <a:sym typeface="Source Sans Pro"/>
              </a:defRPr>
            </a:lvl1pPr>
            <a:lvl2pPr marL="914400" lvl="1"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2pPr>
            <a:lvl3pPr marL="1371600" lvl="2"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3pPr>
            <a:lvl4pPr marL="1828800" lvl="3"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4pPr>
            <a:lvl5pPr marL="2286000" lvl="4" indent="-317500" algn="l" rtl="0">
              <a:spcBef>
                <a:spcPts val="1200"/>
              </a:spcBef>
              <a:spcAft>
                <a:spcPts val="0"/>
              </a:spcAft>
              <a:buClr>
                <a:schemeClr val="accent2"/>
              </a:buClr>
              <a:buSzPts val="1400"/>
              <a:buFont typeface="Noto Symbol"/>
              <a:buChar char="▪"/>
              <a:defRPr sz="1600">
                <a:solidFill>
                  <a:schemeClr val="dk1"/>
                </a:solidFill>
                <a:latin typeface="Source Sans Pro"/>
                <a:ea typeface="Source Sans Pro"/>
                <a:cs typeface="Source Sans Pro"/>
                <a:sym typeface="Source Sans Pro"/>
              </a:defRPr>
            </a:lvl5pPr>
            <a:lvl6pPr marL="2743200" lvl="5"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6pPr>
            <a:lvl7pPr marL="3200400" lvl="6"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7pPr>
            <a:lvl8pPr marL="3657600" lvl="7" indent="-317500" algn="l" rtl="0">
              <a:spcBef>
                <a:spcPts val="1200"/>
              </a:spcBef>
              <a:spcAft>
                <a:spcPts val="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8pPr>
            <a:lvl9pPr marL="4114800" lvl="8" indent="-317500" algn="l" rtl="0">
              <a:spcBef>
                <a:spcPts val="1200"/>
              </a:spcBef>
              <a:spcAft>
                <a:spcPts val="1200"/>
              </a:spcAft>
              <a:buClr>
                <a:schemeClr val="accent2"/>
              </a:buClr>
              <a:buSzPts val="1400"/>
              <a:buFont typeface="Noto Symbol"/>
              <a:buChar char="▪"/>
              <a:defRPr sz="1400">
                <a:solidFill>
                  <a:schemeClr val="dk1"/>
                </a:solidFill>
                <a:latin typeface="Source Sans Pro"/>
                <a:ea typeface="Source Sans Pro"/>
                <a:cs typeface="Source Sans Pro"/>
                <a:sym typeface="Source Sans Pro"/>
              </a:defRPr>
            </a:lvl9pPr>
          </a:lstStyle>
          <a:p>
            <a:endParaRPr/>
          </a:p>
        </p:txBody>
      </p:sp>
      <p:sp>
        <p:nvSpPr>
          <p:cNvPr id="373" name="Google Shape;373;p55"/>
          <p:cNvSpPr txBox="1">
            <a:spLocks noGrp="1"/>
          </p:cNvSpPr>
          <p:nvPr>
            <p:ph type="dt" idx="10"/>
          </p:nvPr>
        </p:nvSpPr>
        <p:spPr>
          <a:xfrm rot="-1985953">
            <a:off x="309006" y="4391142"/>
            <a:ext cx="1960664" cy="174217"/>
          </a:xfrm>
          <a:prstGeom prst="rect">
            <a:avLst/>
          </a:prstGeom>
          <a:noFill/>
          <a:ln>
            <a:noFill/>
          </a:ln>
        </p:spPr>
        <p:txBody>
          <a:bodyPr spcFirstLastPara="1" wrap="square" lIns="91425" tIns="91425" rIns="91425" bIns="91425" anchor="ctr" anchorCtr="0">
            <a:noAutofit/>
          </a:bodyPr>
          <a:lstStyle>
            <a:lvl1pPr marL="0" marR="0" lvl="0" indent="-88900" algn="l" rtl="0">
              <a:spcBef>
                <a:spcPts val="0"/>
              </a:spcBef>
              <a:spcAft>
                <a:spcPts val="0"/>
              </a:spcAft>
              <a:buSzPts val="1400"/>
              <a:buChar char="●"/>
              <a:defRPr sz="12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374" name="Google Shape;374;p55"/>
          <p:cNvSpPr txBox="1">
            <a:spLocks noGrp="1"/>
          </p:cNvSpPr>
          <p:nvPr>
            <p:ph type="ftr" idx="11"/>
          </p:nvPr>
        </p:nvSpPr>
        <p:spPr>
          <a:xfrm>
            <a:off x="3517514" y="4713841"/>
            <a:ext cx="4724400" cy="205500"/>
          </a:xfrm>
          <a:prstGeom prst="rect">
            <a:avLst/>
          </a:prstGeom>
          <a:noFill/>
          <a:ln>
            <a:noFill/>
          </a:ln>
        </p:spPr>
        <p:txBody>
          <a:bodyPr spcFirstLastPara="1" wrap="square" lIns="91425" tIns="91425" rIns="91425" bIns="91425" anchor="ctr" anchorCtr="0">
            <a:noAutofit/>
          </a:bodyPr>
          <a:lstStyle>
            <a:lvl1pPr marL="0" marR="0" lvl="0" indent="-88900" algn="r" rtl="0">
              <a:spcBef>
                <a:spcPts val="0"/>
              </a:spcBef>
              <a:spcAft>
                <a:spcPts val="0"/>
              </a:spcAft>
              <a:buSzPts val="1400"/>
              <a:buChar char="●"/>
              <a:defRPr sz="1000" b="0" i="0" u="none" strike="noStrike" cap="none">
                <a:solidFill>
                  <a:srgbClr val="FFFFFF"/>
                </a:solidFill>
                <a:latin typeface="Source Sans Pro"/>
                <a:ea typeface="Source Sans Pro"/>
                <a:cs typeface="Source Sans Pro"/>
                <a:sym typeface="Source Sans Pro"/>
              </a:defRPr>
            </a:lvl1pPr>
            <a:lvl2pPr marL="457200" marR="0" lvl="1"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2pPr>
            <a:lvl3pPr marL="914400" marR="0" lvl="2"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3pPr>
            <a:lvl4pPr marL="1371600" marR="0" lvl="3"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4pPr>
            <a:lvl5pPr marL="1828800" marR="0" lvl="4"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5pPr>
            <a:lvl6pPr marL="2286000" marR="0" lvl="5"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6pPr>
            <a:lvl7pPr marL="2743200" marR="0" lvl="6"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7pPr>
            <a:lvl8pPr marL="3200400" marR="0" lvl="7"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8pPr>
            <a:lvl9pPr marL="3657600" marR="0" lvl="8" indent="-88900" algn="l" rtl="0">
              <a:spcBef>
                <a:spcPts val="0"/>
              </a:spcBef>
              <a:spcAft>
                <a:spcPts val="0"/>
              </a:spcAft>
              <a:buSzPts val="1400"/>
              <a:buChar char="■"/>
              <a:defRPr sz="1800" b="0" i="0" u="none" strike="noStrike" cap="none">
                <a:solidFill>
                  <a:schemeClr val="dk1"/>
                </a:solidFill>
                <a:latin typeface="Source Sans Pro"/>
                <a:ea typeface="Source Sans Pro"/>
                <a:cs typeface="Source Sans Pro"/>
                <a:sym typeface="Source Sans Pro"/>
              </a:defRPr>
            </a:lvl9pPr>
          </a:lstStyle>
          <a:p>
            <a:endParaRPr/>
          </a:p>
        </p:txBody>
      </p:sp>
      <p:sp>
        <p:nvSpPr>
          <p:cNvPr id="375" name="Google Shape;375;p55"/>
          <p:cNvSpPr>
            <a:spLocks noGrp="1"/>
          </p:cNvSpPr>
          <p:nvPr>
            <p:ph type="sldNum" idx="12"/>
          </p:nvPr>
        </p:nvSpPr>
        <p:spPr>
          <a:xfrm>
            <a:off x="8401038" y="4628116"/>
            <a:ext cx="502800" cy="377100"/>
          </a:xfrm>
          <a:prstGeom prst="ellipse">
            <a:avLst/>
          </a:prstGeom>
          <a:noFill/>
          <a:ln w="19050" cap="flat" cmpd="sng">
            <a:solidFill>
              <a:srgbClr val="FFFFFF"/>
            </a:solidFill>
            <a:prstDash val="solid"/>
            <a:round/>
            <a:headEnd type="none" w="sm" len="sm"/>
            <a:tailEnd type="none" w="sm" len="sm"/>
          </a:ln>
        </p:spPr>
        <p:txBody>
          <a:bodyPr spcFirstLastPara="1" wrap="square" lIns="9125" tIns="9125" rIns="9125" bIns="9125" anchor="ctr" anchorCtr="0">
            <a:normAutofit lnSpcReduction="10000"/>
          </a:bodyPr>
          <a:lstStyle>
            <a:lvl1pPr marL="0" marR="0" lvl="0" indent="0" algn="ctr" rtl="0">
              <a:spcBef>
                <a:spcPts val="0"/>
              </a:spcBef>
              <a:buNone/>
              <a:defRPr sz="1650" b="0" i="0" u="none" strike="noStrike" cap="none">
                <a:solidFill>
                  <a:srgbClr val="FFFFFF"/>
                </a:solidFill>
                <a:latin typeface="Source Sans Pro"/>
                <a:ea typeface="Source Sans Pro"/>
                <a:cs typeface="Source Sans Pro"/>
                <a:sym typeface="Source Sans Pro"/>
              </a:defRPr>
            </a:lvl1pPr>
            <a:lvl2pPr marL="0" marR="0" lvl="1" indent="0" algn="ctr" rtl="0">
              <a:spcBef>
                <a:spcPts val="0"/>
              </a:spcBef>
              <a:buNone/>
              <a:defRPr sz="1650" b="0" i="0" u="none" strike="noStrike" cap="none">
                <a:solidFill>
                  <a:srgbClr val="FFFFFF"/>
                </a:solidFill>
                <a:latin typeface="Source Sans Pro"/>
                <a:ea typeface="Source Sans Pro"/>
                <a:cs typeface="Source Sans Pro"/>
                <a:sym typeface="Source Sans Pro"/>
              </a:defRPr>
            </a:lvl2pPr>
            <a:lvl3pPr marL="0" marR="0" lvl="2" indent="0" algn="ctr" rtl="0">
              <a:spcBef>
                <a:spcPts val="0"/>
              </a:spcBef>
              <a:buNone/>
              <a:defRPr sz="1650" b="0" i="0" u="none" strike="noStrike" cap="none">
                <a:solidFill>
                  <a:srgbClr val="FFFFFF"/>
                </a:solidFill>
                <a:latin typeface="Source Sans Pro"/>
                <a:ea typeface="Source Sans Pro"/>
                <a:cs typeface="Source Sans Pro"/>
                <a:sym typeface="Source Sans Pro"/>
              </a:defRPr>
            </a:lvl3pPr>
            <a:lvl4pPr marL="0" marR="0" lvl="3" indent="0" algn="ctr" rtl="0">
              <a:spcBef>
                <a:spcPts val="0"/>
              </a:spcBef>
              <a:buNone/>
              <a:defRPr sz="1650" b="0" i="0" u="none" strike="noStrike" cap="none">
                <a:solidFill>
                  <a:srgbClr val="FFFFFF"/>
                </a:solidFill>
                <a:latin typeface="Source Sans Pro"/>
                <a:ea typeface="Source Sans Pro"/>
                <a:cs typeface="Source Sans Pro"/>
                <a:sym typeface="Source Sans Pro"/>
              </a:defRPr>
            </a:lvl4pPr>
            <a:lvl5pPr marL="0" marR="0" lvl="4" indent="0" algn="ctr" rtl="0">
              <a:spcBef>
                <a:spcPts val="0"/>
              </a:spcBef>
              <a:buNone/>
              <a:defRPr sz="1650" b="0" i="0" u="none" strike="noStrike" cap="none">
                <a:solidFill>
                  <a:srgbClr val="FFFFFF"/>
                </a:solidFill>
                <a:latin typeface="Source Sans Pro"/>
                <a:ea typeface="Source Sans Pro"/>
                <a:cs typeface="Source Sans Pro"/>
                <a:sym typeface="Source Sans Pro"/>
              </a:defRPr>
            </a:lvl5pPr>
            <a:lvl6pPr marL="0" marR="0" lvl="5" indent="0" algn="ctr" rtl="0">
              <a:spcBef>
                <a:spcPts val="0"/>
              </a:spcBef>
              <a:buNone/>
              <a:defRPr sz="1650" b="0" i="0" u="none" strike="noStrike" cap="none">
                <a:solidFill>
                  <a:srgbClr val="FFFFFF"/>
                </a:solidFill>
                <a:latin typeface="Source Sans Pro"/>
                <a:ea typeface="Source Sans Pro"/>
                <a:cs typeface="Source Sans Pro"/>
                <a:sym typeface="Source Sans Pro"/>
              </a:defRPr>
            </a:lvl6pPr>
            <a:lvl7pPr marL="0" marR="0" lvl="6" indent="0" algn="ctr" rtl="0">
              <a:spcBef>
                <a:spcPts val="0"/>
              </a:spcBef>
              <a:buNone/>
              <a:defRPr sz="1650" b="0" i="0" u="none" strike="noStrike" cap="none">
                <a:solidFill>
                  <a:srgbClr val="FFFFFF"/>
                </a:solidFill>
                <a:latin typeface="Source Sans Pro"/>
                <a:ea typeface="Source Sans Pro"/>
                <a:cs typeface="Source Sans Pro"/>
                <a:sym typeface="Source Sans Pro"/>
              </a:defRPr>
            </a:lvl7pPr>
            <a:lvl8pPr marL="0" marR="0" lvl="7" indent="0" algn="ctr" rtl="0">
              <a:spcBef>
                <a:spcPts val="0"/>
              </a:spcBef>
              <a:buNone/>
              <a:defRPr sz="1650" b="0" i="0" u="none" strike="noStrike" cap="none">
                <a:solidFill>
                  <a:srgbClr val="FFFFFF"/>
                </a:solidFill>
                <a:latin typeface="Source Sans Pro"/>
                <a:ea typeface="Source Sans Pro"/>
                <a:cs typeface="Source Sans Pro"/>
                <a:sym typeface="Source Sans Pro"/>
              </a:defRPr>
            </a:lvl8pPr>
            <a:lvl9pPr marL="0" marR="0" lvl="8" indent="0" algn="ctr" rtl="0">
              <a:spcBef>
                <a:spcPts val="0"/>
              </a:spcBef>
              <a:buNone/>
              <a:defRPr sz="1650" b="0" i="0" u="none" strike="noStrike" cap="none">
                <a:solidFill>
                  <a:srgbClr val="FFFFFF"/>
                </a:solidFill>
                <a:latin typeface="Source Sans Pro"/>
                <a:ea typeface="Source Sans Pro"/>
                <a:cs typeface="Source Sans Pro"/>
                <a:sym typeface="Source Sans Pro"/>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376"/>
        <p:cNvGrpSpPr/>
        <p:nvPr/>
      </p:nvGrpSpPr>
      <p:grpSpPr>
        <a:xfrm>
          <a:off x="0" y="0"/>
          <a:ext cx="0" cy="0"/>
          <a:chOff x="0" y="0"/>
          <a:chExt cx="0" cy="0"/>
        </a:xfrm>
      </p:grpSpPr>
      <p:sp>
        <p:nvSpPr>
          <p:cNvPr id="377" name="Google Shape;377;p5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378" name="Google Shape;378;p5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379" name="Google Shape;379;p5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slide 2">
  <p:cSld name="TITLE_2">
    <p:spTree>
      <p:nvGrpSpPr>
        <p:cNvPr id="1" name="Shape 380"/>
        <p:cNvGrpSpPr/>
        <p:nvPr/>
      </p:nvGrpSpPr>
      <p:grpSpPr>
        <a:xfrm>
          <a:off x="0" y="0"/>
          <a:ext cx="0" cy="0"/>
          <a:chOff x="0" y="0"/>
          <a:chExt cx="0" cy="0"/>
        </a:xfrm>
      </p:grpSpPr>
      <p:sp>
        <p:nvSpPr>
          <p:cNvPr id="381" name="Google Shape;381;p5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382" name="Google Shape;382;p5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383" name="Google Shape;383;p5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 text">
  <p:cSld name="CUSTOM_21">
    <p:spTree>
      <p:nvGrpSpPr>
        <p:cNvPr id="1" name="Shape 384"/>
        <p:cNvGrpSpPr/>
        <p:nvPr/>
      </p:nvGrpSpPr>
      <p:grpSpPr>
        <a:xfrm>
          <a:off x="0" y="0"/>
          <a:ext cx="0" cy="0"/>
          <a:chOff x="0" y="0"/>
          <a:chExt cx="0" cy="0"/>
        </a:xfrm>
      </p:grpSpPr>
      <p:sp>
        <p:nvSpPr>
          <p:cNvPr id="385" name="Google Shape;385;p58"/>
          <p:cNvSpPr txBox="1">
            <a:spLocks noGrp="1"/>
          </p:cNvSpPr>
          <p:nvPr>
            <p:ph type="title"/>
          </p:nvPr>
        </p:nvSpPr>
        <p:spPr>
          <a:xfrm>
            <a:off x="720000" y="540000"/>
            <a:ext cx="7704000" cy="320400"/>
          </a:xfrm>
          <a:prstGeom prst="rect">
            <a:avLst/>
          </a:prstGeom>
        </p:spPr>
        <p:txBody>
          <a:bodyPr spcFirstLastPara="1" wrap="square" lIns="91425" tIns="91425" rIns="91425" bIns="91425" anchor="ctr" anchorCtr="0">
            <a:normAutofit/>
          </a:bodyPr>
          <a:lstStyle>
            <a:lvl1pPr lvl="0" rtl="0">
              <a:spcBef>
                <a:spcPts val="0"/>
              </a:spcBef>
              <a:spcAft>
                <a:spcPts val="0"/>
              </a:spcAft>
              <a:buNone/>
              <a:defRPr sz="2200"/>
            </a:lvl1pPr>
            <a:lvl2pPr lvl="1" rtl="0">
              <a:spcBef>
                <a:spcPts val="0"/>
              </a:spcBef>
              <a:spcAft>
                <a:spcPts val="0"/>
              </a:spcAft>
              <a:buNone/>
              <a:defRPr sz="2200"/>
            </a:lvl2pPr>
            <a:lvl3pPr lvl="2" rtl="0">
              <a:spcBef>
                <a:spcPts val="0"/>
              </a:spcBef>
              <a:spcAft>
                <a:spcPts val="0"/>
              </a:spcAft>
              <a:buNone/>
              <a:defRPr sz="2200"/>
            </a:lvl3pPr>
            <a:lvl4pPr lvl="3" rtl="0">
              <a:spcBef>
                <a:spcPts val="0"/>
              </a:spcBef>
              <a:spcAft>
                <a:spcPts val="0"/>
              </a:spcAft>
              <a:buNone/>
              <a:defRPr sz="2200"/>
            </a:lvl4pPr>
            <a:lvl5pPr lvl="4" rtl="0">
              <a:spcBef>
                <a:spcPts val="0"/>
              </a:spcBef>
              <a:spcAft>
                <a:spcPts val="0"/>
              </a:spcAft>
              <a:buNone/>
              <a:defRPr sz="2200"/>
            </a:lvl5pPr>
            <a:lvl6pPr lvl="5" rtl="0">
              <a:spcBef>
                <a:spcPts val="0"/>
              </a:spcBef>
              <a:spcAft>
                <a:spcPts val="0"/>
              </a:spcAft>
              <a:buNone/>
              <a:defRPr sz="2200"/>
            </a:lvl6pPr>
            <a:lvl7pPr lvl="6" rtl="0">
              <a:spcBef>
                <a:spcPts val="0"/>
              </a:spcBef>
              <a:spcAft>
                <a:spcPts val="0"/>
              </a:spcAft>
              <a:buNone/>
              <a:defRPr sz="2200"/>
            </a:lvl7pPr>
            <a:lvl8pPr lvl="7" rtl="0">
              <a:spcBef>
                <a:spcPts val="0"/>
              </a:spcBef>
              <a:spcAft>
                <a:spcPts val="0"/>
              </a:spcAft>
              <a:buNone/>
              <a:defRPr sz="2200"/>
            </a:lvl8pPr>
            <a:lvl9pPr lvl="8" rtl="0">
              <a:spcBef>
                <a:spcPts val="0"/>
              </a:spcBef>
              <a:spcAft>
                <a:spcPts val="0"/>
              </a:spcAft>
              <a:buNone/>
              <a:defRPr sz="2200"/>
            </a:lvl9pPr>
          </a:lstStyle>
          <a:p>
            <a:endParaRPr/>
          </a:p>
        </p:txBody>
      </p:sp>
      <p:sp>
        <p:nvSpPr>
          <p:cNvPr id="386" name="Google Shape;386;p58"/>
          <p:cNvSpPr txBox="1">
            <a:spLocks noGrp="1"/>
          </p:cNvSpPr>
          <p:nvPr>
            <p:ph type="subTitle" idx="1"/>
          </p:nvPr>
        </p:nvSpPr>
        <p:spPr>
          <a:xfrm>
            <a:off x="719875" y="1185550"/>
            <a:ext cx="7704000" cy="3417900"/>
          </a:xfrm>
          <a:prstGeom prst="rect">
            <a:avLst/>
          </a:prstGeom>
        </p:spPr>
        <p:txBody>
          <a:bodyPr spcFirstLastPara="1" wrap="square" lIns="91425" tIns="91425" rIns="91425" bIns="91425" anchor="t" anchorCtr="0">
            <a:normAutofit/>
          </a:bodyPr>
          <a:lstStyle>
            <a:lvl1pPr lvl="0" rtl="0">
              <a:lnSpc>
                <a:spcPct val="115000"/>
              </a:lnSpc>
              <a:spcBef>
                <a:spcPts val="0"/>
              </a:spcBef>
              <a:spcAft>
                <a:spcPts val="0"/>
              </a:spcAft>
              <a:buClr>
                <a:schemeClr val="accent1"/>
              </a:buClr>
              <a:buSzPts val="1800"/>
              <a:buAutoNum type="arabicPeriod"/>
              <a:defRPr sz="1100"/>
            </a:lvl1pPr>
            <a:lvl2pPr lvl="1" rtl="0">
              <a:lnSpc>
                <a:spcPct val="115000"/>
              </a:lnSpc>
              <a:spcBef>
                <a:spcPts val="0"/>
              </a:spcBef>
              <a:spcAft>
                <a:spcPts val="0"/>
              </a:spcAft>
              <a:buClr>
                <a:schemeClr val="accent1"/>
              </a:buClr>
              <a:buSzPts val="1400"/>
              <a:buAutoNum type="alphaLcPeriod"/>
              <a:defRPr sz="1300"/>
            </a:lvl2pPr>
            <a:lvl3pPr lvl="2" rtl="0">
              <a:lnSpc>
                <a:spcPct val="115000"/>
              </a:lnSpc>
              <a:spcBef>
                <a:spcPts val="0"/>
              </a:spcBef>
              <a:spcAft>
                <a:spcPts val="0"/>
              </a:spcAft>
              <a:buClr>
                <a:schemeClr val="accent1"/>
              </a:buClr>
              <a:buSzPts val="1400"/>
              <a:buAutoNum type="romanLcPeriod"/>
              <a:defRPr sz="1300"/>
            </a:lvl3pPr>
            <a:lvl4pPr lvl="3" rtl="0">
              <a:lnSpc>
                <a:spcPct val="115000"/>
              </a:lnSpc>
              <a:spcBef>
                <a:spcPts val="0"/>
              </a:spcBef>
              <a:spcAft>
                <a:spcPts val="0"/>
              </a:spcAft>
              <a:buClr>
                <a:schemeClr val="accent1"/>
              </a:buClr>
              <a:buSzPts val="1400"/>
              <a:buAutoNum type="arabicPeriod"/>
              <a:defRPr sz="1300"/>
            </a:lvl4pPr>
            <a:lvl5pPr lvl="4" rtl="0">
              <a:lnSpc>
                <a:spcPct val="115000"/>
              </a:lnSpc>
              <a:spcBef>
                <a:spcPts val="0"/>
              </a:spcBef>
              <a:spcAft>
                <a:spcPts val="0"/>
              </a:spcAft>
              <a:buClr>
                <a:schemeClr val="accent1"/>
              </a:buClr>
              <a:buSzPts val="1400"/>
              <a:buAutoNum type="alphaLcPeriod"/>
              <a:defRPr sz="1300"/>
            </a:lvl5pPr>
            <a:lvl6pPr lvl="5" rtl="0">
              <a:lnSpc>
                <a:spcPct val="115000"/>
              </a:lnSpc>
              <a:spcBef>
                <a:spcPts val="0"/>
              </a:spcBef>
              <a:spcAft>
                <a:spcPts val="0"/>
              </a:spcAft>
              <a:buClr>
                <a:schemeClr val="accent1"/>
              </a:buClr>
              <a:buSzPts val="1400"/>
              <a:buAutoNum type="romanLcPeriod"/>
              <a:defRPr sz="1300"/>
            </a:lvl6pPr>
            <a:lvl7pPr lvl="6" rtl="0">
              <a:lnSpc>
                <a:spcPct val="115000"/>
              </a:lnSpc>
              <a:spcBef>
                <a:spcPts val="0"/>
              </a:spcBef>
              <a:spcAft>
                <a:spcPts val="0"/>
              </a:spcAft>
              <a:buClr>
                <a:schemeClr val="accent1"/>
              </a:buClr>
              <a:buSzPts val="1400"/>
              <a:buAutoNum type="arabicPeriod"/>
              <a:defRPr sz="1300"/>
            </a:lvl7pPr>
            <a:lvl8pPr lvl="7" rtl="0">
              <a:lnSpc>
                <a:spcPct val="115000"/>
              </a:lnSpc>
              <a:spcBef>
                <a:spcPts val="0"/>
              </a:spcBef>
              <a:spcAft>
                <a:spcPts val="0"/>
              </a:spcAft>
              <a:buClr>
                <a:schemeClr val="accent1"/>
              </a:buClr>
              <a:buSzPts val="1400"/>
              <a:buAutoNum type="alphaLcPeriod"/>
              <a:defRPr sz="1300"/>
            </a:lvl8pPr>
            <a:lvl9pPr lvl="8" rtl="0">
              <a:lnSpc>
                <a:spcPct val="115000"/>
              </a:lnSpc>
              <a:spcBef>
                <a:spcPts val="0"/>
              </a:spcBef>
              <a:spcAft>
                <a:spcPts val="0"/>
              </a:spcAft>
              <a:buClr>
                <a:schemeClr val="accent1"/>
              </a:buClr>
              <a:buSzPts val="1400"/>
              <a:buAutoNum type="romanLcPeriod"/>
              <a:defRPr sz="1300"/>
            </a:lvl9pPr>
          </a:lstStyle>
          <a:p>
            <a:endParaRPr/>
          </a:p>
        </p:txBody>
      </p:sp>
      <p:sp>
        <p:nvSpPr>
          <p:cNvPr id="387" name="Google Shape;387;p58"/>
          <p:cNvSpPr/>
          <p:nvPr/>
        </p:nvSpPr>
        <p:spPr>
          <a:xfrm flipH="1">
            <a:off x="6839496" y="0"/>
            <a:ext cx="2304504" cy="1766653"/>
          </a:xfrm>
          <a:custGeom>
            <a:avLst/>
            <a:gdLst/>
            <a:ahLst/>
            <a:cxnLst/>
            <a:rect l="l" t="t" r="r" b="b"/>
            <a:pathLst>
              <a:path w="95702" h="73366" extrusionOk="0">
                <a:moveTo>
                  <a:pt x="0" y="0"/>
                </a:moveTo>
                <a:lnTo>
                  <a:pt x="0" y="73365"/>
                </a:lnTo>
                <a:cubicBezTo>
                  <a:pt x="0" y="73365"/>
                  <a:pt x="8657" y="72045"/>
                  <a:pt x="17216" y="50443"/>
                </a:cubicBezTo>
                <a:cubicBezTo>
                  <a:pt x="22619" y="36806"/>
                  <a:pt x="30868" y="34292"/>
                  <a:pt x="36217" y="34292"/>
                </a:cubicBezTo>
                <a:cubicBezTo>
                  <a:pt x="39341" y="34292"/>
                  <a:pt x="41476" y="35150"/>
                  <a:pt x="41476" y="35150"/>
                </a:cubicBezTo>
                <a:cubicBezTo>
                  <a:pt x="42656" y="35185"/>
                  <a:pt x="43808" y="35203"/>
                  <a:pt x="44933" y="35203"/>
                </a:cubicBezTo>
                <a:cubicBezTo>
                  <a:pt x="95701" y="35203"/>
                  <a:pt x="91707" y="0"/>
                  <a:pt x="917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able of contents">
  <p:cSld name="CUSTOM_1">
    <p:spTree>
      <p:nvGrpSpPr>
        <p:cNvPr id="1" name="Shape 388"/>
        <p:cNvGrpSpPr/>
        <p:nvPr/>
      </p:nvGrpSpPr>
      <p:grpSpPr>
        <a:xfrm>
          <a:off x="0" y="0"/>
          <a:ext cx="0" cy="0"/>
          <a:chOff x="0" y="0"/>
          <a:chExt cx="0" cy="0"/>
        </a:xfrm>
      </p:grpSpPr>
      <p:sp>
        <p:nvSpPr>
          <p:cNvPr id="389" name="Google Shape;389;p59"/>
          <p:cNvSpPr/>
          <p:nvPr/>
        </p:nvSpPr>
        <p:spPr>
          <a:xfrm>
            <a:off x="417300" y="387000"/>
            <a:ext cx="8309400" cy="43695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0" name="Google Shape;390;p59"/>
          <p:cNvGrpSpPr/>
          <p:nvPr/>
        </p:nvGrpSpPr>
        <p:grpSpPr>
          <a:xfrm rot="-6902105">
            <a:off x="7004267" y="-599977"/>
            <a:ext cx="1027758" cy="2181892"/>
            <a:chOff x="2479375" y="241250"/>
            <a:chExt cx="2454400" cy="5089875"/>
          </a:xfrm>
        </p:grpSpPr>
        <p:sp>
          <p:nvSpPr>
            <p:cNvPr id="391" name="Google Shape;391;p59"/>
            <p:cNvSpPr/>
            <p:nvPr/>
          </p:nvSpPr>
          <p:spPr>
            <a:xfrm>
              <a:off x="2479375" y="1065000"/>
              <a:ext cx="1943850" cy="4266125"/>
            </a:xfrm>
            <a:custGeom>
              <a:avLst/>
              <a:gdLst/>
              <a:ahLst/>
              <a:cxnLst/>
              <a:rect l="l" t="t" r="r" b="b"/>
              <a:pathLst>
                <a:path w="77754" h="170645" extrusionOk="0">
                  <a:moveTo>
                    <a:pt x="75783" y="0"/>
                  </a:moveTo>
                  <a:cubicBezTo>
                    <a:pt x="74757" y="0"/>
                    <a:pt x="73647" y="666"/>
                    <a:pt x="73536" y="1998"/>
                  </a:cubicBezTo>
                  <a:cubicBezTo>
                    <a:pt x="65988" y="61933"/>
                    <a:pt x="55777" y="129859"/>
                    <a:pt x="1836" y="166708"/>
                  </a:cubicBezTo>
                  <a:cubicBezTo>
                    <a:pt x="0" y="167993"/>
                    <a:pt x="1201" y="170644"/>
                    <a:pt x="2927" y="170644"/>
                  </a:cubicBezTo>
                  <a:cubicBezTo>
                    <a:pt x="3288" y="170644"/>
                    <a:pt x="3672" y="170528"/>
                    <a:pt x="4056" y="170260"/>
                  </a:cubicBezTo>
                  <a:lnTo>
                    <a:pt x="4056" y="170038"/>
                  </a:lnTo>
                  <a:cubicBezTo>
                    <a:pt x="59329" y="132523"/>
                    <a:pt x="69984" y="63709"/>
                    <a:pt x="77531" y="1998"/>
                  </a:cubicBezTo>
                  <a:cubicBezTo>
                    <a:pt x="77753" y="666"/>
                    <a:pt x="76810" y="0"/>
                    <a:pt x="757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59"/>
            <p:cNvSpPr/>
            <p:nvPr/>
          </p:nvSpPr>
          <p:spPr>
            <a:xfrm>
              <a:off x="4179025" y="241250"/>
              <a:ext cx="443975" cy="1395375"/>
            </a:xfrm>
            <a:custGeom>
              <a:avLst/>
              <a:gdLst/>
              <a:ahLst/>
              <a:cxnLst/>
              <a:rect l="l" t="t" r="r" b="b"/>
              <a:pathLst>
                <a:path w="17759" h="55815" extrusionOk="0">
                  <a:moveTo>
                    <a:pt x="10381" y="1"/>
                  </a:moveTo>
                  <a:cubicBezTo>
                    <a:pt x="8131" y="1"/>
                    <a:pt x="6021" y="1087"/>
                    <a:pt x="4884" y="2983"/>
                  </a:cubicBezTo>
                  <a:cubicBezTo>
                    <a:pt x="3330" y="5203"/>
                    <a:pt x="2664" y="7644"/>
                    <a:pt x="2442" y="10308"/>
                  </a:cubicBezTo>
                  <a:cubicBezTo>
                    <a:pt x="0" y="25403"/>
                    <a:pt x="888" y="40941"/>
                    <a:pt x="4884" y="55814"/>
                  </a:cubicBezTo>
                  <a:lnTo>
                    <a:pt x="13985" y="25403"/>
                  </a:lnTo>
                  <a:cubicBezTo>
                    <a:pt x="15761" y="19187"/>
                    <a:pt x="17759" y="12972"/>
                    <a:pt x="16427" y="6756"/>
                  </a:cubicBezTo>
                  <a:cubicBezTo>
                    <a:pt x="16205" y="3871"/>
                    <a:pt x="14207" y="1207"/>
                    <a:pt x="11543" y="97"/>
                  </a:cubicBezTo>
                  <a:cubicBezTo>
                    <a:pt x="11155" y="32"/>
                    <a:pt x="10766" y="1"/>
                    <a:pt x="1038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59"/>
            <p:cNvSpPr/>
            <p:nvPr/>
          </p:nvSpPr>
          <p:spPr>
            <a:xfrm>
              <a:off x="3679550" y="1462325"/>
              <a:ext cx="399600" cy="1189850"/>
            </a:xfrm>
            <a:custGeom>
              <a:avLst/>
              <a:gdLst/>
              <a:ahLst/>
              <a:cxnLst/>
              <a:rect l="l" t="t" r="r" b="b"/>
              <a:pathLst>
                <a:path w="15984" h="47594" extrusionOk="0">
                  <a:moveTo>
                    <a:pt x="3784" y="1"/>
                  </a:moveTo>
                  <a:cubicBezTo>
                    <a:pt x="3091" y="1"/>
                    <a:pt x="2398" y="179"/>
                    <a:pt x="1777" y="534"/>
                  </a:cubicBezTo>
                  <a:cubicBezTo>
                    <a:pt x="445" y="2088"/>
                    <a:pt x="1" y="3863"/>
                    <a:pt x="445" y="5639"/>
                  </a:cubicBezTo>
                  <a:cubicBezTo>
                    <a:pt x="1777" y="20734"/>
                    <a:pt x="7104" y="35163"/>
                    <a:pt x="15984" y="47594"/>
                  </a:cubicBezTo>
                  <a:cubicBezTo>
                    <a:pt x="15318" y="33609"/>
                    <a:pt x="13098" y="19624"/>
                    <a:pt x="9102" y="6083"/>
                  </a:cubicBezTo>
                  <a:cubicBezTo>
                    <a:pt x="8658" y="4307"/>
                    <a:pt x="7992" y="2754"/>
                    <a:pt x="6660" y="1200"/>
                  </a:cubicBezTo>
                  <a:cubicBezTo>
                    <a:pt x="5861" y="401"/>
                    <a:pt x="4822" y="1"/>
                    <a:pt x="378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59"/>
            <p:cNvSpPr/>
            <p:nvPr/>
          </p:nvSpPr>
          <p:spPr>
            <a:xfrm>
              <a:off x="4123525" y="1803575"/>
              <a:ext cx="810250" cy="1118775"/>
            </a:xfrm>
            <a:custGeom>
              <a:avLst/>
              <a:gdLst/>
              <a:ahLst/>
              <a:cxnLst/>
              <a:rect l="l" t="t" r="r" b="b"/>
              <a:pathLst>
                <a:path w="32410" h="44751" extrusionOk="0">
                  <a:moveTo>
                    <a:pt x="26344" y="0"/>
                  </a:moveTo>
                  <a:cubicBezTo>
                    <a:pt x="26080" y="0"/>
                    <a:pt x="25807" y="63"/>
                    <a:pt x="25528" y="203"/>
                  </a:cubicBezTo>
                  <a:cubicBezTo>
                    <a:pt x="24640" y="425"/>
                    <a:pt x="24418" y="1534"/>
                    <a:pt x="24196" y="2644"/>
                  </a:cubicBezTo>
                  <a:cubicBezTo>
                    <a:pt x="22642" y="10414"/>
                    <a:pt x="20201" y="17739"/>
                    <a:pt x="16871" y="25064"/>
                  </a:cubicBezTo>
                  <a:cubicBezTo>
                    <a:pt x="13319" y="31946"/>
                    <a:pt x="7548" y="35276"/>
                    <a:pt x="222" y="37939"/>
                  </a:cubicBezTo>
                  <a:lnTo>
                    <a:pt x="0" y="37939"/>
                  </a:lnTo>
                  <a:cubicBezTo>
                    <a:pt x="2573" y="42480"/>
                    <a:pt x="7623" y="44750"/>
                    <a:pt x="12757" y="44750"/>
                  </a:cubicBezTo>
                  <a:cubicBezTo>
                    <a:pt x="15153" y="44750"/>
                    <a:pt x="17567" y="44256"/>
                    <a:pt x="19757" y="43267"/>
                  </a:cubicBezTo>
                  <a:cubicBezTo>
                    <a:pt x="26416" y="39493"/>
                    <a:pt x="30856" y="33056"/>
                    <a:pt x="31744" y="25508"/>
                  </a:cubicBezTo>
                  <a:cubicBezTo>
                    <a:pt x="32410" y="17961"/>
                    <a:pt x="31522" y="10414"/>
                    <a:pt x="29302" y="3310"/>
                  </a:cubicBezTo>
                  <a:cubicBezTo>
                    <a:pt x="28928" y="1813"/>
                    <a:pt x="27764" y="0"/>
                    <a:pt x="2634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59"/>
            <p:cNvSpPr/>
            <p:nvPr/>
          </p:nvSpPr>
          <p:spPr>
            <a:xfrm>
              <a:off x="3302200" y="2345350"/>
              <a:ext cx="610475" cy="1031550"/>
            </a:xfrm>
            <a:custGeom>
              <a:avLst/>
              <a:gdLst/>
              <a:ahLst/>
              <a:cxnLst/>
              <a:rect l="l" t="t" r="r" b="b"/>
              <a:pathLst>
                <a:path w="24419" h="41262" extrusionOk="0">
                  <a:moveTo>
                    <a:pt x="2672" y="1"/>
                  </a:moveTo>
                  <a:cubicBezTo>
                    <a:pt x="2278" y="1"/>
                    <a:pt x="1899" y="88"/>
                    <a:pt x="1554" y="286"/>
                  </a:cubicBezTo>
                  <a:cubicBezTo>
                    <a:pt x="444" y="1396"/>
                    <a:pt x="0" y="2728"/>
                    <a:pt x="222" y="4281"/>
                  </a:cubicBezTo>
                  <a:cubicBezTo>
                    <a:pt x="666" y="15158"/>
                    <a:pt x="4884" y="25592"/>
                    <a:pt x="11987" y="34027"/>
                  </a:cubicBezTo>
                  <a:cubicBezTo>
                    <a:pt x="14669" y="36900"/>
                    <a:pt x="18673" y="41262"/>
                    <a:pt x="22431" y="41262"/>
                  </a:cubicBezTo>
                  <a:cubicBezTo>
                    <a:pt x="23028" y="41262"/>
                    <a:pt x="23618" y="41152"/>
                    <a:pt x="24196" y="40908"/>
                  </a:cubicBezTo>
                  <a:lnTo>
                    <a:pt x="24418" y="41130"/>
                  </a:lnTo>
                  <a:cubicBezTo>
                    <a:pt x="22642" y="26701"/>
                    <a:pt x="16427" y="12939"/>
                    <a:pt x="6660" y="2284"/>
                  </a:cubicBezTo>
                  <a:cubicBezTo>
                    <a:pt x="5624" y="1075"/>
                    <a:pt x="4051" y="1"/>
                    <a:pt x="267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59"/>
            <p:cNvSpPr/>
            <p:nvPr/>
          </p:nvSpPr>
          <p:spPr>
            <a:xfrm>
              <a:off x="3651825" y="3385450"/>
              <a:ext cx="982275" cy="684600"/>
            </a:xfrm>
            <a:custGeom>
              <a:avLst/>
              <a:gdLst/>
              <a:ahLst/>
              <a:cxnLst/>
              <a:rect l="l" t="t" r="r" b="b"/>
              <a:pathLst>
                <a:path w="39291" h="27384" extrusionOk="0">
                  <a:moveTo>
                    <a:pt x="0" y="23278"/>
                  </a:moveTo>
                  <a:lnTo>
                    <a:pt x="0" y="23500"/>
                  </a:lnTo>
                  <a:cubicBezTo>
                    <a:pt x="39" y="23451"/>
                    <a:pt x="77" y="23402"/>
                    <a:pt x="116" y="23353"/>
                  </a:cubicBezTo>
                  <a:lnTo>
                    <a:pt x="116" y="23353"/>
                  </a:lnTo>
                  <a:cubicBezTo>
                    <a:pt x="77" y="23328"/>
                    <a:pt x="39" y="23303"/>
                    <a:pt x="0" y="23278"/>
                  </a:cubicBezTo>
                  <a:close/>
                  <a:moveTo>
                    <a:pt x="33289" y="0"/>
                  </a:moveTo>
                  <a:cubicBezTo>
                    <a:pt x="32780" y="0"/>
                    <a:pt x="32262" y="63"/>
                    <a:pt x="31743" y="192"/>
                  </a:cubicBezTo>
                  <a:cubicBezTo>
                    <a:pt x="29080" y="858"/>
                    <a:pt x="26860" y="1968"/>
                    <a:pt x="24862" y="3522"/>
                  </a:cubicBezTo>
                  <a:cubicBezTo>
                    <a:pt x="16477" y="9479"/>
                    <a:pt x="6557" y="15218"/>
                    <a:pt x="116" y="23353"/>
                  </a:cubicBezTo>
                  <a:lnTo>
                    <a:pt x="116" y="23353"/>
                  </a:lnTo>
                  <a:cubicBezTo>
                    <a:pt x="4431" y="26109"/>
                    <a:pt x="9176" y="27384"/>
                    <a:pt x="13832" y="27384"/>
                  </a:cubicBezTo>
                  <a:cubicBezTo>
                    <a:pt x="24732" y="27384"/>
                    <a:pt x="35145" y="20396"/>
                    <a:pt x="38403" y="9071"/>
                  </a:cubicBezTo>
                  <a:cubicBezTo>
                    <a:pt x="39291" y="7074"/>
                    <a:pt x="39291" y="4854"/>
                    <a:pt x="38403" y="2856"/>
                  </a:cubicBezTo>
                  <a:cubicBezTo>
                    <a:pt x="37330" y="1068"/>
                    <a:pt x="35393" y="0"/>
                    <a:pt x="3328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7" name="Google Shape;397;p59"/>
          <p:cNvSpPr txBox="1">
            <a:spLocks noGrp="1"/>
          </p:cNvSpPr>
          <p:nvPr>
            <p:ph type="title"/>
          </p:nvPr>
        </p:nvSpPr>
        <p:spPr>
          <a:xfrm>
            <a:off x="720000" y="445025"/>
            <a:ext cx="38049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rgbClr val="3D85C6"/>
              </a:buClr>
              <a:buSzPts val="3600"/>
              <a:buFont typeface="Bebas Neue"/>
              <a:buNone/>
              <a:defRPr sz="3600"/>
            </a:lvl1pPr>
            <a:lvl2pPr lvl="1"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2pPr>
            <a:lvl3pPr lvl="2"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3pPr>
            <a:lvl4pPr lvl="3"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4pPr>
            <a:lvl5pPr lvl="4"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5pPr>
            <a:lvl6pPr lvl="5"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6pPr>
            <a:lvl7pPr lvl="6"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7pPr>
            <a:lvl8pPr lvl="7"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8pPr>
            <a:lvl9pPr lvl="8" rtl="0">
              <a:spcBef>
                <a:spcPts val="0"/>
              </a:spcBef>
              <a:spcAft>
                <a:spcPts val="0"/>
              </a:spcAft>
              <a:buClr>
                <a:srgbClr val="3D85C6"/>
              </a:buClr>
              <a:buSzPts val="3000"/>
              <a:buFont typeface="Bebas Neue"/>
              <a:buNone/>
              <a:defRPr sz="3000">
                <a:solidFill>
                  <a:srgbClr val="3D85C6"/>
                </a:solidFill>
                <a:latin typeface="Bebas Neue"/>
                <a:ea typeface="Bebas Neue"/>
                <a:cs typeface="Bebas Neue"/>
                <a:sym typeface="Bebas Neue"/>
              </a:defRPr>
            </a:lvl9pPr>
          </a:lstStyle>
          <a:p>
            <a:endParaRPr/>
          </a:p>
        </p:txBody>
      </p:sp>
      <p:sp>
        <p:nvSpPr>
          <p:cNvPr id="398" name="Google Shape;398;p59"/>
          <p:cNvSpPr txBox="1">
            <a:spLocks noGrp="1"/>
          </p:cNvSpPr>
          <p:nvPr>
            <p:ph type="subTitle" idx="1"/>
          </p:nvPr>
        </p:nvSpPr>
        <p:spPr>
          <a:xfrm>
            <a:off x="626700"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99" name="Google Shape;399;p59"/>
          <p:cNvSpPr txBox="1">
            <a:spLocks noGrp="1"/>
          </p:cNvSpPr>
          <p:nvPr>
            <p:ph type="subTitle" idx="2"/>
          </p:nvPr>
        </p:nvSpPr>
        <p:spPr>
          <a:xfrm>
            <a:off x="626700"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00" name="Google Shape;400;p59"/>
          <p:cNvSpPr txBox="1">
            <a:spLocks noGrp="1"/>
          </p:cNvSpPr>
          <p:nvPr>
            <p:ph type="title" idx="3" hasCustomPrompt="1"/>
          </p:nvPr>
        </p:nvSpPr>
        <p:spPr>
          <a:xfrm>
            <a:off x="1473150" y="1549069"/>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01" name="Google Shape;401;p59"/>
          <p:cNvSpPr txBox="1">
            <a:spLocks noGrp="1"/>
          </p:cNvSpPr>
          <p:nvPr>
            <p:ph type="subTitle" idx="4"/>
          </p:nvPr>
        </p:nvSpPr>
        <p:spPr>
          <a:xfrm>
            <a:off x="3370575"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02" name="Google Shape;402;p59"/>
          <p:cNvSpPr txBox="1">
            <a:spLocks noGrp="1"/>
          </p:cNvSpPr>
          <p:nvPr>
            <p:ph type="subTitle" idx="5"/>
          </p:nvPr>
        </p:nvSpPr>
        <p:spPr>
          <a:xfrm>
            <a:off x="3370575"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03" name="Google Shape;403;p59"/>
          <p:cNvSpPr txBox="1">
            <a:spLocks noGrp="1"/>
          </p:cNvSpPr>
          <p:nvPr>
            <p:ph type="title" idx="6" hasCustomPrompt="1"/>
          </p:nvPr>
        </p:nvSpPr>
        <p:spPr>
          <a:xfrm>
            <a:off x="4217025" y="1549069"/>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04" name="Google Shape;404;p59"/>
          <p:cNvSpPr txBox="1">
            <a:spLocks noGrp="1"/>
          </p:cNvSpPr>
          <p:nvPr>
            <p:ph type="subTitle" idx="7"/>
          </p:nvPr>
        </p:nvSpPr>
        <p:spPr>
          <a:xfrm>
            <a:off x="6114450" y="19489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05" name="Google Shape;405;p59"/>
          <p:cNvSpPr txBox="1">
            <a:spLocks noGrp="1"/>
          </p:cNvSpPr>
          <p:nvPr>
            <p:ph type="subTitle" idx="8"/>
          </p:nvPr>
        </p:nvSpPr>
        <p:spPr>
          <a:xfrm>
            <a:off x="6114450" y="21830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06" name="Google Shape;406;p59"/>
          <p:cNvSpPr txBox="1">
            <a:spLocks noGrp="1"/>
          </p:cNvSpPr>
          <p:nvPr>
            <p:ph type="title" idx="9" hasCustomPrompt="1"/>
          </p:nvPr>
        </p:nvSpPr>
        <p:spPr>
          <a:xfrm>
            <a:off x="6960900" y="154264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07" name="Google Shape;407;p59"/>
          <p:cNvSpPr txBox="1">
            <a:spLocks noGrp="1"/>
          </p:cNvSpPr>
          <p:nvPr>
            <p:ph type="subTitle" idx="13"/>
          </p:nvPr>
        </p:nvSpPr>
        <p:spPr>
          <a:xfrm>
            <a:off x="626700"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08" name="Google Shape;408;p59"/>
          <p:cNvSpPr txBox="1">
            <a:spLocks noGrp="1"/>
          </p:cNvSpPr>
          <p:nvPr>
            <p:ph type="subTitle" idx="14"/>
          </p:nvPr>
        </p:nvSpPr>
        <p:spPr>
          <a:xfrm>
            <a:off x="626700"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09" name="Google Shape;409;p59"/>
          <p:cNvSpPr txBox="1">
            <a:spLocks noGrp="1"/>
          </p:cNvSpPr>
          <p:nvPr>
            <p:ph type="title" idx="15" hasCustomPrompt="1"/>
          </p:nvPr>
        </p:nvSpPr>
        <p:spPr>
          <a:xfrm>
            <a:off x="1473150" y="324099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10" name="Google Shape;410;p59"/>
          <p:cNvSpPr txBox="1">
            <a:spLocks noGrp="1"/>
          </p:cNvSpPr>
          <p:nvPr>
            <p:ph type="subTitle" idx="16"/>
          </p:nvPr>
        </p:nvSpPr>
        <p:spPr>
          <a:xfrm>
            <a:off x="3370575"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11" name="Google Shape;411;p59"/>
          <p:cNvSpPr txBox="1">
            <a:spLocks noGrp="1"/>
          </p:cNvSpPr>
          <p:nvPr>
            <p:ph type="subTitle" idx="17"/>
          </p:nvPr>
        </p:nvSpPr>
        <p:spPr>
          <a:xfrm>
            <a:off x="3370575"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12" name="Google Shape;412;p59"/>
          <p:cNvSpPr txBox="1">
            <a:spLocks noGrp="1"/>
          </p:cNvSpPr>
          <p:nvPr>
            <p:ph type="title" idx="18" hasCustomPrompt="1"/>
          </p:nvPr>
        </p:nvSpPr>
        <p:spPr>
          <a:xfrm>
            <a:off x="4217025" y="323829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13" name="Google Shape;413;p59"/>
          <p:cNvSpPr txBox="1">
            <a:spLocks noGrp="1"/>
          </p:cNvSpPr>
          <p:nvPr>
            <p:ph type="subTitle" idx="19"/>
          </p:nvPr>
        </p:nvSpPr>
        <p:spPr>
          <a:xfrm>
            <a:off x="6114450" y="3644400"/>
            <a:ext cx="2438400" cy="3774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800"/>
              <a:buNone/>
              <a:defRPr b="1">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14" name="Google Shape;414;p59"/>
          <p:cNvSpPr txBox="1">
            <a:spLocks noGrp="1"/>
          </p:cNvSpPr>
          <p:nvPr>
            <p:ph type="subTitle" idx="20"/>
          </p:nvPr>
        </p:nvSpPr>
        <p:spPr>
          <a:xfrm>
            <a:off x="6114450" y="3879300"/>
            <a:ext cx="2438400" cy="572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15" name="Google Shape;415;p59"/>
          <p:cNvSpPr txBox="1">
            <a:spLocks noGrp="1"/>
          </p:cNvSpPr>
          <p:nvPr>
            <p:ph type="title" idx="21" hasCustomPrompt="1"/>
          </p:nvPr>
        </p:nvSpPr>
        <p:spPr>
          <a:xfrm>
            <a:off x="6962100" y="3237644"/>
            <a:ext cx="745500" cy="4632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None/>
              <a:defRPr sz="3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grpSp>
        <p:nvGrpSpPr>
          <p:cNvPr id="416" name="Google Shape;416;p59"/>
          <p:cNvGrpSpPr/>
          <p:nvPr/>
        </p:nvGrpSpPr>
        <p:grpSpPr>
          <a:xfrm>
            <a:off x="7141670" y="-286963"/>
            <a:ext cx="1968002" cy="1555665"/>
            <a:chOff x="508050" y="242250"/>
            <a:chExt cx="6512250" cy="5147800"/>
          </a:xfrm>
        </p:grpSpPr>
        <p:sp>
          <p:nvSpPr>
            <p:cNvPr id="417" name="Google Shape;417;p59"/>
            <p:cNvSpPr/>
            <p:nvPr/>
          </p:nvSpPr>
          <p:spPr>
            <a:xfrm>
              <a:off x="508050" y="242250"/>
              <a:ext cx="6512250" cy="5147800"/>
            </a:xfrm>
            <a:custGeom>
              <a:avLst/>
              <a:gdLst/>
              <a:ahLst/>
              <a:cxnLst/>
              <a:rect l="l" t="t" r="r" b="b"/>
              <a:pathLst>
                <a:path w="260490" h="205912" extrusionOk="0">
                  <a:moveTo>
                    <a:pt x="192120" y="0"/>
                  </a:moveTo>
                  <a:cubicBezTo>
                    <a:pt x="185268" y="0"/>
                    <a:pt x="178662" y="685"/>
                    <a:pt x="172695" y="2150"/>
                  </a:cubicBezTo>
                  <a:cubicBezTo>
                    <a:pt x="150698" y="7746"/>
                    <a:pt x="131403" y="21639"/>
                    <a:pt x="119054" y="40742"/>
                  </a:cubicBezTo>
                  <a:cubicBezTo>
                    <a:pt x="127586" y="36582"/>
                    <a:pt x="136945" y="34486"/>
                    <a:pt x="146314" y="34486"/>
                  </a:cubicBezTo>
                  <a:cubicBezTo>
                    <a:pt x="153894" y="34486"/>
                    <a:pt x="161481" y="35858"/>
                    <a:pt x="168643" y="38619"/>
                  </a:cubicBezTo>
                  <a:cubicBezTo>
                    <a:pt x="131210" y="41128"/>
                    <a:pt x="97828" y="63125"/>
                    <a:pt x="80848" y="96506"/>
                  </a:cubicBezTo>
                  <a:cubicBezTo>
                    <a:pt x="94190" y="89501"/>
                    <a:pt x="108974" y="85812"/>
                    <a:pt x="124078" y="85812"/>
                  </a:cubicBezTo>
                  <a:cubicBezTo>
                    <a:pt x="126449" y="85812"/>
                    <a:pt x="128827" y="85903"/>
                    <a:pt x="131210" y="86086"/>
                  </a:cubicBezTo>
                  <a:cubicBezTo>
                    <a:pt x="108790" y="128808"/>
                    <a:pt x="61336" y="156670"/>
                    <a:pt x="13377" y="156670"/>
                  </a:cubicBezTo>
                  <a:cubicBezTo>
                    <a:pt x="8916" y="156670"/>
                    <a:pt x="4450" y="156429"/>
                    <a:pt x="0" y="155936"/>
                  </a:cubicBezTo>
                  <a:lnTo>
                    <a:pt x="0" y="155936"/>
                  </a:lnTo>
                  <a:cubicBezTo>
                    <a:pt x="12928" y="173881"/>
                    <a:pt x="32802" y="185458"/>
                    <a:pt x="54799" y="188160"/>
                  </a:cubicBezTo>
                  <a:cubicBezTo>
                    <a:pt x="57551" y="188447"/>
                    <a:pt x="60300" y="188589"/>
                    <a:pt x="63036" y="188589"/>
                  </a:cubicBezTo>
                  <a:cubicBezTo>
                    <a:pt x="82362" y="188589"/>
                    <a:pt x="101044" y="181517"/>
                    <a:pt x="115580" y="168671"/>
                  </a:cubicBezTo>
                  <a:lnTo>
                    <a:pt x="115580" y="168671"/>
                  </a:lnTo>
                  <a:cubicBezTo>
                    <a:pt x="113265" y="184494"/>
                    <a:pt x="102845" y="198194"/>
                    <a:pt x="87988" y="204368"/>
                  </a:cubicBezTo>
                  <a:cubicBezTo>
                    <a:pt x="92621" y="205079"/>
                    <a:pt x="97250" y="205427"/>
                    <a:pt x="101842" y="205427"/>
                  </a:cubicBezTo>
                  <a:cubicBezTo>
                    <a:pt x="130906" y="205427"/>
                    <a:pt x="158453" y="191482"/>
                    <a:pt x="175782" y="167321"/>
                  </a:cubicBezTo>
                  <a:cubicBezTo>
                    <a:pt x="181185" y="179477"/>
                    <a:pt x="181764" y="193370"/>
                    <a:pt x="177133" y="205912"/>
                  </a:cubicBezTo>
                  <a:cubicBezTo>
                    <a:pt x="222478" y="179284"/>
                    <a:pt x="252386" y="132975"/>
                    <a:pt x="258174" y="80876"/>
                  </a:cubicBezTo>
                  <a:cubicBezTo>
                    <a:pt x="260490" y="57529"/>
                    <a:pt x="257210" y="32637"/>
                    <a:pt x="245246" y="12763"/>
                  </a:cubicBezTo>
                  <a:lnTo>
                    <a:pt x="245053" y="12956"/>
                  </a:lnTo>
                  <a:cubicBezTo>
                    <a:pt x="230711" y="4941"/>
                    <a:pt x="210528" y="0"/>
                    <a:pt x="19212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59"/>
            <p:cNvSpPr/>
            <p:nvPr/>
          </p:nvSpPr>
          <p:spPr>
            <a:xfrm>
              <a:off x="1911800" y="1497150"/>
              <a:ext cx="4520000" cy="2852150"/>
            </a:xfrm>
            <a:custGeom>
              <a:avLst/>
              <a:gdLst/>
              <a:ahLst/>
              <a:cxnLst/>
              <a:rect l="l" t="t" r="r" b="b"/>
              <a:pathLst>
                <a:path w="180800" h="114086" extrusionOk="0">
                  <a:moveTo>
                    <a:pt x="166906" y="0"/>
                  </a:moveTo>
                  <a:cubicBezTo>
                    <a:pt x="162083" y="0"/>
                    <a:pt x="157452" y="579"/>
                    <a:pt x="152821" y="1737"/>
                  </a:cubicBezTo>
                  <a:cubicBezTo>
                    <a:pt x="143559" y="4245"/>
                    <a:pt x="134876" y="8298"/>
                    <a:pt x="127158" y="13700"/>
                  </a:cubicBezTo>
                  <a:cubicBezTo>
                    <a:pt x="123106" y="16402"/>
                    <a:pt x="119439" y="19489"/>
                    <a:pt x="115966" y="22576"/>
                  </a:cubicBezTo>
                  <a:cubicBezTo>
                    <a:pt x="112300" y="25857"/>
                    <a:pt x="109020" y="29330"/>
                    <a:pt x="105933" y="32803"/>
                  </a:cubicBezTo>
                  <a:cubicBezTo>
                    <a:pt x="99758" y="39942"/>
                    <a:pt x="93969" y="47275"/>
                    <a:pt x="88374" y="54800"/>
                  </a:cubicBezTo>
                  <a:cubicBezTo>
                    <a:pt x="82778" y="62518"/>
                    <a:pt x="77182" y="69850"/>
                    <a:pt x="71201" y="76990"/>
                  </a:cubicBezTo>
                  <a:cubicBezTo>
                    <a:pt x="68306" y="80656"/>
                    <a:pt x="65219" y="84129"/>
                    <a:pt x="61939" y="87409"/>
                  </a:cubicBezTo>
                  <a:cubicBezTo>
                    <a:pt x="58658" y="90497"/>
                    <a:pt x="55185" y="93584"/>
                    <a:pt x="51519" y="96478"/>
                  </a:cubicBezTo>
                  <a:cubicBezTo>
                    <a:pt x="44187" y="102267"/>
                    <a:pt x="36083" y="106898"/>
                    <a:pt x="27400" y="109985"/>
                  </a:cubicBezTo>
                  <a:cubicBezTo>
                    <a:pt x="22962" y="111529"/>
                    <a:pt x="18524" y="112494"/>
                    <a:pt x="13893" y="113073"/>
                  </a:cubicBezTo>
                  <a:cubicBezTo>
                    <a:pt x="11953" y="113315"/>
                    <a:pt x="9980" y="113422"/>
                    <a:pt x="8015" y="113422"/>
                  </a:cubicBezTo>
                  <a:cubicBezTo>
                    <a:pt x="5289" y="113422"/>
                    <a:pt x="2579" y="113216"/>
                    <a:pt x="0" y="112880"/>
                  </a:cubicBezTo>
                  <a:lnTo>
                    <a:pt x="0" y="112880"/>
                  </a:lnTo>
                  <a:cubicBezTo>
                    <a:pt x="3698" y="113684"/>
                    <a:pt x="7665" y="114086"/>
                    <a:pt x="11564" y="114086"/>
                  </a:cubicBezTo>
                  <a:cubicBezTo>
                    <a:pt x="12344" y="114086"/>
                    <a:pt x="13121" y="114070"/>
                    <a:pt x="13893" y="114037"/>
                  </a:cubicBezTo>
                  <a:cubicBezTo>
                    <a:pt x="18717" y="113844"/>
                    <a:pt x="23348" y="113073"/>
                    <a:pt x="27979" y="111722"/>
                  </a:cubicBezTo>
                  <a:cubicBezTo>
                    <a:pt x="37047" y="108828"/>
                    <a:pt x="45538" y="104390"/>
                    <a:pt x="53256" y="98794"/>
                  </a:cubicBezTo>
                  <a:cubicBezTo>
                    <a:pt x="57115" y="95900"/>
                    <a:pt x="60781" y="92812"/>
                    <a:pt x="64254" y="89725"/>
                  </a:cubicBezTo>
                  <a:cubicBezTo>
                    <a:pt x="67534" y="86252"/>
                    <a:pt x="70815" y="82779"/>
                    <a:pt x="73902" y="79305"/>
                  </a:cubicBezTo>
                  <a:cubicBezTo>
                    <a:pt x="80077" y="71973"/>
                    <a:pt x="85479" y="64448"/>
                    <a:pt x="91075" y="56922"/>
                  </a:cubicBezTo>
                  <a:cubicBezTo>
                    <a:pt x="96671" y="49397"/>
                    <a:pt x="102266" y="41872"/>
                    <a:pt x="108441" y="34925"/>
                  </a:cubicBezTo>
                  <a:cubicBezTo>
                    <a:pt x="111528" y="31452"/>
                    <a:pt x="114616" y="27979"/>
                    <a:pt x="118089" y="24892"/>
                  </a:cubicBezTo>
                  <a:cubicBezTo>
                    <a:pt x="121369" y="21612"/>
                    <a:pt x="124842" y="18717"/>
                    <a:pt x="128701" y="16016"/>
                  </a:cubicBezTo>
                  <a:cubicBezTo>
                    <a:pt x="136034" y="10420"/>
                    <a:pt x="144331" y="6175"/>
                    <a:pt x="153207" y="3474"/>
                  </a:cubicBezTo>
                  <a:cubicBezTo>
                    <a:pt x="157645" y="2123"/>
                    <a:pt x="162276" y="1351"/>
                    <a:pt x="166906" y="965"/>
                  </a:cubicBezTo>
                  <a:cubicBezTo>
                    <a:pt x="167678" y="933"/>
                    <a:pt x="168450" y="917"/>
                    <a:pt x="169222" y="917"/>
                  </a:cubicBezTo>
                  <a:cubicBezTo>
                    <a:pt x="173081" y="917"/>
                    <a:pt x="176940" y="1319"/>
                    <a:pt x="180799" y="2123"/>
                  </a:cubicBezTo>
                  <a:cubicBezTo>
                    <a:pt x="176168" y="772"/>
                    <a:pt x="171537" y="0"/>
                    <a:pt x="166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59"/>
            <p:cNvSpPr/>
            <p:nvPr/>
          </p:nvSpPr>
          <p:spPr>
            <a:xfrm>
              <a:off x="5110025" y="1511625"/>
              <a:ext cx="892450" cy="2325150"/>
            </a:xfrm>
            <a:custGeom>
              <a:avLst/>
              <a:gdLst/>
              <a:ahLst/>
              <a:cxnLst/>
              <a:rect l="l" t="t" r="r" b="b"/>
              <a:pathLst>
                <a:path w="35698" h="93006" extrusionOk="0">
                  <a:moveTo>
                    <a:pt x="35697" y="0"/>
                  </a:moveTo>
                  <a:cubicBezTo>
                    <a:pt x="31066" y="193"/>
                    <a:pt x="26628" y="1737"/>
                    <a:pt x="23155" y="4824"/>
                  </a:cubicBezTo>
                  <a:cubicBezTo>
                    <a:pt x="19875" y="7912"/>
                    <a:pt x="17174" y="11771"/>
                    <a:pt x="15437" y="16016"/>
                  </a:cubicBezTo>
                  <a:cubicBezTo>
                    <a:pt x="13700" y="20261"/>
                    <a:pt x="12350" y="24506"/>
                    <a:pt x="11578" y="29137"/>
                  </a:cubicBezTo>
                  <a:cubicBezTo>
                    <a:pt x="10806" y="33382"/>
                    <a:pt x="10420" y="38013"/>
                    <a:pt x="10227" y="42451"/>
                  </a:cubicBezTo>
                  <a:cubicBezTo>
                    <a:pt x="9648" y="51327"/>
                    <a:pt x="9841" y="60010"/>
                    <a:pt x="8683" y="68693"/>
                  </a:cubicBezTo>
                  <a:cubicBezTo>
                    <a:pt x="7912" y="77376"/>
                    <a:pt x="5017" y="85673"/>
                    <a:pt x="0" y="93005"/>
                  </a:cubicBezTo>
                  <a:cubicBezTo>
                    <a:pt x="6175" y="86252"/>
                    <a:pt x="10227" y="77954"/>
                    <a:pt x="11578" y="69079"/>
                  </a:cubicBezTo>
                  <a:cubicBezTo>
                    <a:pt x="12929" y="60203"/>
                    <a:pt x="13507" y="51327"/>
                    <a:pt x="13700" y="42451"/>
                  </a:cubicBezTo>
                  <a:cubicBezTo>
                    <a:pt x="13893" y="33961"/>
                    <a:pt x="15437" y="25471"/>
                    <a:pt x="18331" y="17173"/>
                  </a:cubicBezTo>
                  <a:cubicBezTo>
                    <a:pt x="19489" y="13121"/>
                    <a:pt x="21612" y="9455"/>
                    <a:pt x="24506" y="6175"/>
                  </a:cubicBezTo>
                  <a:cubicBezTo>
                    <a:pt x="25857" y="4631"/>
                    <a:pt x="27593" y="3281"/>
                    <a:pt x="29523" y="2316"/>
                  </a:cubicBezTo>
                  <a:cubicBezTo>
                    <a:pt x="31452" y="1351"/>
                    <a:pt x="33575" y="579"/>
                    <a:pt x="356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59"/>
            <p:cNvSpPr/>
            <p:nvPr/>
          </p:nvSpPr>
          <p:spPr>
            <a:xfrm>
              <a:off x="3884750" y="1723875"/>
              <a:ext cx="1389300" cy="3159675"/>
            </a:xfrm>
            <a:custGeom>
              <a:avLst/>
              <a:gdLst/>
              <a:ahLst/>
              <a:cxnLst/>
              <a:rect l="l" t="t" r="r" b="b"/>
              <a:pathLst>
                <a:path w="55572" h="126387" extrusionOk="0">
                  <a:moveTo>
                    <a:pt x="55572" y="0"/>
                  </a:moveTo>
                  <a:lnTo>
                    <a:pt x="55572" y="0"/>
                  </a:lnTo>
                  <a:cubicBezTo>
                    <a:pt x="50362" y="2895"/>
                    <a:pt x="45731" y="6947"/>
                    <a:pt x="42065" y="11964"/>
                  </a:cubicBezTo>
                  <a:cubicBezTo>
                    <a:pt x="38592" y="16981"/>
                    <a:pt x="35698" y="22576"/>
                    <a:pt x="33768" y="28365"/>
                  </a:cubicBezTo>
                  <a:cubicBezTo>
                    <a:pt x="29716" y="40135"/>
                    <a:pt x="28944" y="52484"/>
                    <a:pt x="27979" y="64448"/>
                  </a:cubicBezTo>
                  <a:cubicBezTo>
                    <a:pt x="27015" y="76411"/>
                    <a:pt x="26050" y="88374"/>
                    <a:pt x="21998" y="99373"/>
                  </a:cubicBezTo>
                  <a:cubicBezTo>
                    <a:pt x="19875" y="104968"/>
                    <a:pt x="17174" y="110178"/>
                    <a:pt x="13508" y="115002"/>
                  </a:cubicBezTo>
                  <a:cubicBezTo>
                    <a:pt x="9842" y="119826"/>
                    <a:pt x="5211" y="123685"/>
                    <a:pt x="1" y="126386"/>
                  </a:cubicBezTo>
                  <a:cubicBezTo>
                    <a:pt x="2702" y="125229"/>
                    <a:pt x="5404" y="123878"/>
                    <a:pt x="8105" y="122141"/>
                  </a:cubicBezTo>
                  <a:cubicBezTo>
                    <a:pt x="10420" y="120405"/>
                    <a:pt x="12736" y="118282"/>
                    <a:pt x="14858" y="116160"/>
                  </a:cubicBezTo>
                  <a:cubicBezTo>
                    <a:pt x="18910" y="111529"/>
                    <a:pt x="22191" y="106126"/>
                    <a:pt x="24506" y="100530"/>
                  </a:cubicBezTo>
                  <a:cubicBezTo>
                    <a:pt x="29330" y="89146"/>
                    <a:pt x="30681" y="76797"/>
                    <a:pt x="31646" y="64641"/>
                  </a:cubicBezTo>
                  <a:cubicBezTo>
                    <a:pt x="32417" y="52677"/>
                    <a:pt x="32996" y="40714"/>
                    <a:pt x="36469" y="29137"/>
                  </a:cubicBezTo>
                  <a:cubicBezTo>
                    <a:pt x="38013" y="23541"/>
                    <a:pt x="40521" y="17945"/>
                    <a:pt x="43609" y="12928"/>
                  </a:cubicBezTo>
                  <a:cubicBezTo>
                    <a:pt x="46696" y="7719"/>
                    <a:pt x="50748" y="3281"/>
                    <a:pt x="555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59"/>
            <p:cNvSpPr/>
            <p:nvPr/>
          </p:nvSpPr>
          <p:spPr>
            <a:xfrm>
              <a:off x="1911800" y="4020050"/>
              <a:ext cx="1220450" cy="654575"/>
            </a:xfrm>
            <a:custGeom>
              <a:avLst/>
              <a:gdLst/>
              <a:ahLst/>
              <a:cxnLst/>
              <a:rect l="l" t="t" r="r" b="b"/>
              <a:pathLst>
                <a:path w="48818" h="26183" extrusionOk="0">
                  <a:moveTo>
                    <a:pt x="48818" y="0"/>
                  </a:moveTo>
                  <a:lnTo>
                    <a:pt x="48818" y="0"/>
                  </a:lnTo>
                  <a:cubicBezTo>
                    <a:pt x="45538" y="3474"/>
                    <a:pt x="42064" y="6561"/>
                    <a:pt x="38205" y="9455"/>
                  </a:cubicBezTo>
                  <a:cubicBezTo>
                    <a:pt x="30873" y="15244"/>
                    <a:pt x="22576" y="19489"/>
                    <a:pt x="13700" y="22576"/>
                  </a:cubicBezTo>
                  <a:cubicBezTo>
                    <a:pt x="9262" y="23927"/>
                    <a:pt x="4631" y="25085"/>
                    <a:pt x="0" y="25856"/>
                  </a:cubicBezTo>
                  <a:cubicBezTo>
                    <a:pt x="1809" y="26074"/>
                    <a:pt x="3618" y="26182"/>
                    <a:pt x="5427" y="26182"/>
                  </a:cubicBezTo>
                  <a:cubicBezTo>
                    <a:pt x="8442" y="26182"/>
                    <a:pt x="11457" y="25881"/>
                    <a:pt x="14472" y="25278"/>
                  </a:cubicBezTo>
                  <a:cubicBezTo>
                    <a:pt x="24119" y="23155"/>
                    <a:pt x="32995" y="18524"/>
                    <a:pt x="40135" y="11771"/>
                  </a:cubicBezTo>
                  <a:cubicBezTo>
                    <a:pt x="43608" y="8297"/>
                    <a:pt x="46502" y="4438"/>
                    <a:pt x="488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59"/>
            <p:cNvSpPr/>
            <p:nvPr/>
          </p:nvSpPr>
          <p:spPr>
            <a:xfrm>
              <a:off x="3744875" y="1603950"/>
              <a:ext cx="1630500" cy="240550"/>
            </a:xfrm>
            <a:custGeom>
              <a:avLst/>
              <a:gdLst/>
              <a:ahLst/>
              <a:cxnLst/>
              <a:rect l="l" t="t" r="r" b="b"/>
              <a:pathLst>
                <a:path w="65220" h="9622" extrusionOk="0">
                  <a:moveTo>
                    <a:pt x="40615" y="1"/>
                  </a:moveTo>
                  <a:cubicBezTo>
                    <a:pt x="32122" y="1"/>
                    <a:pt x="23767" y="1122"/>
                    <a:pt x="15630" y="3447"/>
                  </a:cubicBezTo>
                  <a:cubicBezTo>
                    <a:pt x="10227" y="4990"/>
                    <a:pt x="5017" y="7113"/>
                    <a:pt x="0" y="9621"/>
                  </a:cubicBezTo>
                  <a:cubicBezTo>
                    <a:pt x="5403" y="8464"/>
                    <a:pt x="10806" y="7113"/>
                    <a:pt x="16208" y="6148"/>
                  </a:cubicBezTo>
                  <a:cubicBezTo>
                    <a:pt x="21611" y="5183"/>
                    <a:pt x="27014" y="4411"/>
                    <a:pt x="32417" y="4026"/>
                  </a:cubicBezTo>
                  <a:cubicBezTo>
                    <a:pt x="37819" y="3447"/>
                    <a:pt x="43222" y="3254"/>
                    <a:pt x="48818" y="3254"/>
                  </a:cubicBezTo>
                  <a:cubicBezTo>
                    <a:pt x="54221" y="3254"/>
                    <a:pt x="59816" y="3447"/>
                    <a:pt x="65219" y="3833"/>
                  </a:cubicBezTo>
                  <a:cubicBezTo>
                    <a:pt x="60009" y="2096"/>
                    <a:pt x="54414" y="938"/>
                    <a:pt x="49011" y="359"/>
                  </a:cubicBezTo>
                  <a:cubicBezTo>
                    <a:pt x="46199" y="121"/>
                    <a:pt x="43400" y="1"/>
                    <a:pt x="406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59"/>
            <p:cNvSpPr/>
            <p:nvPr/>
          </p:nvSpPr>
          <p:spPr>
            <a:xfrm>
              <a:off x="3556725" y="3267525"/>
              <a:ext cx="361825" cy="868325"/>
            </a:xfrm>
            <a:custGeom>
              <a:avLst/>
              <a:gdLst/>
              <a:ahLst/>
              <a:cxnLst/>
              <a:rect l="l" t="t" r="r" b="b"/>
              <a:pathLst>
                <a:path w="14473" h="34733" extrusionOk="0">
                  <a:moveTo>
                    <a:pt x="14473" y="0"/>
                  </a:moveTo>
                  <a:lnTo>
                    <a:pt x="10806" y="193"/>
                  </a:lnTo>
                  <a:cubicBezTo>
                    <a:pt x="11964" y="12735"/>
                    <a:pt x="8105" y="25277"/>
                    <a:pt x="1" y="34732"/>
                  </a:cubicBezTo>
                  <a:cubicBezTo>
                    <a:pt x="9456" y="25663"/>
                    <a:pt x="14473" y="13121"/>
                    <a:pt x="14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4" name="Google Shape;424;p59"/>
          <p:cNvGrpSpPr/>
          <p:nvPr/>
        </p:nvGrpSpPr>
        <p:grpSpPr>
          <a:xfrm>
            <a:off x="-102455" y="1542654"/>
            <a:ext cx="822444" cy="807019"/>
            <a:chOff x="1124025" y="238125"/>
            <a:chExt cx="5272075" cy="5173200"/>
          </a:xfrm>
        </p:grpSpPr>
        <p:sp>
          <p:nvSpPr>
            <p:cNvPr id="425" name="Google Shape;425;p59"/>
            <p:cNvSpPr/>
            <p:nvPr/>
          </p:nvSpPr>
          <p:spPr>
            <a:xfrm>
              <a:off x="1124025" y="238125"/>
              <a:ext cx="5272075" cy="5173200"/>
            </a:xfrm>
            <a:custGeom>
              <a:avLst/>
              <a:gdLst/>
              <a:ahLst/>
              <a:cxnLst/>
              <a:rect l="l" t="t" r="r" b="b"/>
              <a:pathLst>
                <a:path w="210883" h="206928" extrusionOk="0">
                  <a:moveTo>
                    <a:pt x="210882" y="0"/>
                  </a:moveTo>
                  <a:cubicBezTo>
                    <a:pt x="160492" y="29523"/>
                    <a:pt x="89459" y="1332"/>
                    <a:pt x="42177" y="35295"/>
                  </a:cubicBezTo>
                  <a:cubicBezTo>
                    <a:pt x="20422" y="50834"/>
                    <a:pt x="8214" y="77249"/>
                    <a:pt x="4218" y="103665"/>
                  </a:cubicBezTo>
                  <a:cubicBezTo>
                    <a:pt x="0" y="130081"/>
                    <a:pt x="5550" y="160270"/>
                    <a:pt x="8436" y="186908"/>
                  </a:cubicBezTo>
                  <a:cubicBezTo>
                    <a:pt x="24825" y="200456"/>
                    <a:pt x="46633" y="206927"/>
                    <a:pt x="68751" y="206927"/>
                  </a:cubicBezTo>
                  <a:cubicBezTo>
                    <a:pt x="98457" y="206927"/>
                    <a:pt x="128723" y="195253"/>
                    <a:pt x="147174" y="173367"/>
                  </a:cubicBezTo>
                  <a:cubicBezTo>
                    <a:pt x="187352" y="125863"/>
                    <a:pt x="174477" y="50390"/>
                    <a:pt x="2108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59"/>
            <p:cNvSpPr/>
            <p:nvPr/>
          </p:nvSpPr>
          <p:spPr>
            <a:xfrm>
              <a:off x="1490275" y="892950"/>
              <a:ext cx="4456300" cy="4040075"/>
            </a:xfrm>
            <a:custGeom>
              <a:avLst/>
              <a:gdLst/>
              <a:ahLst/>
              <a:cxnLst/>
              <a:rect l="l" t="t" r="r" b="b"/>
              <a:pathLst>
                <a:path w="178252" h="161603" extrusionOk="0">
                  <a:moveTo>
                    <a:pt x="178252" y="1"/>
                  </a:moveTo>
                  <a:cubicBezTo>
                    <a:pt x="157163" y="3108"/>
                    <a:pt x="136963" y="9546"/>
                    <a:pt x="117873" y="18869"/>
                  </a:cubicBezTo>
                  <a:cubicBezTo>
                    <a:pt x="79692" y="37738"/>
                    <a:pt x="47283" y="67039"/>
                    <a:pt x="24863" y="103444"/>
                  </a:cubicBezTo>
                  <a:cubicBezTo>
                    <a:pt x="13542" y="121424"/>
                    <a:pt x="5107" y="140959"/>
                    <a:pt x="1" y="161603"/>
                  </a:cubicBezTo>
                  <a:cubicBezTo>
                    <a:pt x="29080" y="81690"/>
                    <a:pt x="95675" y="21089"/>
                    <a:pt x="1782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59"/>
            <p:cNvSpPr/>
            <p:nvPr/>
          </p:nvSpPr>
          <p:spPr>
            <a:xfrm>
              <a:off x="2827725" y="726475"/>
              <a:ext cx="527225" cy="1698175"/>
            </a:xfrm>
            <a:custGeom>
              <a:avLst/>
              <a:gdLst/>
              <a:ahLst/>
              <a:cxnLst/>
              <a:rect l="l" t="t" r="r" b="b"/>
              <a:pathLst>
                <a:path w="21089" h="67927" extrusionOk="0">
                  <a:moveTo>
                    <a:pt x="20867" y="0"/>
                  </a:moveTo>
                  <a:cubicBezTo>
                    <a:pt x="12209" y="8658"/>
                    <a:pt x="5772" y="19535"/>
                    <a:pt x="2664" y="31522"/>
                  </a:cubicBezTo>
                  <a:cubicBezTo>
                    <a:pt x="888" y="37515"/>
                    <a:pt x="0" y="43509"/>
                    <a:pt x="222" y="49946"/>
                  </a:cubicBezTo>
                  <a:cubicBezTo>
                    <a:pt x="444" y="55940"/>
                    <a:pt x="1554" y="62155"/>
                    <a:pt x="3996" y="67926"/>
                  </a:cubicBezTo>
                  <a:lnTo>
                    <a:pt x="4218" y="67926"/>
                  </a:lnTo>
                  <a:cubicBezTo>
                    <a:pt x="3330" y="61933"/>
                    <a:pt x="2886" y="55940"/>
                    <a:pt x="2886" y="49946"/>
                  </a:cubicBezTo>
                  <a:cubicBezTo>
                    <a:pt x="3108" y="43953"/>
                    <a:pt x="3552" y="37959"/>
                    <a:pt x="4884" y="32188"/>
                  </a:cubicBezTo>
                  <a:cubicBezTo>
                    <a:pt x="7326" y="20201"/>
                    <a:pt x="13097" y="9102"/>
                    <a:pt x="210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59"/>
            <p:cNvSpPr/>
            <p:nvPr/>
          </p:nvSpPr>
          <p:spPr>
            <a:xfrm>
              <a:off x="3443725" y="726475"/>
              <a:ext cx="505025" cy="1237575"/>
            </a:xfrm>
            <a:custGeom>
              <a:avLst/>
              <a:gdLst/>
              <a:ahLst/>
              <a:cxnLst/>
              <a:rect l="l" t="t" r="r" b="b"/>
              <a:pathLst>
                <a:path w="20201" h="49503" extrusionOk="0">
                  <a:moveTo>
                    <a:pt x="19979" y="0"/>
                  </a:moveTo>
                  <a:cubicBezTo>
                    <a:pt x="13319" y="6216"/>
                    <a:pt x="7992" y="13763"/>
                    <a:pt x="4440" y="22198"/>
                  </a:cubicBezTo>
                  <a:cubicBezTo>
                    <a:pt x="2664" y="26416"/>
                    <a:pt x="1332" y="30856"/>
                    <a:pt x="666" y="35517"/>
                  </a:cubicBezTo>
                  <a:cubicBezTo>
                    <a:pt x="0" y="40179"/>
                    <a:pt x="0" y="44840"/>
                    <a:pt x="888" y="49502"/>
                  </a:cubicBezTo>
                  <a:lnTo>
                    <a:pt x="1332" y="49280"/>
                  </a:lnTo>
                  <a:cubicBezTo>
                    <a:pt x="1776" y="44840"/>
                    <a:pt x="2442" y="40401"/>
                    <a:pt x="3330" y="35961"/>
                  </a:cubicBezTo>
                  <a:cubicBezTo>
                    <a:pt x="4218" y="31744"/>
                    <a:pt x="5328" y="27304"/>
                    <a:pt x="6660" y="23308"/>
                  </a:cubicBezTo>
                  <a:cubicBezTo>
                    <a:pt x="9545" y="14651"/>
                    <a:pt x="14207" y="6882"/>
                    <a:pt x="202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59"/>
            <p:cNvSpPr/>
            <p:nvPr/>
          </p:nvSpPr>
          <p:spPr>
            <a:xfrm>
              <a:off x="2233925" y="931800"/>
              <a:ext cx="382950" cy="1970100"/>
            </a:xfrm>
            <a:custGeom>
              <a:avLst/>
              <a:gdLst/>
              <a:ahLst/>
              <a:cxnLst/>
              <a:rect l="l" t="t" r="r" b="b"/>
              <a:pathLst>
                <a:path w="15318" h="78804" extrusionOk="0">
                  <a:moveTo>
                    <a:pt x="15095" y="1"/>
                  </a:moveTo>
                  <a:cubicBezTo>
                    <a:pt x="6660" y="11322"/>
                    <a:pt x="1776" y="24641"/>
                    <a:pt x="666" y="38625"/>
                  </a:cubicBezTo>
                  <a:cubicBezTo>
                    <a:pt x="0" y="45729"/>
                    <a:pt x="444" y="52610"/>
                    <a:pt x="1998" y="59492"/>
                  </a:cubicBezTo>
                  <a:cubicBezTo>
                    <a:pt x="3552" y="66373"/>
                    <a:pt x="6216" y="72810"/>
                    <a:pt x="10212" y="78804"/>
                  </a:cubicBezTo>
                  <a:lnTo>
                    <a:pt x="10434" y="78804"/>
                  </a:lnTo>
                  <a:cubicBezTo>
                    <a:pt x="7770" y="72366"/>
                    <a:pt x="5994" y="65707"/>
                    <a:pt x="4662" y="59048"/>
                  </a:cubicBezTo>
                  <a:cubicBezTo>
                    <a:pt x="3330" y="52388"/>
                    <a:pt x="2886" y="45729"/>
                    <a:pt x="2886" y="38847"/>
                  </a:cubicBezTo>
                  <a:cubicBezTo>
                    <a:pt x="3552" y="25084"/>
                    <a:pt x="7770" y="11766"/>
                    <a:pt x="15317" y="223"/>
                  </a:cubicBezTo>
                  <a:lnTo>
                    <a:pt x="150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59"/>
            <p:cNvSpPr/>
            <p:nvPr/>
          </p:nvSpPr>
          <p:spPr>
            <a:xfrm>
              <a:off x="1667875" y="1442350"/>
              <a:ext cx="366300" cy="2003400"/>
            </a:xfrm>
            <a:custGeom>
              <a:avLst/>
              <a:gdLst/>
              <a:ahLst/>
              <a:cxnLst/>
              <a:rect l="l" t="t" r="r" b="b"/>
              <a:pathLst>
                <a:path w="14652" h="80136" extrusionOk="0">
                  <a:moveTo>
                    <a:pt x="9324" y="1"/>
                  </a:moveTo>
                  <a:cubicBezTo>
                    <a:pt x="2886" y="12654"/>
                    <a:pt x="0" y="26639"/>
                    <a:pt x="666" y="40845"/>
                  </a:cubicBezTo>
                  <a:cubicBezTo>
                    <a:pt x="888" y="47949"/>
                    <a:pt x="2220" y="54830"/>
                    <a:pt x="4440" y="61712"/>
                  </a:cubicBezTo>
                  <a:cubicBezTo>
                    <a:pt x="6660" y="68371"/>
                    <a:pt x="9990" y="74586"/>
                    <a:pt x="14429" y="80136"/>
                  </a:cubicBezTo>
                  <a:lnTo>
                    <a:pt x="14651" y="80136"/>
                  </a:lnTo>
                  <a:cubicBezTo>
                    <a:pt x="11543" y="73921"/>
                    <a:pt x="8880" y="67483"/>
                    <a:pt x="7104" y="60824"/>
                  </a:cubicBezTo>
                  <a:cubicBezTo>
                    <a:pt x="5106" y="54164"/>
                    <a:pt x="3774" y="47505"/>
                    <a:pt x="3108" y="40623"/>
                  </a:cubicBezTo>
                  <a:cubicBezTo>
                    <a:pt x="1776" y="26861"/>
                    <a:pt x="3996" y="12876"/>
                    <a:pt x="95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59"/>
            <p:cNvSpPr/>
            <p:nvPr/>
          </p:nvSpPr>
          <p:spPr>
            <a:xfrm>
              <a:off x="1401500" y="2940725"/>
              <a:ext cx="316350" cy="1137675"/>
            </a:xfrm>
            <a:custGeom>
              <a:avLst/>
              <a:gdLst/>
              <a:ahLst/>
              <a:cxnLst/>
              <a:rect l="l" t="t" r="r" b="b"/>
              <a:pathLst>
                <a:path w="12654" h="45507" extrusionOk="0">
                  <a:moveTo>
                    <a:pt x="1776" y="1"/>
                  </a:moveTo>
                  <a:cubicBezTo>
                    <a:pt x="0" y="7992"/>
                    <a:pt x="0" y="16205"/>
                    <a:pt x="1776" y="24197"/>
                  </a:cubicBezTo>
                  <a:cubicBezTo>
                    <a:pt x="2442" y="28192"/>
                    <a:pt x="3774" y="31966"/>
                    <a:pt x="5550" y="35740"/>
                  </a:cubicBezTo>
                  <a:cubicBezTo>
                    <a:pt x="7326" y="39291"/>
                    <a:pt x="9545" y="42621"/>
                    <a:pt x="12431" y="45507"/>
                  </a:cubicBezTo>
                  <a:lnTo>
                    <a:pt x="12653" y="45285"/>
                  </a:lnTo>
                  <a:cubicBezTo>
                    <a:pt x="11099" y="41733"/>
                    <a:pt x="9323" y="38181"/>
                    <a:pt x="7770" y="34630"/>
                  </a:cubicBezTo>
                  <a:cubicBezTo>
                    <a:pt x="6216" y="30856"/>
                    <a:pt x="4884" y="27304"/>
                    <a:pt x="3774" y="23531"/>
                  </a:cubicBezTo>
                  <a:cubicBezTo>
                    <a:pt x="1776" y="15983"/>
                    <a:pt x="1110" y="7992"/>
                    <a:pt x="19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59"/>
            <p:cNvSpPr/>
            <p:nvPr/>
          </p:nvSpPr>
          <p:spPr>
            <a:xfrm>
              <a:off x="4226200" y="693175"/>
              <a:ext cx="765850" cy="754750"/>
            </a:xfrm>
            <a:custGeom>
              <a:avLst/>
              <a:gdLst/>
              <a:ahLst/>
              <a:cxnLst/>
              <a:rect l="l" t="t" r="r" b="b"/>
              <a:pathLst>
                <a:path w="30634" h="30190" extrusionOk="0">
                  <a:moveTo>
                    <a:pt x="30634" y="0"/>
                  </a:moveTo>
                  <a:cubicBezTo>
                    <a:pt x="23531" y="1998"/>
                    <a:pt x="16871" y="5772"/>
                    <a:pt x="11322" y="10878"/>
                  </a:cubicBezTo>
                  <a:cubicBezTo>
                    <a:pt x="8436" y="13319"/>
                    <a:pt x="5772" y="16205"/>
                    <a:pt x="3774" y="19313"/>
                  </a:cubicBezTo>
                  <a:cubicBezTo>
                    <a:pt x="1998" y="22642"/>
                    <a:pt x="667" y="26194"/>
                    <a:pt x="1" y="29968"/>
                  </a:cubicBezTo>
                  <a:lnTo>
                    <a:pt x="223" y="30190"/>
                  </a:lnTo>
                  <a:cubicBezTo>
                    <a:pt x="2220" y="26860"/>
                    <a:pt x="4218" y="23752"/>
                    <a:pt x="6216" y="20867"/>
                  </a:cubicBezTo>
                  <a:cubicBezTo>
                    <a:pt x="8214" y="17981"/>
                    <a:pt x="10434" y="15095"/>
                    <a:pt x="12875" y="12431"/>
                  </a:cubicBezTo>
                  <a:cubicBezTo>
                    <a:pt x="17759" y="7104"/>
                    <a:pt x="23975" y="2886"/>
                    <a:pt x="30634" y="222"/>
                  </a:cubicBezTo>
                  <a:lnTo>
                    <a:pt x="306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59"/>
            <p:cNvSpPr/>
            <p:nvPr/>
          </p:nvSpPr>
          <p:spPr>
            <a:xfrm>
              <a:off x="5053075" y="254750"/>
              <a:ext cx="1343025" cy="810275"/>
            </a:xfrm>
            <a:custGeom>
              <a:avLst/>
              <a:gdLst/>
              <a:ahLst/>
              <a:cxnLst/>
              <a:rect l="l" t="t" r="r" b="b"/>
              <a:pathLst>
                <a:path w="53721" h="32411" extrusionOk="0">
                  <a:moveTo>
                    <a:pt x="53720" y="1"/>
                  </a:moveTo>
                  <a:cubicBezTo>
                    <a:pt x="49946" y="3775"/>
                    <a:pt x="45729" y="6882"/>
                    <a:pt x="40845" y="9102"/>
                  </a:cubicBezTo>
                  <a:cubicBezTo>
                    <a:pt x="36184" y="11544"/>
                    <a:pt x="31522" y="13542"/>
                    <a:pt x="26638" y="15318"/>
                  </a:cubicBezTo>
                  <a:cubicBezTo>
                    <a:pt x="21533" y="17093"/>
                    <a:pt x="16649" y="19313"/>
                    <a:pt x="11988" y="21755"/>
                  </a:cubicBezTo>
                  <a:cubicBezTo>
                    <a:pt x="7326" y="24197"/>
                    <a:pt x="3108" y="27749"/>
                    <a:pt x="1" y="32188"/>
                  </a:cubicBezTo>
                  <a:lnTo>
                    <a:pt x="223" y="32410"/>
                  </a:lnTo>
                  <a:cubicBezTo>
                    <a:pt x="4218" y="29302"/>
                    <a:pt x="8658" y="26417"/>
                    <a:pt x="13320" y="24197"/>
                  </a:cubicBezTo>
                  <a:cubicBezTo>
                    <a:pt x="17981" y="21977"/>
                    <a:pt x="22643" y="19757"/>
                    <a:pt x="27526" y="17537"/>
                  </a:cubicBezTo>
                  <a:cubicBezTo>
                    <a:pt x="32410" y="15540"/>
                    <a:pt x="37072" y="13098"/>
                    <a:pt x="41733" y="10434"/>
                  </a:cubicBezTo>
                  <a:cubicBezTo>
                    <a:pt x="46173" y="7770"/>
                    <a:pt x="50168" y="4219"/>
                    <a:pt x="53720" y="223"/>
                  </a:cubicBezTo>
                  <a:lnTo>
                    <a:pt x="537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59"/>
            <p:cNvSpPr/>
            <p:nvPr/>
          </p:nvSpPr>
          <p:spPr>
            <a:xfrm>
              <a:off x="2994200" y="2423225"/>
              <a:ext cx="2552825" cy="446575"/>
            </a:xfrm>
            <a:custGeom>
              <a:avLst/>
              <a:gdLst/>
              <a:ahLst/>
              <a:cxnLst/>
              <a:rect l="l" t="t" r="r" b="b"/>
              <a:pathLst>
                <a:path w="102113" h="17863" extrusionOk="0">
                  <a:moveTo>
                    <a:pt x="13236" y="1"/>
                  </a:moveTo>
                  <a:cubicBezTo>
                    <a:pt x="8769" y="1"/>
                    <a:pt x="4329" y="611"/>
                    <a:pt x="1" y="1832"/>
                  </a:cubicBezTo>
                  <a:lnTo>
                    <a:pt x="1" y="2054"/>
                  </a:lnTo>
                  <a:cubicBezTo>
                    <a:pt x="2381" y="1810"/>
                    <a:pt x="4778" y="1684"/>
                    <a:pt x="7177" y="1684"/>
                  </a:cubicBezTo>
                  <a:cubicBezTo>
                    <a:pt x="13507" y="1684"/>
                    <a:pt x="19856" y="2565"/>
                    <a:pt x="25973" y="4496"/>
                  </a:cubicBezTo>
                  <a:cubicBezTo>
                    <a:pt x="34186" y="6716"/>
                    <a:pt x="42621" y="9824"/>
                    <a:pt x="50834" y="12487"/>
                  </a:cubicBezTo>
                  <a:cubicBezTo>
                    <a:pt x="59270" y="15595"/>
                    <a:pt x="68149" y="17371"/>
                    <a:pt x="77028" y="17815"/>
                  </a:cubicBezTo>
                  <a:cubicBezTo>
                    <a:pt x="77666" y="17847"/>
                    <a:pt x="78303" y="17863"/>
                    <a:pt x="78940" y="17863"/>
                  </a:cubicBezTo>
                  <a:cubicBezTo>
                    <a:pt x="87174" y="17863"/>
                    <a:pt x="95313" y="15213"/>
                    <a:pt x="102112" y="10268"/>
                  </a:cubicBezTo>
                  <a:lnTo>
                    <a:pt x="101890" y="10046"/>
                  </a:lnTo>
                  <a:cubicBezTo>
                    <a:pt x="95559" y="14266"/>
                    <a:pt x="88068" y="16663"/>
                    <a:pt x="80420" y="16663"/>
                  </a:cubicBezTo>
                  <a:cubicBezTo>
                    <a:pt x="79218" y="16663"/>
                    <a:pt x="78012" y="16604"/>
                    <a:pt x="76806" y="16483"/>
                  </a:cubicBezTo>
                  <a:cubicBezTo>
                    <a:pt x="68149" y="15817"/>
                    <a:pt x="59714" y="13819"/>
                    <a:pt x="51500" y="10490"/>
                  </a:cubicBezTo>
                  <a:cubicBezTo>
                    <a:pt x="43287" y="7160"/>
                    <a:pt x="35074" y="4274"/>
                    <a:pt x="26639" y="1832"/>
                  </a:cubicBezTo>
                  <a:cubicBezTo>
                    <a:pt x="22199" y="611"/>
                    <a:pt x="17704" y="1"/>
                    <a:pt x="132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59"/>
            <p:cNvSpPr/>
            <p:nvPr/>
          </p:nvSpPr>
          <p:spPr>
            <a:xfrm>
              <a:off x="4242850" y="1420150"/>
              <a:ext cx="1581650" cy="181750"/>
            </a:xfrm>
            <a:custGeom>
              <a:avLst/>
              <a:gdLst/>
              <a:ahLst/>
              <a:cxnLst/>
              <a:rect l="l" t="t" r="r" b="b"/>
              <a:pathLst>
                <a:path w="63266" h="7270" extrusionOk="0">
                  <a:moveTo>
                    <a:pt x="63043" y="1"/>
                  </a:moveTo>
                  <a:cubicBezTo>
                    <a:pt x="58825" y="3331"/>
                    <a:pt x="53720" y="5328"/>
                    <a:pt x="48392" y="5550"/>
                  </a:cubicBezTo>
                  <a:cubicBezTo>
                    <a:pt x="47504" y="5587"/>
                    <a:pt x="46610" y="5606"/>
                    <a:pt x="45713" y="5606"/>
                  </a:cubicBezTo>
                  <a:cubicBezTo>
                    <a:pt x="41227" y="5606"/>
                    <a:pt x="36664" y="5143"/>
                    <a:pt x="32410" y="4219"/>
                  </a:cubicBezTo>
                  <a:cubicBezTo>
                    <a:pt x="27082" y="3109"/>
                    <a:pt x="21755" y="1999"/>
                    <a:pt x="16205" y="1555"/>
                  </a:cubicBezTo>
                  <a:cubicBezTo>
                    <a:pt x="14977" y="1407"/>
                    <a:pt x="13749" y="1336"/>
                    <a:pt x="12526" y="1336"/>
                  </a:cubicBezTo>
                  <a:cubicBezTo>
                    <a:pt x="8221" y="1336"/>
                    <a:pt x="3976" y="2219"/>
                    <a:pt x="1" y="3775"/>
                  </a:cubicBezTo>
                  <a:lnTo>
                    <a:pt x="1" y="3997"/>
                  </a:lnTo>
                  <a:cubicBezTo>
                    <a:pt x="2473" y="3688"/>
                    <a:pt x="4946" y="3522"/>
                    <a:pt x="7418" y="3522"/>
                  </a:cubicBezTo>
                  <a:cubicBezTo>
                    <a:pt x="10273" y="3522"/>
                    <a:pt x="13128" y="3743"/>
                    <a:pt x="15983" y="4219"/>
                  </a:cubicBezTo>
                  <a:lnTo>
                    <a:pt x="31966" y="6438"/>
                  </a:lnTo>
                  <a:cubicBezTo>
                    <a:pt x="35326" y="6976"/>
                    <a:pt x="38687" y="7270"/>
                    <a:pt x="41998" y="7270"/>
                  </a:cubicBezTo>
                  <a:cubicBezTo>
                    <a:pt x="44155" y="7270"/>
                    <a:pt x="46291" y="7145"/>
                    <a:pt x="48392" y="6882"/>
                  </a:cubicBezTo>
                  <a:cubicBezTo>
                    <a:pt x="53942" y="6216"/>
                    <a:pt x="59047" y="3997"/>
                    <a:pt x="63265" y="223"/>
                  </a:cubicBezTo>
                  <a:lnTo>
                    <a:pt x="630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59"/>
            <p:cNvSpPr/>
            <p:nvPr/>
          </p:nvSpPr>
          <p:spPr>
            <a:xfrm>
              <a:off x="3510325" y="1923700"/>
              <a:ext cx="2186525" cy="290900"/>
            </a:xfrm>
            <a:custGeom>
              <a:avLst/>
              <a:gdLst/>
              <a:ahLst/>
              <a:cxnLst/>
              <a:rect l="l" t="t" r="r" b="b"/>
              <a:pathLst>
                <a:path w="87461" h="11636" extrusionOk="0">
                  <a:moveTo>
                    <a:pt x="16545" y="0"/>
                  </a:moveTo>
                  <a:cubicBezTo>
                    <a:pt x="10781" y="0"/>
                    <a:pt x="5143" y="1457"/>
                    <a:pt x="0" y="4277"/>
                  </a:cubicBezTo>
                  <a:lnTo>
                    <a:pt x="0" y="4499"/>
                  </a:lnTo>
                  <a:cubicBezTo>
                    <a:pt x="4471" y="3102"/>
                    <a:pt x="9206" y="2320"/>
                    <a:pt x="13927" y="2320"/>
                  </a:cubicBezTo>
                  <a:cubicBezTo>
                    <a:pt x="16708" y="2320"/>
                    <a:pt x="19483" y="2591"/>
                    <a:pt x="22198" y="3167"/>
                  </a:cubicBezTo>
                  <a:cubicBezTo>
                    <a:pt x="29524" y="4499"/>
                    <a:pt x="36849" y="6719"/>
                    <a:pt x="44174" y="8494"/>
                  </a:cubicBezTo>
                  <a:cubicBezTo>
                    <a:pt x="50781" y="10697"/>
                    <a:pt x="57749" y="11635"/>
                    <a:pt x="64753" y="11635"/>
                  </a:cubicBezTo>
                  <a:cubicBezTo>
                    <a:pt x="65514" y="11635"/>
                    <a:pt x="66276" y="11624"/>
                    <a:pt x="67038" y="11602"/>
                  </a:cubicBezTo>
                  <a:cubicBezTo>
                    <a:pt x="74808" y="11158"/>
                    <a:pt x="82133" y="7829"/>
                    <a:pt x="87461" y="2057"/>
                  </a:cubicBezTo>
                  <a:lnTo>
                    <a:pt x="87239" y="1835"/>
                  </a:lnTo>
                  <a:cubicBezTo>
                    <a:pt x="81689" y="7163"/>
                    <a:pt x="74586" y="10048"/>
                    <a:pt x="66816" y="10048"/>
                  </a:cubicBezTo>
                  <a:cubicBezTo>
                    <a:pt x="59269" y="10048"/>
                    <a:pt x="51722" y="8938"/>
                    <a:pt x="44618" y="6497"/>
                  </a:cubicBezTo>
                  <a:cubicBezTo>
                    <a:pt x="37515" y="3833"/>
                    <a:pt x="29967" y="1835"/>
                    <a:pt x="22420" y="503"/>
                  </a:cubicBezTo>
                  <a:cubicBezTo>
                    <a:pt x="20457" y="167"/>
                    <a:pt x="18494" y="0"/>
                    <a:pt x="165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59"/>
            <p:cNvSpPr/>
            <p:nvPr/>
          </p:nvSpPr>
          <p:spPr>
            <a:xfrm>
              <a:off x="2555800" y="2909850"/>
              <a:ext cx="2902425" cy="531550"/>
            </a:xfrm>
            <a:custGeom>
              <a:avLst/>
              <a:gdLst/>
              <a:ahLst/>
              <a:cxnLst/>
              <a:rect l="l" t="t" r="r" b="b"/>
              <a:pathLst>
                <a:path w="116097" h="21262" extrusionOk="0">
                  <a:moveTo>
                    <a:pt x="13743" y="1"/>
                  </a:moveTo>
                  <a:cubicBezTo>
                    <a:pt x="9093" y="1"/>
                    <a:pt x="4477" y="561"/>
                    <a:pt x="0" y="1680"/>
                  </a:cubicBezTo>
                  <a:lnTo>
                    <a:pt x="0" y="2124"/>
                  </a:lnTo>
                  <a:cubicBezTo>
                    <a:pt x="2673" y="1820"/>
                    <a:pt x="5362" y="1666"/>
                    <a:pt x="8054" y="1666"/>
                  </a:cubicBezTo>
                  <a:cubicBezTo>
                    <a:pt x="15201" y="1666"/>
                    <a:pt x="22368" y="2752"/>
                    <a:pt x="29302" y="5009"/>
                  </a:cubicBezTo>
                  <a:cubicBezTo>
                    <a:pt x="38847" y="7673"/>
                    <a:pt x="48170" y="11225"/>
                    <a:pt x="57715" y="14555"/>
                  </a:cubicBezTo>
                  <a:cubicBezTo>
                    <a:pt x="67261" y="18106"/>
                    <a:pt x="77250" y="20326"/>
                    <a:pt x="87461" y="21214"/>
                  </a:cubicBezTo>
                  <a:cubicBezTo>
                    <a:pt x="88174" y="21246"/>
                    <a:pt x="88889" y="21262"/>
                    <a:pt x="89604" y="21262"/>
                  </a:cubicBezTo>
                  <a:cubicBezTo>
                    <a:pt x="98900" y="21262"/>
                    <a:pt x="108264" y="18582"/>
                    <a:pt x="116096" y="13223"/>
                  </a:cubicBezTo>
                  <a:lnTo>
                    <a:pt x="115874" y="13001"/>
                  </a:lnTo>
                  <a:cubicBezTo>
                    <a:pt x="108777" y="17483"/>
                    <a:pt x="100580" y="19923"/>
                    <a:pt x="92208" y="19923"/>
                  </a:cubicBezTo>
                  <a:cubicBezTo>
                    <a:pt x="90630" y="19923"/>
                    <a:pt x="89045" y="19836"/>
                    <a:pt x="87461" y="19660"/>
                  </a:cubicBezTo>
                  <a:cubicBezTo>
                    <a:pt x="77472" y="18772"/>
                    <a:pt x="67705" y="16330"/>
                    <a:pt x="58603" y="12557"/>
                  </a:cubicBezTo>
                  <a:cubicBezTo>
                    <a:pt x="49280" y="8561"/>
                    <a:pt x="39735" y="5009"/>
                    <a:pt x="30190" y="2346"/>
                  </a:cubicBezTo>
                  <a:cubicBezTo>
                    <a:pt x="24779" y="783"/>
                    <a:pt x="19238" y="1"/>
                    <a:pt x="137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59"/>
            <p:cNvSpPr/>
            <p:nvPr/>
          </p:nvSpPr>
          <p:spPr>
            <a:xfrm>
              <a:off x="2122925" y="3511650"/>
              <a:ext cx="3141050" cy="522650"/>
            </a:xfrm>
            <a:custGeom>
              <a:avLst/>
              <a:gdLst/>
              <a:ahLst/>
              <a:cxnLst/>
              <a:rect l="l" t="t" r="r" b="b"/>
              <a:pathLst>
                <a:path w="125642" h="20906" extrusionOk="0">
                  <a:moveTo>
                    <a:pt x="14606" y="0"/>
                  </a:moveTo>
                  <a:cubicBezTo>
                    <a:pt x="9520" y="0"/>
                    <a:pt x="4480" y="1136"/>
                    <a:pt x="1" y="3579"/>
                  </a:cubicBezTo>
                  <a:lnTo>
                    <a:pt x="1" y="3801"/>
                  </a:lnTo>
                  <a:cubicBezTo>
                    <a:pt x="3830" y="2303"/>
                    <a:pt x="7784" y="1554"/>
                    <a:pt x="11769" y="1554"/>
                  </a:cubicBezTo>
                  <a:cubicBezTo>
                    <a:pt x="13098" y="1554"/>
                    <a:pt x="14430" y="1637"/>
                    <a:pt x="15761" y="1804"/>
                  </a:cubicBezTo>
                  <a:cubicBezTo>
                    <a:pt x="21089" y="2470"/>
                    <a:pt x="26195" y="3579"/>
                    <a:pt x="31300" y="5355"/>
                  </a:cubicBezTo>
                  <a:cubicBezTo>
                    <a:pt x="41511" y="8685"/>
                    <a:pt x="51722" y="12459"/>
                    <a:pt x="62155" y="15566"/>
                  </a:cubicBezTo>
                  <a:cubicBezTo>
                    <a:pt x="72589" y="18896"/>
                    <a:pt x="83466" y="20672"/>
                    <a:pt x="94343" y="20894"/>
                  </a:cubicBezTo>
                  <a:cubicBezTo>
                    <a:pt x="94740" y="20902"/>
                    <a:pt x="95136" y="20906"/>
                    <a:pt x="95532" y="20906"/>
                  </a:cubicBezTo>
                  <a:cubicBezTo>
                    <a:pt x="106218" y="20906"/>
                    <a:pt x="116652" y="18024"/>
                    <a:pt x="125642" y="12459"/>
                  </a:cubicBezTo>
                  <a:lnTo>
                    <a:pt x="125642" y="12237"/>
                  </a:lnTo>
                  <a:cubicBezTo>
                    <a:pt x="117061" y="17026"/>
                    <a:pt x="107583" y="19663"/>
                    <a:pt x="97853" y="19663"/>
                  </a:cubicBezTo>
                  <a:cubicBezTo>
                    <a:pt x="96760" y="19663"/>
                    <a:pt x="95663" y="19629"/>
                    <a:pt x="94565" y="19562"/>
                  </a:cubicBezTo>
                  <a:cubicBezTo>
                    <a:pt x="83910" y="19118"/>
                    <a:pt x="73255" y="17120"/>
                    <a:pt x="63043" y="13569"/>
                  </a:cubicBezTo>
                  <a:cubicBezTo>
                    <a:pt x="52832" y="10017"/>
                    <a:pt x="42843" y="5799"/>
                    <a:pt x="32188" y="2914"/>
                  </a:cubicBezTo>
                  <a:cubicBezTo>
                    <a:pt x="26860" y="1138"/>
                    <a:pt x="21533" y="250"/>
                    <a:pt x="15983" y="28"/>
                  </a:cubicBezTo>
                  <a:cubicBezTo>
                    <a:pt x="15524" y="9"/>
                    <a:pt x="15065" y="0"/>
                    <a:pt x="146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59"/>
            <p:cNvSpPr/>
            <p:nvPr/>
          </p:nvSpPr>
          <p:spPr>
            <a:xfrm>
              <a:off x="1801050" y="4061325"/>
              <a:ext cx="3041175" cy="657175"/>
            </a:xfrm>
            <a:custGeom>
              <a:avLst/>
              <a:gdLst/>
              <a:ahLst/>
              <a:cxnLst/>
              <a:rect l="l" t="t" r="r" b="b"/>
              <a:pathLst>
                <a:path w="121647" h="26287" extrusionOk="0">
                  <a:moveTo>
                    <a:pt x="14479" y="0"/>
                  </a:moveTo>
                  <a:cubicBezTo>
                    <a:pt x="9212" y="0"/>
                    <a:pt x="4006" y="1972"/>
                    <a:pt x="1" y="5344"/>
                  </a:cubicBezTo>
                  <a:lnTo>
                    <a:pt x="1" y="5566"/>
                  </a:lnTo>
                  <a:cubicBezTo>
                    <a:pt x="3871" y="3171"/>
                    <a:pt x="8199" y="1846"/>
                    <a:pt x="12606" y="1846"/>
                  </a:cubicBezTo>
                  <a:cubicBezTo>
                    <a:pt x="13508" y="1846"/>
                    <a:pt x="14413" y="1902"/>
                    <a:pt x="15318" y="2015"/>
                  </a:cubicBezTo>
                  <a:cubicBezTo>
                    <a:pt x="20645" y="2237"/>
                    <a:pt x="25751" y="3791"/>
                    <a:pt x="30412" y="6010"/>
                  </a:cubicBezTo>
                  <a:cubicBezTo>
                    <a:pt x="39957" y="10450"/>
                    <a:pt x="48837" y="17331"/>
                    <a:pt x="59048" y="21327"/>
                  </a:cubicBezTo>
                  <a:cubicBezTo>
                    <a:pt x="67184" y="24651"/>
                    <a:pt x="75768" y="26286"/>
                    <a:pt x="84311" y="26286"/>
                  </a:cubicBezTo>
                  <a:cubicBezTo>
                    <a:pt x="97445" y="26286"/>
                    <a:pt x="110483" y="22422"/>
                    <a:pt x="121646" y="14890"/>
                  </a:cubicBezTo>
                  <a:lnTo>
                    <a:pt x="121646" y="14668"/>
                  </a:lnTo>
                  <a:cubicBezTo>
                    <a:pt x="110842" y="21356"/>
                    <a:pt x="98546" y="24766"/>
                    <a:pt x="86228" y="24766"/>
                  </a:cubicBezTo>
                  <a:cubicBezTo>
                    <a:pt x="77289" y="24766"/>
                    <a:pt x="68337" y="22970"/>
                    <a:pt x="59936" y="19329"/>
                  </a:cubicBezTo>
                  <a:cubicBezTo>
                    <a:pt x="50169" y="15112"/>
                    <a:pt x="41733" y="7786"/>
                    <a:pt x="31522" y="3569"/>
                  </a:cubicBezTo>
                  <a:cubicBezTo>
                    <a:pt x="26417" y="1349"/>
                    <a:pt x="20867" y="17"/>
                    <a:pt x="15318" y="17"/>
                  </a:cubicBezTo>
                  <a:cubicBezTo>
                    <a:pt x="15038" y="6"/>
                    <a:pt x="14758" y="0"/>
                    <a:pt x="144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59"/>
            <p:cNvSpPr/>
            <p:nvPr/>
          </p:nvSpPr>
          <p:spPr>
            <a:xfrm>
              <a:off x="1551325" y="4638200"/>
              <a:ext cx="2591650" cy="604800"/>
            </a:xfrm>
            <a:custGeom>
              <a:avLst/>
              <a:gdLst/>
              <a:ahLst/>
              <a:cxnLst/>
              <a:rect l="l" t="t" r="r" b="b"/>
              <a:pathLst>
                <a:path w="103666" h="24192" extrusionOk="0">
                  <a:moveTo>
                    <a:pt x="13430" y="0"/>
                  </a:moveTo>
                  <a:cubicBezTo>
                    <a:pt x="13024" y="0"/>
                    <a:pt x="12617" y="9"/>
                    <a:pt x="12210" y="28"/>
                  </a:cubicBezTo>
                  <a:cubicBezTo>
                    <a:pt x="9768" y="250"/>
                    <a:pt x="7326" y="916"/>
                    <a:pt x="5106" y="1804"/>
                  </a:cubicBezTo>
                  <a:cubicBezTo>
                    <a:pt x="2887" y="2914"/>
                    <a:pt x="1111" y="4689"/>
                    <a:pt x="1" y="6687"/>
                  </a:cubicBezTo>
                  <a:lnTo>
                    <a:pt x="1" y="6687"/>
                  </a:lnTo>
                  <a:cubicBezTo>
                    <a:pt x="2935" y="3544"/>
                    <a:pt x="7056" y="1785"/>
                    <a:pt x="11430" y="1785"/>
                  </a:cubicBezTo>
                  <a:cubicBezTo>
                    <a:pt x="11689" y="1785"/>
                    <a:pt x="11949" y="1791"/>
                    <a:pt x="12210" y="1804"/>
                  </a:cubicBezTo>
                  <a:cubicBezTo>
                    <a:pt x="16649" y="1804"/>
                    <a:pt x="21089" y="3136"/>
                    <a:pt x="24863" y="5577"/>
                  </a:cubicBezTo>
                  <a:cubicBezTo>
                    <a:pt x="28858" y="7575"/>
                    <a:pt x="32410" y="10461"/>
                    <a:pt x="36406" y="13125"/>
                  </a:cubicBezTo>
                  <a:cubicBezTo>
                    <a:pt x="46827" y="20400"/>
                    <a:pt x="59338" y="24192"/>
                    <a:pt x="71933" y="24192"/>
                  </a:cubicBezTo>
                  <a:cubicBezTo>
                    <a:pt x="73558" y="24192"/>
                    <a:pt x="75183" y="24129"/>
                    <a:pt x="76806" y="24002"/>
                  </a:cubicBezTo>
                  <a:cubicBezTo>
                    <a:pt x="86351" y="23336"/>
                    <a:pt x="95453" y="20450"/>
                    <a:pt x="103666" y="15789"/>
                  </a:cubicBezTo>
                  <a:lnTo>
                    <a:pt x="103666" y="15567"/>
                  </a:lnTo>
                  <a:cubicBezTo>
                    <a:pt x="94419" y="20375"/>
                    <a:pt x="84215" y="22855"/>
                    <a:pt x="74002" y="22855"/>
                  </a:cubicBezTo>
                  <a:cubicBezTo>
                    <a:pt x="65826" y="22855"/>
                    <a:pt x="57645" y="21265"/>
                    <a:pt x="49946" y="18008"/>
                  </a:cubicBezTo>
                  <a:cubicBezTo>
                    <a:pt x="45729" y="16011"/>
                    <a:pt x="41733" y="13791"/>
                    <a:pt x="38181" y="11127"/>
                  </a:cubicBezTo>
                  <a:cubicBezTo>
                    <a:pt x="34408" y="8241"/>
                    <a:pt x="30412" y="5577"/>
                    <a:pt x="26195" y="3358"/>
                  </a:cubicBezTo>
                  <a:cubicBezTo>
                    <a:pt x="22328" y="1119"/>
                    <a:pt x="17903" y="0"/>
                    <a:pt x="134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1" name="Google Shape;441;p59"/>
          <p:cNvGrpSpPr/>
          <p:nvPr/>
        </p:nvGrpSpPr>
        <p:grpSpPr>
          <a:xfrm flipH="1">
            <a:off x="8598095" y="3312017"/>
            <a:ext cx="822444" cy="807019"/>
            <a:chOff x="1124025" y="238125"/>
            <a:chExt cx="5272075" cy="5173200"/>
          </a:xfrm>
        </p:grpSpPr>
        <p:sp>
          <p:nvSpPr>
            <p:cNvPr id="442" name="Google Shape;442;p59"/>
            <p:cNvSpPr/>
            <p:nvPr/>
          </p:nvSpPr>
          <p:spPr>
            <a:xfrm>
              <a:off x="1124025" y="238125"/>
              <a:ext cx="5272075" cy="5173200"/>
            </a:xfrm>
            <a:custGeom>
              <a:avLst/>
              <a:gdLst/>
              <a:ahLst/>
              <a:cxnLst/>
              <a:rect l="l" t="t" r="r" b="b"/>
              <a:pathLst>
                <a:path w="210883" h="206928" extrusionOk="0">
                  <a:moveTo>
                    <a:pt x="210882" y="0"/>
                  </a:moveTo>
                  <a:cubicBezTo>
                    <a:pt x="160492" y="29523"/>
                    <a:pt x="89459" y="1332"/>
                    <a:pt x="42177" y="35295"/>
                  </a:cubicBezTo>
                  <a:cubicBezTo>
                    <a:pt x="20422" y="50834"/>
                    <a:pt x="8214" y="77249"/>
                    <a:pt x="4218" y="103665"/>
                  </a:cubicBezTo>
                  <a:cubicBezTo>
                    <a:pt x="0" y="130081"/>
                    <a:pt x="5550" y="160270"/>
                    <a:pt x="8436" y="186908"/>
                  </a:cubicBezTo>
                  <a:cubicBezTo>
                    <a:pt x="24825" y="200456"/>
                    <a:pt x="46633" y="206927"/>
                    <a:pt x="68751" y="206927"/>
                  </a:cubicBezTo>
                  <a:cubicBezTo>
                    <a:pt x="98457" y="206927"/>
                    <a:pt x="128723" y="195253"/>
                    <a:pt x="147174" y="173367"/>
                  </a:cubicBezTo>
                  <a:cubicBezTo>
                    <a:pt x="187352" y="125863"/>
                    <a:pt x="174477" y="50390"/>
                    <a:pt x="2108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59"/>
            <p:cNvSpPr/>
            <p:nvPr/>
          </p:nvSpPr>
          <p:spPr>
            <a:xfrm>
              <a:off x="1490275" y="892950"/>
              <a:ext cx="4456300" cy="4040075"/>
            </a:xfrm>
            <a:custGeom>
              <a:avLst/>
              <a:gdLst/>
              <a:ahLst/>
              <a:cxnLst/>
              <a:rect l="l" t="t" r="r" b="b"/>
              <a:pathLst>
                <a:path w="178252" h="161603" extrusionOk="0">
                  <a:moveTo>
                    <a:pt x="178252" y="1"/>
                  </a:moveTo>
                  <a:cubicBezTo>
                    <a:pt x="157163" y="3108"/>
                    <a:pt x="136963" y="9546"/>
                    <a:pt x="117873" y="18869"/>
                  </a:cubicBezTo>
                  <a:cubicBezTo>
                    <a:pt x="79692" y="37738"/>
                    <a:pt x="47283" y="67039"/>
                    <a:pt x="24863" y="103444"/>
                  </a:cubicBezTo>
                  <a:cubicBezTo>
                    <a:pt x="13542" y="121424"/>
                    <a:pt x="5107" y="140959"/>
                    <a:pt x="1" y="161603"/>
                  </a:cubicBezTo>
                  <a:cubicBezTo>
                    <a:pt x="29080" y="81690"/>
                    <a:pt x="95675" y="21089"/>
                    <a:pt x="1782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59"/>
            <p:cNvSpPr/>
            <p:nvPr/>
          </p:nvSpPr>
          <p:spPr>
            <a:xfrm>
              <a:off x="2827725" y="726475"/>
              <a:ext cx="527225" cy="1698175"/>
            </a:xfrm>
            <a:custGeom>
              <a:avLst/>
              <a:gdLst/>
              <a:ahLst/>
              <a:cxnLst/>
              <a:rect l="l" t="t" r="r" b="b"/>
              <a:pathLst>
                <a:path w="21089" h="67927" extrusionOk="0">
                  <a:moveTo>
                    <a:pt x="20867" y="0"/>
                  </a:moveTo>
                  <a:cubicBezTo>
                    <a:pt x="12209" y="8658"/>
                    <a:pt x="5772" y="19535"/>
                    <a:pt x="2664" y="31522"/>
                  </a:cubicBezTo>
                  <a:cubicBezTo>
                    <a:pt x="888" y="37515"/>
                    <a:pt x="0" y="43509"/>
                    <a:pt x="222" y="49946"/>
                  </a:cubicBezTo>
                  <a:cubicBezTo>
                    <a:pt x="444" y="55940"/>
                    <a:pt x="1554" y="62155"/>
                    <a:pt x="3996" y="67926"/>
                  </a:cubicBezTo>
                  <a:lnTo>
                    <a:pt x="4218" y="67926"/>
                  </a:lnTo>
                  <a:cubicBezTo>
                    <a:pt x="3330" y="61933"/>
                    <a:pt x="2886" y="55940"/>
                    <a:pt x="2886" y="49946"/>
                  </a:cubicBezTo>
                  <a:cubicBezTo>
                    <a:pt x="3108" y="43953"/>
                    <a:pt x="3552" y="37959"/>
                    <a:pt x="4884" y="32188"/>
                  </a:cubicBezTo>
                  <a:cubicBezTo>
                    <a:pt x="7326" y="20201"/>
                    <a:pt x="13097" y="9102"/>
                    <a:pt x="210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59"/>
            <p:cNvSpPr/>
            <p:nvPr/>
          </p:nvSpPr>
          <p:spPr>
            <a:xfrm>
              <a:off x="3443725" y="726475"/>
              <a:ext cx="505025" cy="1237575"/>
            </a:xfrm>
            <a:custGeom>
              <a:avLst/>
              <a:gdLst/>
              <a:ahLst/>
              <a:cxnLst/>
              <a:rect l="l" t="t" r="r" b="b"/>
              <a:pathLst>
                <a:path w="20201" h="49503" extrusionOk="0">
                  <a:moveTo>
                    <a:pt x="19979" y="0"/>
                  </a:moveTo>
                  <a:cubicBezTo>
                    <a:pt x="13319" y="6216"/>
                    <a:pt x="7992" y="13763"/>
                    <a:pt x="4440" y="22198"/>
                  </a:cubicBezTo>
                  <a:cubicBezTo>
                    <a:pt x="2664" y="26416"/>
                    <a:pt x="1332" y="30856"/>
                    <a:pt x="666" y="35517"/>
                  </a:cubicBezTo>
                  <a:cubicBezTo>
                    <a:pt x="0" y="40179"/>
                    <a:pt x="0" y="44840"/>
                    <a:pt x="888" y="49502"/>
                  </a:cubicBezTo>
                  <a:lnTo>
                    <a:pt x="1332" y="49280"/>
                  </a:lnTo>
                  <a:cubicBezTo>
                    <a:pt x="1776" y="44840"/>
                    <a:pt x="2442" y="40401"/>
                    <a:pt x="3330" y="35961"/>
                  </a:cubicBezTo>
                  <a:cubicBezTo>
                    <a:pt x="4218" y="31744"/>
                    <a:pt x="5328" y="27304"/>
                    <a:pt x="6660" y="23308"/>
                  </a:cubicBezTo>
                  <a:cubicBezTo>
                    <a:pt x="9545" y="14651"/>
                    <a:pt x="14207" y="6882"/>
                    <a:pt x="202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59"/>
            <p:cNvSpPr/>
            <p:nvPr/>
          </p:nvSpPr>
          <p:spPr>
            <a:xfrm>
              <a:off x="2233925" y="931800"/>
              <a:ext cx="382950" cy="1970100"/>
            </a:xfrm>
            <a:custGeom>
              <a:avLst/>
              <a:gdLst/>
              <a:ahLst/>
              <a:cxnLst/>
              <a:rect l="l" t="t" r="r" b="b"/>
              <a:pathLst>
                <a:path w="15318" h="78804" extrusionOk="0">
                  <a:moveTo>
                    <a:pt x="15095" y="1"/>
                  </a:moveTo>
                  <a:cubicBezTo>
                    <a:pt x="6660" y="11322"/>
                    <a:pt x="1776" y="24641"/>
                    <a:pt x="666" y="38625"/>
                  </a:cubicBezTo>
                  <a:cubicBezTo>
                    <a:pt x="0" y="45729"/>
                    <a:pt x="444" y="52610"/>
                    <a:pt x="1998" y="59492"/>
                  </a:cubicBezTo>
                  <a:cubicBezTo>
                    <a:pt x="3552" y="66373"/>
                    <a:pt x="6216" y="72810"/>
                    <a:pt x="10212" y="78804"/>
                  </a:cubicBezTo>
                  <a:lnTo>
                    <a:pt x="10434" y="78804"/>
                  </a:lnTo>
                  <a:cubicBezTo>
                    <a:pt x="7770" y="72366"/>
                    <a:pt x="5994" y="65707"/>
                    <a:pt x="4662" y="59048"/>
                  </a:cubicBezTo>
                  <a:cubicBezTo>
                    <a:pt x="3330" y="52388"/>
                    <a:pt x="2886" y="45729"/>
                    <a:pt x="2886" y="38847"/>
                  </a:cubicBezTo>
                  <a:cubicBezTo>
                    <a:pt x="3552" y="25084"/>
                    <a:pt x="7770" y="11766"/>
                    <a:pt x="15317" y="223"/>
                  </a:cubicBezTo>
                  <a:lnTo>
                    <a:pt x="150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59"/>
            <p:cNvSpPr/>
            <p:nvPr/>
          </p:nvSpPr>
          <p:spPr>
            <a:xfrm>
              <a:off x="1667875" y="1442350"/>
              <a:ext cx="366300" cy="2003400"/>
            </a:xfrm>
            <a:custGeom>
              <a:avLst/>
              <a:gdLst/>
              <a:ahLst/>
              <a:cxnLst/>
              <a:rect l="l" t="t" r="r" b="b"/>
              <a:pathLst>
                <a:path w="14652" h="80136" extrusionOk="0">
                  <a:moveTo>
                    <a:pt x="9324" y="1"/>
                  </a:moveTo>
                  <a:cubicBezTo>
                    <a:pt x="2886" y="12654"/>
                    <a:pt x="0" y="26639"/>
                    <a:pt x="666" y="40845"/>
                  </a:cubicBezTo>
                  <a:cubicBezTo>
                    <a:pt x="888" y="47949"/>
                    <a:pt x="2220" y="54830"/>
                    <a:pt x="4440" y="61712"/>
                  </a:cubicBezTo>
                  <a:cubicBezTo>
                    <a:pt x="6660" y="68371"/>
                    <a:pt x="9990" y="74586"/>
                    <a:pt x="14429" y="80136"/>
                  </a:cubicBezTo>
                  <a:lnTo>
                    <a:pt x="14651" y="80136"/>
                  </a:lnTo>
                  <a:cubicBezTo>
                    <a:pt x="11543" y="73921"/>
                    <a:pt x="8880" y="67483"/>
                    <a:pt x="7104" y="60824"/>
                  </a:cubicBezTo>
                  <a:cubicBezTo>
                    <a:pt x="5106" y="54164"/>
                    <a:pt x="3774" y="47505"/>
                    <a:pt x="3108" y="40623"/>
                  </a:cubicBezTo>
                  <a:cubicBezTo>
                    <a:pt x="1776" y="26861"/>
                    <a:pt x="3996" y="12876"/>
                    <a:pt x="95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59"/>
            <p:cNvSpPr/>
            <p:nvPr/>
          </p:nvSpPr>
          <p:spPr>
            <a:xfrm>
              <a:off x="1401500" y="2940725"/>
              <a:ext cx="316350" cy="1137675"/>
            </a:xfrm>
            <a:custGeom>
              <a:avLst/>
              <a:gdLst/>
              <a:ahLst/>
              <a:cxnLst/>
              <a:rect l="l" t="t" r="r" b="b"/>
              <a:pathLst>
                <a:path w="12654" h="45507" extrusionOk="0">
                  <a:moveTo>
                    <a:pt x="1776" y="1"/>
                  </a:moveTo>
                  <a:cubicBezTo>
                    <a:pt x="0" y="7992"/>
                    <a:pt x="0" y="16205"/>
                    <a:pt x="1776" y="24197"/>
                  </a:cubicBezTo>
                  <a:cubicBezTo>
                    <a:pt x="2442" y="28192"/>
                    <a:pt x="3774" y="31966"/>
                    <a:pt x="5550" y="35740"/>
                  </a:cubicBezTo>
                  <a:cubicBezTo>
                    <a:pt x="7326" y="39291"/>
                    <a:pt x="9545" y="42621"/>
                    <a:pt x="12431" y="45507"/>
                  </a:cubicBezTo>
                  <a:lnTo>
                    <a:pt x="12653" y="45285"/>
                  </a:lnTo>
                  <a:cubicBezTo>
                    <a:pt x="11099" y="41733"/>
                    <a:pt x="9323" y="38181"/>
                    <a:pt x="7770" y="34630"/>
                  </a:cubicBezTo>
                  <a:cubicBezTo>
                    <a:pt x="6216" y="30856"/>
                    <a:pt x="4884" y="27304"/>
                    <a:pt x="3774" y="23531"/>
                  </a:cubicBezTo>
                  <a:cubicBezTo>
                    <a:pt x="1776" y="15983"/>
                    <a:pt x="1110" y="7992"/>
                    <a:pt x="19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59"/>
            <p:cNvSpPr/>
            <p:nvPr/>
          </p:nvSpPr>
          <p:spPr>
            <a:xfrm>
              <a:off x="4226200" y="693175"/>
              <a:ext cx="765850" cy="754750"/>
            </a:xfrm>
            <a:custGeom>
              <a:avLst/>
              <a:gdLst/>
              <a:ahLst/>
              <a:cxnLst/>
              <a:rect l="l" t="t" r="r" b="b"/>
              <a:pathLst>
                <a:path w="30634" h="30190" extrusionOk="0">
                  <a:moveTo>
                    <a:pt x="30634" y="0"/>
                  </a:moveTo>
                  <a:cubicBezTo>
                    <a:pt x="23531" y="1998"/>
                    <a:pt x="16871" y="5772"/>
                    <a:pt x="11322" y="10878"/>
                  </a:cubicBezTo>
                  <a:cubicBezTo>
                    <a:pt x="8436" y="13319"/>
                    <a:pt x="5772" y="16205"/>
                    <a:pt x="3774" y="19313"/>
                  </a:cubicBezTo>
                  <a:cubicBezTo>
                    <a:pt x="1998" y="22642"/>
                    <a:pt x="667" y="26194"/>
                    <a:pt x="1" y="29968"/>
                  </a:cubicBezTo>
                  <a:lnTo>
                    <a:pt x="223" y="30190"/>
                  </a:lnTo>
                  <a:cubicBezTo>
                    <a:pt x="2220" y="26860"/>
                    <a:pt x="4218" y="23752"/>
                    <a:pt x="6216" y="20867"/>
                  </a:cubicBezTo>
                  <a:cubicBezTo>
                    <a:pt x="8214" y="17981"/>
                    <a:pt x="10434" y="15095"/>
                    <a:pt x="12875" y="12431"/>
                  </a:cubicBezTo>
                  <a:cubicBezTo>
                    <a:pt x="17759" y="7104"/>
                    <a:pt x="23975" y="2886"/>
                    <a:pt x="30634" y="222"/>
                  </a:cubicBezTo>
                  <a:lnTo>
                    <a:pt x="306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59"/>
            <p:cNvSpPr/>
            <p:nvPr/>
          </p:nvSpPr>
          <p:spPr>
            <a:xfrm>
              <a:off x="5053075" y="254750"/>
              <a:ext cx="1343025" cy="810275"/>
            </a:xfrm>
            <a:custGeom>
              <a:avLst/>
              <a:gdLst/>
              <a:ahLst/>
              <a:cxnLst/>
              <a:rect l="l" t="t" r="r" b="b"/>
              <a:pathLst>
                <a:path w="53721" h="32411" extrusionOk="0">
                  <a:moveTo>
                    <a:pt x="53720" y="1"/>
                  </a:moveTo>
                  <a:cubicBezTo>
                    <a:pt x="49946" y="3775"/>
                    <a:pt x="45729" y="6882"/>
                    <a:pt x="40845" y="9102"/>
                  </a:cubicBezTo>
                  <a:cubicBezTo>
                    <a:pt x="36184" y="11544"/>
                    <a:pt x="31522" y="13542"/>
                    <a:pt x="26638" y="15318"/>
                  </a:cubicBezTo>
                  <a:cubicBezTo>
                    <a:pt x="21533" y="17093"/>
                    <a:pt x="16649" y="19313"/>
                    <a:pt x="11988" y="21755"/>
                  </a:cubicBezTo>
                  <a:cubicBezTo>
                    <a:pt x="7326" y="24197"/>
                    <a:pt x="3108" y="27749"/>
                    <a:pt x="1" y="32188"/>
                  </a:cubicBezTo>
                  <a:lnTo>
                    <a:pt x="223" y="32410"/>
                  </a:lnTo>
                  <a:cubicBezTo>
                    <a:pt x="4218" y="29302"/>
                    <a:pt x="8658" y="26417"/>
                    <a:pt x="13320" y="24197"/>
                  </a:cubicBezTo>
                  <a:cubicBezTo>
                    <a:pt x="17981" y="21977"/>
                    <a:pt x="22643" y="19757"/>
                    <a:pt x="27526" y="17537"/>
                  </a:cubicBezTo>
                  <a:cubicBezTo>
                    <a:pt x="32410" y="15540"/>
                    <a:pt x="37072" y="13098"/>
                    <a:pt x="41733" y="10434"/>
                  </a:cubicBezTo>
                  <a:cubicBezTo>
                    <a:pt x="46173" y="7770"/>
                    <a:pt x="50168" y="4219"/>
                    <a:pt x="53720" y="223"/>
                  </a:cubicBezTo>
                  <a:lnTo>
                    <a:pt x="537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59"/>
            <p:cNvSpPr/>
            <p:nvPr/>
          </p:nvSpPr>
          <p:spPr>
            <a:xfrm>
              <a:off x="2994200" y="2423225"/>
              <a:ext cx="2552825" cy="446575"/>
            </a:xfrm>
            <a:custGeom>
              <a:avLst/>
              <a:gdLst/>
              <a:ahLst/>
              <a:cxnLst/>
              <a:rect l="l" t="t" r="r" b="b"/>
              <a:pathLst>
                <a:path w="102113" h="17863" extrusionOk="0">
                  <a:moveTo>
                    <a:pt x="13236" y="1"/>
                  </a:moveTo>
                  <a:cubicBezTo>
                    <a:pt x="8769" y="1"/>
                    <a:pt x="4329" y="611"/>
                    <a:pt x="1" y="1832"/>
                  </a:cubicBezTo>
                  <a:lnTo>
                    <a:pt x="1" y="2054"/>
                  </a:lnTo>
                  <a:cubicBezTo>
                    <a:pt x="2381" y="1810"/>
                    <a:pt x="4778" y="1684"/>
                    <a:pt x="7177" y="1684"/>
                  </a:cubicBezTo>
                  <a:cubicBezTo>
                    <a:pt x="13507" y="1684"/>
                    <a:pt x="19856" y="2565"/>
                    <a:pt x="25973" y="4496"/>
                  </a:cubicBezTo>
                  <a:cubicBezTo>
                    <a:pt x="34186" y="6716"/>
                    <a:pt x="42621" y="9824"/>
                    <a:pt x="50834" y="12487"/>
                  </a:cubicBezTo>
                  <a:cubicBezTo>
                    <a:pt x="59270" y="15595"/>
                    <a:pt x="68149" y="17371"/>
                    <a:pt x="77028" y="17815"/>
                  </a:cubicBezTo>
                  <a:cubicBezTo>
                    <a:pt x="77666" y="17847"/>
                    <a:pt x="78303" y="17863"/>
                    <a:pt x="78940" y="17863"/>
                  </a:cubicBezTo>
                  <a:cubicBezTo>
                    <a:pt x="87174" y="17863"/>
                    <a:pt x="95313" y="15213"/>
                    <a:pt x="102112" y="10268"/>
                  </a:cubicBezTo>
                  <a:lnTo>
                    <a:pt x="101890" y="10046"/>
                  </a:lnTo>
                  <a:cubicBezTo>
                    <a:pt x="95559" y="14266"/>
                    <a:pt x="88068" y="16663"/>
                    <a:pt x="80420" y="16663"/>
                  </a:cubicBezTo>
                  <a:cubicBezTo>
                    <a:pt x="79218" y="16663"/>
                    <a:pt x="78012" y="16604"/>
                    <a:pt x="76806" y="16483"/>
                  </a:cubicBezTo>
                  <a:cubicBezTo>
                    <a:pt x="68149" y="15817"/>
                    <a:pt x="59714" y="13819"/>
                    <a:pt x="51500" y="10490"/>
                  </a:cubicBezTo>
                  <a:cubicBezTo>
                    <a:pt x="43287" y="7160"/>
                    <a:pt x="35074" y="4274"/>
                    <a:pt x="26639" y="1832"/>
                  </a:cubicBezTo>
                  <a:cubicBezTo>
                    <a:pt x="22199" y="611"/>
                    <a:pt x="17704" y="1"/>
                    <a:pt x="132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59"/>
            <p:cNvSpPr/>
            <p:nvPr/>
          </p:nvSpPr>
          <p:spPr>
            <a:xfrm>
              <a:off x="4242850" y="1420150"/>
              <a:ext cx="1581650" cy="181750"/>
            </a:xfrm>
            <a:custGeom>
              <a:avLst/>
              <a:gdLst/>
              <a:ahLst/>
              <a:cxnLst/>
              <a:rect l="l" t="t" r="r" b="b"/>
              <a:pathLst>
                <a:path w="63266" h="7270" extrusionOk="0">
                  <a:moveTo>
                    <a:pt x="63043" y="1"/>
                  </a:moveTo>
                  <a:cubicBezTo>
                    <a:pt x="58825" y="3331"/>
                    <a:pt x="53720" y="5328"/>
                    <a:pt x="48392" y="5550"/>
                  </a:cubicBezTo>
                  <a:cubicBezTo>
                    <a:pt x="47504" y="5587"/>
                    <a:pt x="46610" y="5606"/>
                    <a:pt x="45713" y="5606"/>
                  </a:cubicBezTo>
                  <a:cubicBezTo>
                    <a:pt x="41227" y="5606"/>
                    <a:pt x="36664" y="5143"/>
                    <a:pt x="32410" y="4219"/>
                  </a:cubicBezTo>
                  <a:cubicBezTo>
                    <a:pt x="27082" y="3109"/>
                    <a:pt x="21755" y="1999"/>
                    <a:pt x="16205" y="1555"/>
                  </a:cubicBezTo>
                  <a:cubicBezTo>
                    <a:pt x="14977" y="1407"/>
                    <a:pt x="13749" y="1336"/>
                    <a:pt x="12526" y="1336"/>
                  </a:cubicBezTo>
                  <a:cubicBezTo>
                    <a:pt x="8221" y="1336"/>
                    <a:pt x="3976" y="2219"/>
                    <a:pt x="1" y="3775"/>
                  </a:cubicBezTo>
                  <a:lnTo>
                    <a:pt x="1" y="3997"/>
                  </a:lnTo>
                  <a:cubicBezTo>
                    <a:pt x="2473" y="3688"/>
                    <a:pt x="4946" y="3522"/>
                    <a:pt x="7418" y="3522"/>
                  </a:cubicBezTo>
                  <a:cubicBezTo>
                    <a:pt x="10273" y="3522"/>
                    <a:pt x="13128" y="3743"/>
                    <a:pt x="15983" y="4219"/>
                  </a:cubicBezTo>
                  <a:lnTo>
                    <a:pt x="31966" y="6438"/>
                  </a:lnTo>
                  <a:cubicBezTo>
                    <a:pt x="35326" y="6976"/>
                    <a:pt x="38687" y="7270"/>
                    <a:pt x="41998" y="7270"/>
                  </a:cubicBezTo>
                  <a:cubicBezTo>
                    <a:pt x="44155" y="7270"/>
                    <a:pt x="46291" y="7145"/>
                    <a:pt x="48392" y="6882"/>
                  </a:cubicBezTo>
                  <a:cubicBezTo>
                    <a:pt x="53942" y="6216"/>
                    <a:pt x="59047" y="3997"/>
                    <a:pt x="63265" y="223"/>
                  </a:cubicBezTo>
                  <a:lnTo>
                    <a:pt x="630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59"/>
            <p:cNvSpPr/>
            <p:nvPr/>
          </p:nvSpPr>
          <p:spPr>
            <a:xfrm>
              <a:off x="3510325" y="1923700"/>
              <a:ext cx="2186525" cy="290900"/>
            </a:xfrm>
            <a:custGeom>
              <a:avLst/>
              <a:gdLst/>
              <a:ahLst/>
              <a:cxnLst/>
              <a:rect l="l" t="t" r="r" b="b"/>
              <a:pathLst>
                <a:path w="87461" h="11636" extrusionOk="0">
                  <a:moveTo>
                    <a:pt x="16545" y="0"/>
                  </a:moveTo>
                  <a:cubicBezTo>
                    <a:pt x="10781" y="0"/>
                    <a:pt x="5143" y="1457"/>
                    <a:pt x="0" y="4277"/>
                  </a:cubicBezTo>
                  <a:lnTo>
                    <a:pt x="0" y="4499"/>
                  </a:lnTo>
                  <a:cubicBezTo>
                    <a:pt x="4471" y="3102"/>
                    <a:pt x="9206" y="2320"/>
                    <a:pt x="13927" y="2320"/>
                  </a:cubicBezTo>
                  <a:cubicBezTo>
                    <a:pt x="16708" y="2320"/>
                    <a:pt x="19483" y="2591"/>
                    <a:pt x="22198" y="3167"/>
                  </a:cubicBezTo>
                  <a:cubicBezTo>
                    <a:pt x="29524" y="4499"/>
                    <a:pt x="36849" y="6719"/>
                    <a:pt x="44174" y="8494"/>
                  </a:cubicBezTo>
                  <a:cubicBezTo>
                    <a:pt x="50781" y="10697"/>
                    <a:pt x="57749" y="11635"/>
                    <a:pt x="64753" y="11635"/>
                  </a:cubicBezTo>
                  <a:cubicBezTo>
                    <a:pt x="65514" y="11635"/>
                    <a:pt x="66276" y="11624"/>
                    <a:pt x="67038" y="11602"/>
                  </a:cubicBezTo>
                  <a:cubicBezTo>
                    <a:pt x="74808" y="11158"/>
                    <a:pt x="82133" y="7829"/>
                    <a:pt x="87461" y="2057"/>
                  </a:cubicBezTo>
                  <a:lnTo>
                    <a:pt x="87239" y="1835"/>
                  </a:lnTo>
                  <a:cubicBezTo>
                    <a:pt x="81689" y="7163"/>
                    <a:pt x="74586" y="10048"/>
                    <a:pt x="66816" y="10048"/>
                  </a:cubicBezTo>
                  <a:cubicBezTo>
                    <a:pt x="59269" y="10048"/>
                    <a:pt x="51722" y="8938"/>
                    <a:pt x="44618" y="6497"/>
                  </a:cubicBezTo>
                  <a:cubicBezTo>
                    <a:pt x="37515" y="3833"/>
                    <a:pt x="29967" y="1835"/>
                    <a:pt x="22420" y="503"/>
                  </a:cubicBezTo>
                  <a:cubicBezTo>
                    <a:pt x="20457" y="167"/>
                    <a:pt x="18494" y="0"/>
                    <a:pt x="165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59"/>
            <p:cNvSpPr/>
            <p:nvPr/>
          </p:nvSpPr>
          <p:spPr>
            <a:xfrm>
              <a:off x="2555800" y="2909850"/>
              <a:ext cx="2902425" cy="531550"/>
            </a:xfrm>
            <a:custGeom>
              <a:avLst/>
              <a:gdLst/>
              <a:ahLst/>
              <a:cxnLst/>
              <a:rect l="l" t="t" r="r" b="b"/>
              <a:pathLst>
                <a:path w="116097" h="21262" extrusionOk="0">
                  <a:moveTo>
                    <a:pt x="13743" y="1"/>
                  </a:moveTo>
                  <a:cubicBezTo>
                    <a:pt x="9093" y="1"/>
                    <a:pt x="4477" y="561"/>
                    <a:pt x="0" y="1680"/>
                  </a:cubicBezTo>
                  <a:lnTo>
                    <a:pt x="0" y="2124"/>
                  </a:lnTo>
                  <a:cubicBezTo>
                    <a:pt x="2673" y="1820"/>
                    <a:pt x="5362" y="1666"/>
                    <a:pt x="8054" y="1666"/>
                  </a:cubicBezTo>
                  <a:cubicBezTo>
                    <a:pt x="15201" y="1666"/>
                    <a:pt x="22368" y="2752"/>
                    <a:pt x="29302" y="5009"/>
                  </a:cubicBezTo>
                  <a:cubicBezTo>
                    <a:pt x="38847" y="7673"/>
                    <a:pt x="48170" y="11225"/>
                    <a:pt x="57715" y="14555"/>
                  </a:cubicBezTo>
                  <a:cubicBezTo>
                    <a:pt x="67261" y="18106"/>
                    <a:pt x="77250" y="20326"/>
                    <a:pt x="87461" y="21214"/>
                  </a:cubicBezTo>
                  <a:cubicBezTo>
                    <a:pt x="88174" y="21246"/>
                    <a:pt x="88889" y="21262"/>
                    <a:pt x="89604" y="21262"/>
                  </a:cubicBezTo>
                  <a:cubicBezTo>
                    <a:pt x="98900" y="21262"/>
                    <a:pt x="108264" y="18582"/>
                    <a:pt x="116096" y="13223"/>
                  </a:cubicBezTo>
                  <a:lnTo>
                    <a:pt x="115874" y="13001"/>
                  </a:lnTo>
                  <a:cubicBezTo>
                    <a:pt x="108777" y="17483"/>
                    <a:pt x="100580" y="19923"/>
                    <a:pt x="92208" y="19923"/>
                  </a:cubicBezTo>
                  <a:cubicBezTo>
                    <a:pt x="90630" y="19923"/>
                    <a:pt x="89045" y="19836"/>
                    <a:pt x="87461" y="19660"/>
                  </a:cubicBezTo>
                  <a:cubicBezTo>
                    <a:pt x="77472" y="18772"/>
                    <a:pt x="67705" y="16330"/>
                    <a:pt x="58603" y="12557"/>
                  </a:cubicBezTo>
                  <a:cubicBezTo>
                    <a:pt x="49280" y="8561"/>
                    <a:pt x="39735" y="5009"/>
                    <a:pt x="30190" y="2346"/>
                  </a:cubicBezTo>
                  <a:cubicBezTo>
                    <a:pt x="24779" y="783"/>
                    <a:pt x="19238" y="1"/>
                    <a:pt x="137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59"/>
            <p:cNvSpPr/>
            <p:nvPr/>
          </p:nvSpPr>
          <p:spPr>
            <a:xfrm>
              <a:off x="2122925" y="3511650"/>
              <a:ext cx="3141050" cy="522650"/>
            </a:xfrm>
            <a:custGeom>
              <a:avLst/>
              <a:gdLst/>
              <a:ahLst/>
              <a:cxnLst/>
              <a:rect l="l" t="t" r="r" b="b"/>
              <a:pathLst>
                <a:path w="125642" h="20906" extrusionOk="0">
                  <a:moveTo>
                    <a:pt x="14606" y="0"/>
                  </a:moveTo>
                  <a:cubicBezTo>
                    <a:pt x="9520" y="0"/>
                    <a:pt x="4480" y="1136"/>
                    <a:pt x="1" y="3579"/>
                  </a:cubicBezTo>
                  <a:lnTo>
                    <a:pt x="1" y="3801"/>
                  </a:lnTo>
                  <a:cubicBezTo>
                    <a:pt x="3830" y="2303"/>
                    <a:pt x="7784" y="1554"/>
                    <a:pt x="11769" y="1554"/>
                  </a:cubicBezTo>
                  <a:cubicBezTo>
                    <a:pt x="13098" y="1554"/>
                    <a:pt x="14430" y="1637"/>
                    <a:pt x="15761" y="1804"/>
                  </a:cubicBezTo>
                  <a:cubicBezTo>
                    <a:pt x="21089" y="2470"/>
                    <a:pt x="26195" y="3579"/>
                    <a:pt x="31300" y="5355"/>
                  </a:cubicBezTo>
                  <a:cubicBezTo>
                    <a:pt x="41511" y="8685"/>
                    <a:pt x="51722" y="12459"/>
                    <a:pt x="62155" y="15566"/>
                  </a:cubicBezTo>
                  <a:cubicBezTo>
                    <a:pt x="72589" y="18896"/>
                    <a:pt x="83466" y="20672"/>
                    <a:pt x="94343" y="20894"/>
                  </a:cubicBezTo>
                  <a:cubicBezTo>
                    <a:pt x="94740" y="20902"/>
                    <a:pt x="95136" y="20906"/>
                    <a:pt x="95532" y="20906"/>
                  </a:cubicBezTo>
                  <a:cubicBezTo>
                    <a:pt x="106218" y="20906"/>
                    <a:pt x="116652" y="18024"/>
                    <a:pt x="125642" y="12459"/>
                  </a:cubicBezTo>
                  <a:lnTo>
                    <a:pt x="125642" y="12237"/>
                  </a:lnTo>
                  <a:cubicBezTo>
                    <a:pt x="117061" y="17026"/>
                    <a:pt x="107583" y="19663"/>
                    <a:pt x="97853" y="19663"/>
                  </a:cubicBezTo>
                  <a:cubicBezTo>
                    <a:pt x="96760" y="19663"/>
                    <a:pt x="95663" y="19629"/>
                    <a:pt x="94565" y="19562"/>
                  </a:cubicBezTo>
                  <a:cubicBezTo>
                    <a:pt x="83910" y="19118"/>
                    <a:pt x="73255" y="17120"/>
                    <a:pt x="63043" y="13569"/>
                  </a:cubicBezTo>
                  <a:cubicBezTo>
                    <a:pt x="52832" y="10017"/>
                    <a:pt x="42843" y="5799"/>
                    <a:pt x="32188" y="2914"/>
                  </a:cubicBezTo>
                  <a:cubicBezTo>
                    <a:pt x="26860" y="1138"/>
                    <a:pt x="21533" y="250"/>
                    <a:pt x="15983" y="28"/>
                  </a:cubicBezTo>
                  <a:cubicBezTo>
                    <a:pt x="15524" y="9"/>
                    <a:pt x="15065" y="0"/>
                    <a:pt x="146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59"/>
            <p:cNvSpPr/>
            <p:nvPr/>
          </p:nvSpPr>
          <p:spPr>
            <a:xfrm>
              <a:off x="1801050" y="4061325"/>
              <a:ext cx="3041175" cy="657175"/>
            </a:xfrm>
            <a:custGeom>
              <a:avLst/>
              <a:gdLst/>
              <a:ahLst/>
              <a:cxnLst/>
              <a:rect l="l" t="t" r="r" b="b"/>
              <a:pathLst>
                <a:path w="121647" h="26287" extrusionOk="0">
                  <a:moveTo>
                    <a:pt x="14479" y="0"/>
                  </a:moveTo>
                  <a:cubicBezTo>
                    <a:pt x="9212" y="0"/>
                    <a:pt x="4006" y="1972"/>
                    <a:pt x="1" y="5344"/>
                  </a:cubicBezTo>
                  <a:lnTo>
                    <a:pt x="1" y="5566"/>
                  </a:lnTo>
                  <a:cubicBezTo>
                    <a:pt x="3871" y="3171"/>
                    <a:pt x="8199" y="1846"/>
                    <a:pt x="12606" y="1846"/>
                  </a:cubicBezTo>
                  <a:cubicBezTo>
                    <a:pt x="13508" y="1846"/>
                    <a:pt x="14413" y="1902"/>
                    <a:pt x="15318" y="2015"/>
                  </a:cubicBezTo>
                  <a:cubicBezTo>
                    <a:pt x="20645" y="2237"/>
                    <a:pt x="25751" y="3791"/>
                    <a:pt x="30412" y="6010"/>
                  </a:cubicBezTo>
                  <a:cubicBezTo>
                    <a:pt x="39957" y="10450"/>
                    <a:pt x="48837" y="17331"/>
                    <a:pt x="59048" y="21327"/>
                  </a:cubicBezTo>
                  <a:cubicBezTo>
                    <a:pt x="67184" y="24651"/>
                    <a:pt x="75768" y="26286"/>
                    <a:pt x="84311" y="26286"/>
                  </a:cubicBezTo>
                  <a:cubicBezTo>
                    <a:pt x="97445" y="26286"/>
                    <a:pt x="110483" y="22422"/>
                    <a:pt x="121646" y="14890"/>
                  </a:cubicBezTo>
                  <a:lnTo>
                    <a:pt x="121646" y="14668"/>
                  </a:lnTo>
                  <a:cubicBezTo>
                    <a:pt x="110842" y="21356"/>
                    <a:pt x="98546" y="24766"/>
                    <a:pt x="86228" y="24766"/>
                  </a:cubicBezTo>
                  <a:cubicBezTo>
                    <a:pt x="77289" y="24766"/>
                    <a:pt x="68337" y="22970"/>
                    <a:pt x="59936" y="19329"/>
                  </a:cubicBezTo>
                  <a:cubicBezTo>
                    <a:pt x="50169" y="15112"/>
                    <a:pt x="41733" y="7786"/>
                    <a:pt x="31522" y="3569"/>
                  </a:cubicBezTo>
                  <a:cubicBezTo>
                    <a:pt x="26417" y="1349"/>
                    <a:pt x="20867" y="17"/>
                    <a:pt x="15318" y="17"/>
                  </a:cubicBezTo>
                  <a:cubicBezTo>
                    <a:pt x="15038" y="6"/>
                    <a:pt x="14758" y="0"/>
                    <a:pt x="144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59"/>
            <p:cNvSpPr/>
            <p:nvPr/>
          </p:nvSpPr>
          <p:spPr>
            <a:xfrm>
              <a:off x="1551325" y="4638200"/>
              <a:ext cx="2591650" cy="604800"/>
            </a:xfrm>
            <a:custGeom>
              <a:avLst/>
              <a:gdLst/>
              <a:ahLst/>
              <a:cxnLst/>
              <a:rect l="l" t="t" r="r" b="b"/>
              <a:pathLst>
                <a:path w="103666" h="24192" extrusionOk="0">
                  <a:moveTo>
                    <a:pt x="13430" y="0"/>
                  </a:moveTo>
                  <a:cubicBezTo>
                    <a:pt x="13024" y="0"/>
                    <a:pt x="12617" y="9"/>
                    <a:pt x="12210" y="28"/>
                  </a:cubicBezTo>
                  <a:cubicBezTo>
                    <a:pt x="9768" y="250"/>
                    <a:pt x="7326" y="916"/>
                    <a:pt x="5106" y="1804"/>
                  </a:cubicBezTo>
                  <a:cubicBezTo>
                    <a:pt x="2887" y="2914"/>
                    <a:pt x="1111" y="4689"/>
                    <a:pt x="1" y="6687"/>
                  </a:cubicBezTo>
                  <a:lnTo>
                    <a:pt x="1" y="6687"/>
                  </a:lnTo>
                  <a:cubicBezTo>
                    <a:pt x="2935" y="3544"/>
                    <a:pt x="7056" y="1785"/>
                    <a:pt x="11430" y="1785"/>
                  </a:cubicBezTo>
                  <a:cubicBezTo>
                    <a:pt x="11689" y="1785"/>
                    <a:pt x="11949" y="1791"/>
                    <a:pt x="12210" y="1804"/>
                  </a:cubicBezTo>
                  <a:cubicBezTo>
                    <a:pt x="16649" y="1804"/>
                    <a:pt x="21089" y="3136"/>
                    <a:pt x="24863" y="5577"/>
                  </a:cubicBezTo>
                  <a:cubicBezTo>
                    <a:pt x="28858" y="7575"/>
                    <a:pt x="32410" y="10461"/>
                    <a:pt x="36406" y="13125"/>
                  </a:cubicBezTo>
                  <a:cubicBezTo>
                    <a:pt x="46827" y="20400"/>
                    <a:pt x="59338" y="24192"/>
                    <a:pt x="71933" y="24192"/>
                  </a:cubicBezTo>
                  <a:cubicBezTo>
                    <a:pt x="73558" y="24192"/>
                    <a:pt x="75183" y="24129"/>
                    <a:pt x="76806" y="24002"/>
                  </a:cubicBezTo>
                  <a:cubicBezTo>
                    <a:pt x="86351" y="23336"/>
                    <a:pt x="95453" y="20450"/>
                    <a:pt x="103666" y="15789"/>
                  </a:cubicBezTo>
                  <a:lnTo>
                    <a:pt x="103666" y="15567"/>
                  </a:lnTo>
                  <a:cubicBezTo>
                    <a:pt x="94419" y="20375"/>
                    <a:pt x="84215" y="22855"/>
                    <a:pt x="74002" y="22855"/>
                  </a:cubicBezTo>
                  <a:cubicBezTo>
                    <a:pt x="65826" y="22855"/>
                    <a:pt x="57645" y="21265"/>
                    <a:pt x="49946" y="18008"/>
                  </a:cubicBezTo>
                  <a:cubicBezTo>
                    <a:pt x="45729" y="16011"/>
                    <a:pt x="41733" y="13791"/>
                    <a:pt x="38181" y="11127"/>
                  </a:cubicBezTo>
                  <a:cubicBezTo>
                    <a:pt x="34408" y="8241"/>
                    <a:pt x="30412" y="5577"/>
                    <a:pt x="26195" y="3358"/>
                  </a:cubicBezTo>
                  <a:cubicBezTo>
                    <a:pt x="22328" y="1119"/>
                    <a:pt x="17903" y="0"/>
                    <a:pt x="134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Section title and description 1">
  <p:cSld name="SECTION_TITLE_AND_DESCRIPTION_1">
    <p:spTree>
      <p:nvGrpSpPr>
        <p:cNvPr id="1" name="Shape 458"/>
        <p:cNvGrpSpPr/>
        <p:nvPr/>
      </p:nvGrpSpPr>
      <p:grpSpPr>
        <a:xfrm>
          <a:off x="0" y="0"/>
          <a:ext cx="0" cy="0"/>
          <a:chOff x="0" y="0"/>
          <a:chExt cx="0" cy="0"/>
        </a:xfrm>
      </p:grpSpPr>
      <p:sp>
        <p:nvSpPr>
          <p:cNvPr id="459" name="Google Shape;459;p60"/>
          <p:cNvSpPr txBox="1">
            <a:spLocks noGrp="1"/>
          </p:cNvSpPr>
          <p:nvPr>
            <p:ph type="subTitle" idx="1"/>
          </p:nvPr>
        </p:nvSpPr>
        <p:spPr>
          <a:xfrm>
            <a:off x="2879100" y="1064975"/>
            <a:ext cx="3385800" cy="629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460" name="Google Shape;460;p60"/>
          <p:cNvSpPr txBox="1">
            <a:spLocks noGrp="1"/>
          </p:cNvSpPr>
          <p:nvPr>
            <p:ph type="title"/>
          </p:nvPr>
        </p:nvSpPr>
        <p:spPr>
          <a:xfrm>
            <a:off x="796663" y="307050"/>
            <a:ext cx="7550700" cy="569400"/>
          </a:xfrm>
          <a:prstGeom prst="rect">
            <a:avLst/>
          </a:prstGeom>
        </p:spPr>
        <p:txBody>
          <a:bodyPr spcFirstLastPara="1" wrap="square" lIns="91425" tIns="91425" rIns="91425" bIns="91425" anchor="t" anchorCtr="0">
            <a:normAutofit/>
          </a:bodyPr>
          <a:lstStyle>
            <a:lvl1pPr lvl="0" algn="ctr" rtl="0">
              <a:spcBef>
                <a:spcPts val="0"/>
              </a:spcBef>
              <a:spcAft>
                <a:spcPts val="0"/>
              </a:spcAft>
              <a:buSzPts val="3600"/>
              <a:buNone/>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61" name="Google Shape;461;p60"/>
          <p:cNvSpPr/>
          <p:nvPr/>
        </p:nvSpPr>
        <p:spPr>
          <a:xfrm rot="-1420096" flipH="1">
            <a:off x="-635548" y="15611"/>
            <a:ext cx="2642692" cy="1508829"/>
          </a:xfrm>
          <a:prstGeom prst="rect">
            <a:avLst/>
          </a:prstGeom>
          <a:noFill/>
          <a:ln>
            <a:noFill/>
          </a:ln>
        </p:spPr>
      </p:sp>
      <p:pic>
        <p:nvPicPr>
          <p:cNvPr id="462" name="Google Shape;462;p60"/>
          <p:cNvPicPr preferRelativeResize="0"/>
          <p:nvPr/>
        </p:nvPicPr>
        <p:blipFill rotWithShape="1">
          <a:blip r:embed="rId2" cstate="screen">
            <a:alphaModFix/>
            <a:extLst>
              <a:ext uri="{28A0092B-C50C-407E-A947-70E740481C1C}">
                <a14:useLocalDpi xmlns:a14="http://schemas.microsoft.com/office/drawing/2010/main"/>
              </a:ext>
            </a:extLst>
          </a:blip>
          <a:srcRect l="6919" r="11766"/>
          <a:stretch/>
        </p:blipFill>
        <p:spPr>
          <a:xfrm flipH="1">
            <a:off x="93444" y="94988"/>
            <a:ext cx="462200" cy="682152"/>
          </a:xfrm>
          <a:prstGeom prst="rect">
            <a:avLst/>
          </a:prstGeom>
          <a:noFill/>
          <a:ln>
            <a:noFill/>
          </a:ln>
        </p:spPr>
      </p:pic>
      <p:sp>
        <p:nvSpPr>
          <p:cNvPr id="463" name="Google Shape;463;p60"/>
          <p:cNvSpPr/>
          <p:nvPr/>
        </p:nvSpPr>
        <p:spPr>
          <a:xfrm rot="10800000">
            <a:off x="37483" y="3338000"/>
            <a:ext cx="574123" cy="1038125"/>
          </a:xfrm>
          <a:prstGeom prst="rect">
            <a:avLst/>
          </a:prstGeom>
          <a:noFill/>
          <a:ln>
            <a:noFill/>
          </a:ln>
        </p:spPr>
      </p:sp>
      <p:sp>
        <p:nvSpPr>
          <p:cNvPr id="464" name="Google Shape;464;p60"/>
          <p:cNvSpPr/>
          <p:nvPr/>
        </p:nvSpPr>
        <p:spPr>
          <a:xfrm>
            <a:off x="8458201" y="4100463"/>
            <a:ext cx="611651" cy="1097253"/>
          </a:xfrm>
          <a:prstGeom prst="rect">
            <a:avLst/>
          </a:prstGeom>
          <a:noFill/>
          <a:ln>
            <a:noFill/>
          </a:ln>
        </p:spPr>
      </p:sp>
      <p:sp>
        <p:nvSpPr>
          <p:cNvPr id="465" name="Google Shape;465;p60"/>
          <p:cNvSpPr/>
          <p:nvPr/>
        </p:nvSpPr>
        <p:spPr>
          <a:xfrm rot="-5400000">
            <a:off x="7722962" y="4337375"/>
            <a:ext cx="574123" cy="1038125"/>
          </a:xfrm>
          <a:prstGeom prst="rect">
            <a:avLst/>
          </a:prstGeom>
          <a:noFill/>
          <a:ln>
            <a:noFill/>
          </a:ln>
        </p:spPr>
      </p:sp>
      <p:sp>
        <p:nvSpPr>
          <p:cNvPr id="466" name="Google Shape;466;p60"/>
          <p:cNvSpPr/>
          <p:nvPr/>
        </p:nvSpPr>
        <p:spPr>
          <a:xfrm rot="-5400000" flipH="1">
            <a:off x="8488539" y="-133775"/>
            <a:ext cx="422385" cy="985276"/>
          </a:xfrm>
          <a:prstGeom prst="rect">
            <a:avLst/>
          </a:prstGeom>
          <a:noFill/>
          <a:ln>
            <a:noFill/>
          </a:ln>
        </p:spPr>
      </p:sp>
      <p:pic>
        <p:nvPicPr>
          <p:cNvPr id="467" name="Google Shape;467;p60"/>
          <p:cNvPicPr preferRelativeResize="0"/>
          <p:nvPr/>
        </p:nvPicPr>
        <p:blipFill rotWithShape="1">
          <a:blip r:embed="rId2" cstate="screen">
            <a:alphaModFix/>
            <a:extLst>
              <a:ext uri="{28A0092B-C50C-407E-A947-70E740481C1C}">
                <a14:useLocalDpi xmlns:a14="http://schemas.microsoft.com/office/drawing/2010/main"/>
              </a:ext>
            </a:extLst>
          </a:blip>
          <a:srcRect l="6919" r="11766"/>
          <a:stretch/>
        </p:blipFill>
        <p:spPr>
          <a:xfrm>
            <a:off x="8681803" y="610413"/>
            <a:ext cx="462200" cy="682152"/>
          </a:xfrm>
          <a:prstGeom prst="rect">
            <a:avLst/>
          </a:prstGeom>
          <a:noFill/>
          <a:ln>
            <a:noFill/>
          </a:ln>
        </p:spPr>
      </p:pic>
      <p:sp>
        <p:nvSpPr>
          <p:cNvPr id="468" name="Google Shape;468;p60"/>
          <p:cNvSpPr/>
          <p:nvPr/>
        </p:nvSpPr>
        <p:spPr>
          <a:xfrm rot="4850321" flipH="1">
            <a:off x="8802" y="3991701"/>
            <a:ext cx="1001893" cy="1227501"/>
          </a:xfrm>
          <a:prstGeom prst="rect">
            <a:avLst/>
          </a:prstGeom>
          <a:noFill/>
          <a:ln>
            <a:noFill/>
          </a:ln>
        </p:spPr>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73"/>
        <p:cNvGrpSpPr/>
        <p:nvPr/>
      </p:nvGrpSpPr>
      <p:grpSpPr>
        <a:xfrm>
          <a:off x="0" y="0"/>
          <a:ext cx="0" cy="0"/>
          <a:chOff x="0" y="0"/>
          <a:chExt cx="0" cy="0"/>
        </a:xfrm>
      </p:grpSpPr>
      <p:sp>
        <p:nvSpPr>
          <p:cNvPr id="474" name="Google Shape;474;p6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475" name="Google Shape;475;p6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476" name="Google Shape;476;p6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77"/>
        <p:cNvGrpSpPr/>
        <p:nvPr/>
      </p:nvGrpSpPr>
      <p:grpSpPr>
        <a:xfrm>
          <a:off x="0" y="0"/>
          <a:ext cx="0" cy="0"/>
          <a:chOff x="0" y="0"/>
          <a:chExt cx="0" cy="0"/>
        </a:xfrm>
      </p:grpSpPr>
      <p:sp>
        <p:nvSpPr>
          <p:cNvPr id="478" name="Google Shape;478;p6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79" name="Google Shape;479;p6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80"/>
        <p:cNvGrpSpPr/>
        <p:nvPr/>
      </p:nvGrpSpPr>
      <p:grpSpPr>
        <a:xfrm>
          <a:off x="0" y="0"/>
          <a:ext cx="0" cy="0"/>
          <a:chOff x="0" y="0"/>
          <a:chExt cx="0" cy="0"/>
        </a:xfrm>
      </p:grpSpPr>
      <p:sp>
        <p:nvSpPr>
          <p:cNvPr id="481" name="Google Shape;481;p6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82" name="Google Shape;482;p6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483" name="Google Shape;483;p6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84"/>
        <p:cNvGrpSpPr/>
        <p:nvPr/>
      </p:nvGrpSpPr>
      <p:grpSpPr>
        <a:xfrm>
          <a:off x="0" y="0"/>
          <a:ext cx="0" cy="0"/>
          <a:chOff x="0" y="0"/>
          <a:chExt cx="0" cy="0"/>
        </a:xfrm>
      </p:grpSpPr>
      <p:sp>
        <p:nvSpPr>
          <p:cNvPr id="485" name="Google Shape;485;p6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86" name="Google Shape;486;p6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487" name="Google Shape;487;p6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488" name="Google Shape;488;p6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89"/>
        <p:cNvGrpSpPr/>
        <p:nvPr/>
      </p:nvGrpSpPr>
      <p:grpSpPr>
        <a:xfrm>
          <a:off x="0" y="0"/>
          <a:ext cx="0" cy="0"/>
          <a:chOff x="0" y="0"/>
          <a:chExt cx="0" cy="0"/>
        </a:xfrm>
      </p:grpSpPr>
      <p:sp>
        <p:nvSpPr>
          <p:cNvPr id="490" name="Google Shape;490;p6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91" name="Google Shape;491;p6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92"/>
        <p:cNvGrpSpPr/>
        <p:nvPr/>
      </p:nvGrpSpPr>
      <p:grpSpPr>
        <a:xfrm>
          <a:off x="0" y="0"/>
          <a:ext cx="0" cy="0"/>
          <a:chOff x="0" y="0"/>
          <a:chExt cx="0" cy="0"/>
        </a:xfrm>
      </p:grpSpPr>
      <p:sp>
        <p:nvSpPr>
          <p:cNvPr id="493" name="Google Shape;493;p6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94" name="Google Shape;494;p6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495" name="Google Shape;495;p6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96"/>
        <p:cNvGrpSpPr/>
        <p:nvPr/>
      </p:nvGrpSpPr>
      <p:grpSpPr>
        <a:xfrm>
          <a:off x="0" y="0"/>
          <a:ext cx="0" cy="0"/>
          <a:chOff x="0" y="0"/>
          <a:chExt cx="0" cy="0"/>
        </a:xfrm>
      </p:grpSpPr>
      <p:sp>
        <p:nvSpPr>
          <p:cNvPr id="497" name="Google Shape;497;p6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498" name="Google Shape;498;p6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99"/>
        <p:cNvGrpSpPr/>
        <p:nvPr/>
      </p:nvGrpSpPr>
      <p:grpSpPr>
        <a:xfrm>
          <a:off x="0" y="0"/>
          <a:ext cx="0" cy="0"/>
          <a:chOff x="0" y="0"/>
          <a:chExt cx="0" cy="0"/>
        </a:xfrm>
      </p:grpSpPr>
      <p:sp>
        <p:nvSpPr>
          <p:cNvPr id="500" name="Google Shape;500;p6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6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502" name="Google Shape;502;p6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503" name="Google Shape;503;p6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504" name="Google Shape;504;p6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05"/>
        <p:cNvGrpSpPr/>
        <p:nvPr/>
      </p:nvGrpSpPr>
      <p:grpSpPr>
        <a:xfrm>
          <a:off x="0" y="0"/>
          <a:ext cx="0" cy="0"/>
          <a:chOff x="0" y="0"/>
          <a:chExt cx="0" cy="0"/>
        </a:xfrm>
      </p:grpSpPr>
      <p:sp>
        <p:nvSpPr>
          <p:cNvPr id="506" name="Google Shape;506;p7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507" name="Google Shape;507;p7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8"/>
        <p:cNvGrpSpPr/>
        <p:nvPr/>
      </p:nvGrpSpPr>
      <p:grpSpPr>
        <a:xfrm>
          <a:off x="0" y="0"/>
          <a:ext cx="0" cy="0"/>
          <a:chOff x="0" y="0"/>
          <a:chExt cx="0" cy="0"/>
        </a:xfrm>
      </p:grpSpPr>
      <p:sp>
        <p:nvSpPr>
          <p:cNvPr id="509" name="Google Shape;509;p7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510" name="Google Shape;510;p7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511" name="Google Shape;511;p7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12"/>
        <p:cNvGrpSpPr/>
        <p:nvPr/>
      </p:nvGrpSpPr>
      <p:grpSpPr>
        <a:xfrm>
          <a:off x="0" y="0"/>
          <a:ext cx="0" cy="0"/>
          <a:chOff x="0" y="0"/>
          <a:chExt cx="0" cy="0"/>
        </a:xfrm>
      </p:grpSpPr>
      <p:sp>
        <p:nvSpPr>
          <p:cNvPr id="513" name="Google Shape;513;p7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18"/>
        <p:cNvGrpSpPr/>
        <p:nvPr/>
      </p:nvGrpSpPr>
      <p:grpSpPr>
        <a:xfrm>
          <a:off x="0" y="0"/>
          <a:ext cx="0" cy="0"/>
          <a:chOff x="0" y="0"/>
          <a:chExt cx="0" cy="0"/>
        </a:xfrm>
      </p:grpSpPr>
      <p:sp>
        <p:nvSpPr>
          <p:cNvPr id="519" name="Google Shape;519;p7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20" name="Google Shape;520;p7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21" name="Google Shape;521;p7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22"/>
        <p:cNvGrpSpPr/>
        <p:nvPr/>
      </p:nvGrpSpPr>
      <p:grpSpPr>
        <a:xfrm>
          <a:off x="0" y="0"/>
          <a:ext cx="0" cy="0"/>
          <a:chOff x="0" y="0"/>
          <a:chExt cx="0" cy="0"/>
        </a:xfrm>
      </p:grpSpPr>
      <p:sp>
        <p:nvSpPr>
          <p:cNvPr id="523" name="Google Shape;523;p7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524" name="Google Shape;524;p7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1"/>
        </a:solidFill>
        <a:effectLst/>
      </p:bgPr>
    </p:bg>
    <p:spTree>
      <p:nvGrpSpPr>
        <p:cNvPr id="1" name="Shape 525"/>
        <p:cNvGrpSpPr/>
        <p:nvPr/>
      </p:nvGrpSpPr>
      <p:grpSpPr>
        <a:xfrm>
          <a:off x="0" y="0"/>
          <a:ext cx="0" cy="0"/>
          <a:chOff x="0" y="0"/>
          <a:chExt cx="0" cy="0"/>
        </a:xfrm>
      </p:grpSpPr>
      <p:sp>
        <p:nvSpPr>
          <p:cNvPr id="526" name="Google Shape;526;p7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7" name="Google Shape;527;p7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Clr>
                <a:schemeClr val="lt1"/>
              </a:buClr>
              <a:buSzPts val="1800"/>
              <a:buChar char="●"/>
              <a:defRPr>
                <a:solidFill>
                  <a:schemeClr val="lt1"/>
                </a:solidFill>
              </a:defRPr>
            </a:lvl1pPr>
            <a:lvl2pPr marL="914400" lvl="1" indent="-317500" rtl="0">
              <a:spcBef>
                <a:spcPts val="0"/>
              </a:spcBef>
              <a:spcAft>
                <a:spcPts val="0"/>
              </a:spcAft>
              <a:buClr>
                <a:schemeClr val="lt1"/>
              </a:buClr>
              <a:buSzPts val="1400"/>
              <a:buChar char="○"/>
              <a:defRPr>
                <a:solidFill>
                  <a:schemeClr val="lt1"/>
                </a:solidFill>
              </a:defRPr>
            </a:lvl2pPr>
            <a:lvl3pPr marL="1371600" lvl="2" indent="-317500" rtl="0">
              <a:spcBef>
                <a:spcPts val="0"/>
              </a:spcBef>
              <a:spcAft>
                <a:spcPts val="0"/>
              </a:spcAft>
              <a:buClr>
                <a:schemeClr val="lt1"/>
              </a:buClr>
              <a:buSzPts val="1400"/>
              <a:buChar char="■"/>
              <a:defRPr>
                <a:solidFill>
                  <a:schemeClr val="lt1"/>
                </a:solidFill>
              </a:defRPr>
            </a:lvl3pPr>
            <a:lvl4pPr marL="1828800" lvl="3" indent="-317500" rtl="0">
              <a:spcBef>
                <a:spcPts val="0"/>
              </a:spcBef>
              <a:spcAft>
                <a:spcPts val="0"/>
              </a:spcAft>
              <a:buClr>
                <a:schemeClr val="lt1"/>
              </a:buClr>
              <a:buSzPts val="1400"/>
              <a:buChar char="●"/>
              <a:defRPr>
                <a:solidFill>
                  <a:schemeClr val="lt1"/>
                </a:solidFill>
              </a:defRPr>
            </a:lvl4pPr>
            <a:lvl5pPr marL="2286000" lvl="4" indent="-317500" rtl="0">
              <a:spcBef>
                <a:spcPts val="0"/>
              </a:spcBef>
              <a:spcAft>
                <a:spcPts val="0"/>
              </a:spcAft>
              <a:buClr>
                <a:schemeClr val="lt1"/>
              </a:buClr>
              <a:buSzPts val="1400"/>
              <a:buChar char="○"/>
              <a:defRPr>
                <a:solidFill>
                  <a:schemeClr val="lt1"/>
                </a:solidFill>
              </a:defRPr>
            </a:lvl5pPr>
            <a:lvl6pPr marL="2743200" lvl="5" indent="-317500" rtl="0">
              <a:spcBef>
                <a:spcPts val="0"/>
              </a:spcBef>
              <a:spcAft>
                <a:spcPts val="0"/>
              </a:spcAft>
              <a:buClr>
                <a:schemeClr val="lt1"/>
              </a:buClr>
              <a:buSzPts val="1400"/>
              <a:buChar char="■"/>
              <a:defRPr>
                <a:solidFill>
                  <a:schemeClr val="lt1"/>
                </a:solidFill>
              </a:defRPr>
            </a:lvl6pPr>
            <a:lvl7pPr marL="3200400" lvl="6" indent="-317500" rtl="0">
              <a:spcBef>
                <a:spcPts val="0"/>
              </a:spcBef>
              <a:spcAft>
                <a:spcPts val="0"/>
              </a:spcAft>
              <a:buClr>
                <a:schemeClr val="lt1"/>
              </a:buClr>
              <a:buSzPts val="1400"/>
              <a:buChar char="●"/>
              <a:defRPr>
                <a:solidFill>
                  <a:schemeClr val="lt1"/>
                </a:solidFill>
              </a:defRPr>
            </a:lvl7pPr>
            <a:lvl8pPr marL="3657600" lvl="7" indent="-317500" rtl="0">
              <a:spcBef>
                <a:spcPts val="0"/>
              </a:spcBef>
              <a:spcAft>
                <a:spcPts val="0"/>
              </a:spcAft>
              <a:buClr>
                <a:schemeClr val="lt1"/>
              </a:buClr>
              <a:buSzPts val="1400"/>
              <a:buChar char="○"/>
              <a:defRPr>
                <a:solidFill>
                  <a:schemeClr val="lt1"/>
                </a:solidFill>
              </a:defRPr>
            </a:lvl8pPr>
            <a:lvl9pPr marL="4114800" lvl="8" indent="-317500" rtl="0">
              <a:spcBef>
                <a:spcPts val="0"/>
              </a:spcBef>
              <a:spcAft>
                <a:spcPts val="0"/>
              </a:spcAft>
              <a:buClr>
                <a:schemeClr val="lt1"/>
              </a:buClr>
              <a:buSzPts val="1400"/>
              <a:buChar char="■"/>
              <a:defRPr>
                <a:solidFill>
                  <a:schemeClr val="lt1"/>
                </a:solidFill>
              </a:defRPr>
            </a:lvl9pPr>
          </a:lstStyle>
          <a:p>
            <a:endParaRPr/>
          </a:p>
        </p:txBody>
      </p:sp>
      <p:sp>
        <p:nvSpPr>
          <p:cNvPr id="528" name="Google Shape;528;p7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29"/>
        <p:cNvGrpSpPr/>
        <p:nvPr/>
      </p:nvGrpSpPr>
      <p:grpSpPr>
        <a:xfrm>
          <a:off x="0" y="0"/>
          <a:ext cx="0" cy="0"/>
          <a:chOff x="0" y="0"/>
          <a:chExt cx="0" cy="0"/>
        </a:xfrm>
      </p:grpSpPr>
      <p:sp>
        <p:nvSpPr>
          <p:cNvPr id="530" name="Google Shape;530;p7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31" name="Google Shape;531;p7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32" name="Google Shape;532;p7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33" name="Google Shape;533;p7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4"/>
        <p:cNvGrpSpPr/>
        <p:nvPr/>
      </p:nvGrpSpPr>
      <p:grpSpPr>
        <a:xfrm>
          <a:off x="0" y="0"/>
          <a:ext cx="0" cy="0"/>
          <a:chOff x="0" y="0"/>
          <a:chExt cx="0" cy="0"/>
        </a:xfrm>
      </p:grpSpPr>
      <p:sp>
        <p:nvSpPr>
          <p:cNvPr id="535" name="Google Shape;535;p7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36" name="Google Shape;536;p7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537"/>
        <p:cNvGrpSpPr/>
        <p:nvPr/>
      </p:nvGrpSpPr>
      <p:grpSpPr>
        <a:xfrm>
          <a:off x="0" y="0"/>
          <a:ext cx="0" cy="0"/>
          <a:chOff x="0" y="0"/>
          <a:chExt cx="0" cy="0"/>
        </a:xfrm>
      </p:grpSpPr>
      <p:sp>
        <p:nvSpPr>
          <p:cNvPr id="538" name="Google Shape;538;p7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39" name="Google Shape;539;p7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40" name="Google Shape;540;p7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41"/>
        <p:cNvGrpSpPr/>
        <p:nvPr/>
      </p:nvGrpSpPr>
      <p:grpSpPr>
        <a:xfrm>
          <a:off x="0" y="0"/>
          <a:ext cx="0" cy="0"/>
          <a:chOff x="0" y="0"/>
          <a:chExt cx="0" cy="0"/>
        </a:xfrm>
      </p:grpSpPr>
      <p:sp>
        <p:nvSpPr>
          <p:cNvPr id="542" name="Google Shape;542;p8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543" name="Google Shape;543;p8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44"/>
        <p:cNvGrpSpPr/>
        <p:nvPr/>
      </p:nvGrpSpPr>
      <p:grpSpPr>
        <a:xfrm>
          <a:off x="0" y="0"/>
          <a:ext cx="0" cy="0"/>
          <a:chOff x="0" y="0"/>
          <a:chExt cx="0" cy="0"/>
        </a:xfrm>
      </p:grpSpPr>
      <p:sp>
        <p:nvSpPr>
          <p:cNvPr id="545" name="Google Shape;545;p8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8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547" name="Google Shape;547;p8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548" name="Google Shape;548;p8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549" name="Google Shape;549;p8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50"/>
        <p:cNvGrpSpPr/>
        <p:nvPr/>
      </p:nvGrpSpPr>
      <p:grpSpPr>
        <a:xfrm>
          <a:off x="0" y="0"/>
          <a:ext cx="0" cy="0"/>
          <a:chOff x="0" y="0"/>
          <a:chExt cx="0" cy="0"/>
        </a:xfrm>
      </p:grpSpPr>
      <p:sp>
        <p:nvSpPr>
          <p:cNvPr id="551" name="Google Shape;551;p8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552" name="Google Shape;552;p8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53"/>
        <p:cNvGrpSpPr/>
        <p:nvPr/>
      </p:nvGrpSpPr>
      <p:grpSpPr>
        <a:xfrm>
          <a:off x="0" y="0"/>
          <a:ext cx="0" cy="0"/>
          <a:chOff x="0" y="0"/>
          <a:chExt cx="0" cy="0"/>
        </a:xfrm>
      </p:grpSpPr>
      <p:sp>
        <p:nvSpPr>
          <p:cNvPr id="554" name="Google Shape;554;p8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555" name="Google Shape;555;p8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556" name="Google Shape;556;p8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7"/>
        <p:cNvGrpSpPr/>
        <p:nvPr/>
      </p:nvGrpSpPr>
      <p:grpSpPr>
        <a:xfrm>
          <a:off x="0" y="0"/>
          <a:ext cx="0" cy="0"/>
          <a:chOff x="0" y="0"/>
          <a:chExt cx="0" cy="0"/>
        </a:xfrm>
      </p:grpSpPr>
      <p:sp>
        <p:nvSpPr>
          <p:cNvPr id="558" name="Google Shape;558;p8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63"/>
        <p:cNvGrpSpPr/>
        <p:nvPr/>
      </p:nvGrpSpPr>
      <p:grpSpPr>
        <a:xfrm>
          <a:off x="0" y="0"/>
          <a:ext cx="0" cy="0"/>
          <a:chOff x="0" y="0"/>
          <a:chExt cx="0" cy="0"/>
        </a:xfrm>
      </p:grpSpPr>
      <p:sp>
        <p:nvSpPr>
          <p:cNvPr id="564" name="Google Shape;564;p8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65" name="Google Shape;565;p8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66" name="Google Shape;566;p8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67"/>
        <p:cNvGrpSpPr/>
        <p:nvPr/>
      </p:nvGrpSpPr>
      <p:grpSpPr>
        <a:xfrm>
          <a:off x="0" y="0"/>
          <a:ext cx="0" cy="0"/>
          <a:chOff x="0" y="0"/>
          <a:chExt cx="0" cy="0"/>
        </a:xfrm>
      </p:grpSpPr>
      <p:sp>
        <p:nvSpPr>
          <p:cNvPr id="568" name="Google Shape;568;p8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569" name="Google Shape;569;p8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70"/>
        <p:cNvGrpSpPr/>
        <p:nvPr/>
      </p:nvGrpSpPr>
      <p:grpSpPr>
        <a:xfrm>
          <a:off x="0" y="0"/>
          <a:ext cx="0" cy="0"/>
          <a:chOff x="0" y="0"/>
          <a:chExt cx="0" cy="0"/>
        </a:xfrm>
      </p:grpSpPr>
      <p:sp>
        <p:nvSpPr>
          <p:cNvPr id="571" name="Google Shape;571;p8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72" name="Google Shape;572;p8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573" name="Google Shape;573;p8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74"/>
        <p:cNvGrpSpPr/>
        <p:nvPr/>
      </p:nvGrpSpPr>
      <p:grpSpPr>
        <a:xfrm>
          <a:off x="0" y="0"/>
          <a:ext cx="0" cy="0"/>
          <a:chOff x="0" y="0"/>
          <a:chExt cx="0" cy="0"/>
        </a:xfrm>
      </p:grpSpPr>
      <p:sp>
        <p:nvSpPr>
          <p:cNvPr id="575" name="Google Shape;575;p8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76" name="Google Shape;576;p89"/>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77" name="Google Shape;577;p89"/>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78" name="Google Shape;578;p8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9"/>
        <p:cNvGrpSpPr/>
        <p:nvPr/>
      </p:nvGrpSpPr>
      <p:grpSpPr>
        <a:xfrm>
          <a:off x="0" y="0"/>
          <a:ext cx="0" cy="0"/>
          <a:chOff x="0" y="0"/>
          <a:chExt cx="0" cy="0"/>
        </a:xfrm>
      </p:grpSpPr>
      <p:sp>
        <p:nvSpPr>
          <p:cNvPr id="580" name="Google Shape;580;p9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81" name="Google Shape;581;p9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582"/>
        <p:cNvGrpSpPr/>
        <p:nvPr/>
      </p:nvGrpSpPr>
      <p:grpSpPr>
        <a:xfrm>
          <a:off x="0" y="0"/>
          <a:ext cx="0" cy="0"/>
          <a:chOff x="0" y="0"/>
          <a:chExt cx="0" cy="0"/>
        </a:xfrm>
      </p:grpSpPr>
      <p:sp>
        <p:nvSpPr>
          <p:cNvPr id="583" name="Google Shape;583;p91"/>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84" name="Google Shape;584;p91"/>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85" name="Google Shape;585;p9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86"/>
        <p:cNvGrpSpPr/>
        <p:nvPr/>
      </p:nvGrpSpPr>
      <p:grpSpPr>
        <a:xfrm>
          <a:off x="0" y="0"/>
          <a:ext cx="0" cy="0"/>
          <a:chOff x="0" y="0"/>
          <a:chExt cx="0" cy="0"/>
        </a:xfrm>
      </p:grpSpPr>
      <p:sp>
        <p:nvSpPr>
          <p:cNvPr id="587" name="Google Shape;587;p92"/>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588" name="Google Shape;588;p9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89"/>
        <p:cNvGrpSpPr/>
        <p:nvPr/>
      </p:nvGrpSpPr>
      <p:grpSpPr>
        <a:xfrm>
          <a:off x="0" y="0"/>
          <a:ext cx="0" cy="0"/>
          <a:chOff x="0" y="0"/>
          <a:chExt cx="0" cy="0"/>
        </a:xfrm>
      </p:grpSpPr>
      <p:sp>
        <p:nvSpPr>
          <p:cNvPr id="590" name="Google Shape;590;p93"/>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93"/>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592" name="Google Shape;592;p93"/>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593" name="Google Shape;593;p93"/>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594" name="Google Shape;594;p9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95"/>
        <p:cNvGrpSpPr/>
        <p:nvPr/>
      </p:nvGrpSpPr>
      <p:grpSpPr>
        <a:xfrm>
          <a:off x="0" y="0"/>
          <a:ext cx="0" cy="0"/>
          <a:chOff x="0" y="0"/>
          <a:chExt cx="0" cy="0"/>
        </a:xfrm>
      </p:grpSpPr>
      <p:sp>
        <p:nvSpPr>
          <p:cNvPr id="596" name="Google Shape;596;p94"/>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597" name="Google Shape;597;p9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98"/>
        <p:cNvGrpSpPr/>
        <p:nvPr/>
      </p:nvGrpSpPr>
      <p:grpSpPr>
        <a:xfrm>
          <a:off x="0" y="0"/>
          <a:ext cx="0" cy="0"/>
          <a:chOff x="0" y="0"/>
          <a:chExt cx="0" cy="0"/>
        </a:xfrm>
      </p:grpSpPr>
      <p:sp>
        <p:nvSpPr>
          <p:cNvPr id="599" name="Google Shape;599;p95"/>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600" name="Google Shape;600;p95"/>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601" name="Google Shape;601;p9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2"/>
        <p:cNvGrpSpPr/>
        <p:nvPr/>
      </p:nvGrpSpPr>
      <p:grpSpPr>
        <a:xfrm>
          <a:off x="0" y="0"/>
          <a:ext cx="0" cy="0"/>
          <a:chOff x="0" y="0"/>
          <a:chExt cx="0" cy="0"/>
        </a:xfrm>
      </p:grpSpPr>
      <p:sp>
        <p:nvSpPr>
          <p:cNvPr id="603" name="Google Shape;603;p9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itle slide 2">
  <p:cSld name="TITLE_2">
    <p:spTree>
      <p:nvGrpSpPr>
        <p:cNvPr id="1" name="Shape 604"/>
        <p:cNvGrpSpPr/>
        <p:nvPr/>
      </p:nvGrpSpPr>
      <p:grpSpPr>
        <a:xfrm>
          <a:off x="0" y="0"/>
          <a:ext cx="0" cy="0"/>
          <a:chOff x="0" y="0"/>
          <a:chExt cx="0" cy="0"/>
        </a:xfrm>
      </p:grpSpPr>
      <p:sp>
        <p:nvSpPr>
          <p:cNvPr id="605" name="Google Shape;605;p9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606" name="Google Shape;606;p9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607" name="Google Shape;607;p9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608"/>
        <p:cNvGrpSpPr/>
        <p:nvPr/>
      </p:nvGrpSpPr>
      <p:grpSpPr>
        <a:xfrm>
          <a:off x="0" y="0"/>
          <a:ext cx="0" cy="0"/>
          <a:chOff x="0" y="0"/>
          <a:chExt cx="0" cy="0"/>
        </a:xfrm>
      </p:grpSpPr>
      <p:sp>
        <p:nvSpPr>
          <p:cNvPr id="609" name="Google Shape;609;p9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610" name="Google Shape;610;p9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611" name="Google Shape;611;p9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itle and body 7">
  <p:cSld name="TITLE_AND_BODY_7">
    <p:spTree>
      <p:nvGrpSpPr>
        <p:cNvPr id="1" name="Shape 612"/>
        <p:cNvGrpSpPr/>
        <p:nvPr/>
      </p:nvGrpSpPr>
      <p:grpSpPr>
        <a:xfrm>
          <a:off x="0" y="0"/>
          <a:ext cx="0" cy="0"/>
          <a:chOff x="0" y="0"/>
          <a:chExt cx="0" cy="0"/>
        </a:xfrm>
      </p:grpSpPr>
      <p:sp>
        <p:nvSpPr>
          <p:cNvPr id="613" name="Google Shape;613;p9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14" name="Google Shape;614;p9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15" name="Google Shape;615;p9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and body 4">
  <p:cSld name="TITLE_AND_BODY_4">
    <p:spTree>
      <p:nvGrpSpPr>
        <p:cNvPr id="1" name="Shape 616"/>
        <p:cNvGrpSpPr/>
        <p:nvPr/>
      </p:nvGrpSpPr>
      <p:grpSpPr>
        <a:xfrm>
          <a:off x="0" y="0"/>
          <a:ext cx="0" cy="0"/>
          <a:chOff x="0" y="0"/>
          <a:chExt cx="0" cy="0"/>
        </a:xfrm>
      </p:grpSpPr>
      <p:sp>
        <p:nvSpPr>
          <p:cNvPr id="617" name="Google Shape;617;p10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18" name="Google Shape;618;p10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19" name="Google Shape;619;p10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Title and body 14">
  <p:cSld name="TITLE_AND_BODY_14">
    <p:spTree>
      <p:nvGrpSpPr>
        <p:cNvPr id="1" name="Shape 620"/>
        <p:cNvGrpSpPr/>
        <p:nvPr/>
      </p:nvGrpSpPr>
      <p:grpSpPr>
        <a:xfrm>
          <a:off x="0" y="0"/>
          <a:ext cx="0" cy="0"/>
          <a:chOff x="0" y="0"/>
          <a:chExt cx="0" cy="0"/>
        </a:xfrm>
      </p:grpSpPr>
      <p:sp>
        <p:nvSpPr>
          <p:cNvPr id="621" name="Google Shape;621;p10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22" name="Google Shape;622;p10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23" name="Google Shape;623;p10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Big number 1">
  <p:cSld name="BIG_NUMBER_1">
    <p:spTree>
      <p:nvGrpSpPr>
        <p:cNvPr id="1" name="Shape 624"/>
        <p:cNvGrpSpPr/>
        <p:nvPr/>
      </p:nvGrpSpPr>
      <p:grpSpPr>
        <a:xfrm>
          <a:off x="0" y="0"/>
          <a:ext cx="0" cy="0"/>
          <a:chOff x="0" y="0"/>
          <a:chExt cx="0" cy="0"/>
        </a:xfrm>
      </p:grpSpPr>
      <p:sp>
        <p:nvSpPr>
          <p:cNvPr id="625" name="Google Shape;625;p102"/>
          <p:cNvSpPr/>
          <p:nvPr/>
        </p:nvSpPr>
        <p:spPr>
          <a:xfrm>
            <a:off x="956379" y="-20130"/>
            <a:ext cx="7360811" cy="5160933"/>
          </a:xfrm>
          <a:custGeom>
            <a:avLst/>
            <a:gdLst/>
            <a:ahLst/>
            <a:cxnLst/>
            <a:rect l="l" t="t" r="r" b="b"/>
            <a:pathLst>
              <a:path w="193948" h="135984" extrusionOk="0">
                <a:moveTo>
                  <a:pt x="131211" y="0"/>
                </a:moveTo>
                <a:cubicBezTo>
                  <a:pt x="123264" y="7479"/>
                  <a:pt x="105204" y="21021"/>
                  <a:pt x="74608" y="26035"/>
                </a:cubicBezTo>
                <a:cubicBezTo>
                  <a:pt x="35271" y="32480"/>
                  <a:pt x="15044" y="65244"/>
                  <a:pt x="10681" y="74720"/>
                </a:cubicBezTo>
                <a:cubicBezTo>
                  <a:pt x="1" y="98007"/>
                  <a:pt x="10143" y="126748"/>
                  <a:pt x="13967" y="135983"/>
                </a:cubicBezTo>
                <a:lnTo>
                  <a:pt x="87328" y="135983"/>
                </a:lnTo>
                <a:cubicBezTo>
                  <a:pt x="105643" y="126719"/>
                  <a:pt x="133732" y="111450"/>
                  <a:pt x="150390" y="97214"/>
                </a:cubicBezTo>
                <a:cubicBezTo>
                  <a:pt x="174131" y="76916"/>
                  <a:pt x="190420" y="14462"/>
                  <a:pt x="1939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102"/>
          <p:cNvSpPr txBox="1">
            <a:spLocks noGrp="1"/>
          </p:cNvSpPr>
          <p:nvPr>
            <p:ph type="title"/>
          </p:nvPr>
        </p:nvSpPr>
        <p:spPr>
          <a:xfrm>
            <a:off x="720000" y="860400"/>
            <a:ext cx="7704000" cy="1810200"/>
          </a:xfrm>
          <a:prstGeom prst="rect">
            <a:avLst/>
          </a:prstGeom>
        </p:spPr>
        <p:txBody>
          <a:bodyPr spcFirstLastPara="1" wrap="square" lIns="91425" tIns="91425" rIns="91425" bIns="91425" anchor="b" anchorCtr="0">
            <a:normAutofit/>
          </a:bodyPr>
          <a:lstStyle>
            <a:lvl1pPr lvl="0" algn="ctr" rtl="0">
              <a:lnSpc>
                <a:spcPct val="80000"/>
              </a:lnSpc>
              <a:spcBef>
                <a:spcPts val="0"/>
              </a:spcBef>
              <a:spcAft>
                <a:spcPts val="0"/>
              </a:spcAft>
              <a:buNone/>
              <a:defRPr sz="4800"/>
            </a:lvl1pPr>
            <a:lvl2pPr lvl="1" algn="ctr" rtl="0">
              <a:lnSpc>
                <a:spcPct val="100000"/>
              </a:lnSpc>
              <a:spcBef>
                <a:spcPts val="0"/>
              </a:spcBef>
              <a:spcAft>
                <a:spcPts val="0"/>
              </a:spcAft>
              <a:buNone/>
              <a:defRPr sz="4800"/>
            </a:lvl2pPr>
            <a:lvl3pPr lvl="2" algn="ctr" rtl="0">
              <a:lnSpc>
                <a:spcPct val="100000"/>
              </a:lnSpc>
              <a:spcBef>
                <a:spcPts val="0"/>
              </a:spcBef>
              <a:spcAft>
                <a:spcPts val="0"/>
              </a:spcAft>
              <a:buNone/>
              <a:defRPr sz="4800"/>
            </a:lvl3pPr>
            <a:lvl4pPr lvl="3" algn="ctr" rtl="0">
              <a:lnSpc>
                <a:spcPct val="100000"/>
              </a:lnSpc>
              <a:spcBef>
                <a:spcPts val="0"/>
              </a:spcBef>
              <a:spcAft>
                <a:spcPts val="0"/>
              </a:spcAft>
              <a:buNone/>
              <a:defRPr sz="4800"/>
            </a:lvl4pPr>
            <a:lvl5pPr lvl="4" algn="ctr" rtl="0">
              <a:lnSpc>
                <a:spcPct val="100000"/>
              </a:lnSpc>
              <a:spcBef>
                <a:spcPts val="0"/>
              </a:spcBef>
              <a:spcAft>
                <a:spcPts val="0"/>
              </a:spcAft>
              <a:buNone/>
              <a:defRPr sz="4800"/>
            </a:lvl5pPr>
            <a:lvl6pPr lvl="5" algn="ctr" rtl="0">
              <a:lnSpc>
                <a:spcPct val="100000"/>
              </a:lnSpc>
              <a:spcBef>
                <a:spcPts val="0"/>
              </a:spcBef>
              <a:spcAft>
                <a:spcPts val="0"/>
              </a:spcAft>
              <a:buNone/>
              <a:defRPr sz="4800"/>
            </a:lvl6pPr>
            <a:lvl7pPr lvl="6" algn="ctr" rtl="0">
              <a:lnSpc>
                <a:spcPct val="100000"/>
              </a:lnSpc>
              <a:spcBef>
                <a:spcPts val="0"/>
              </a:spcBef>
              <a:spcAft>
                <a:spcPts val="0"/>
              </a:spcAft>
              <a:buNone/>
              <a:defRPr sz="4800"/>
            </a:lvl7pPr>
            <a:lvl8pPr lvl="7" algn="ctr" rtl="0">
              <a:lnSpc>
                <a:spcPct val="100000"/>
              </a:lnSpc>
              <a:spcBef>
                <a:spcPts val="0"/>
              </a:spcBef>
              <a:spcAft>
                <a:spcPts val="0"/>
              </a:spcAft>
              <a:buNone/>
              <a:defRPr sz="4800"/>
            </a:lvl8pPr>
            <a:lvl9pPr lvl="8" algn="ctr" rtl="0">
              <a:lnSpc>
                <a:spcPct val="100000"/>
              </a:lnSpc>
              <a:spcBef>
                <a:spcPts val="0"/>
              </a:spcBef>
              <a:spcAft>
                <a:spcPts val="0"/>
              </a:spcAft>
              <a:buNone/>
              <a:defRPr sz="4800"/>
            </a:lvl9pPr>
          </a:lstStyle>
          <a:p>
            <a:endParaRPr/>
          </a:p>
        </p:txBody>
      </p:sp>
      <p:sp>
        <p:nvSpPr>
          <p:cNvPr id="627" name="Google Shape;627;p102"/>
          <p:cNvSpPr txBox="1">
            <a:spLocks noGrp="1"/>
          </p:cNvSpPr>
          <p:nvPr>
            <p:ph type="subTitle" idx="1"/>
          </p:nvPr>
        </p:nvSpPr>
        <p:spPr>
          <a:xfrm>
            <a:off x="720000" y="2670476"/>
            <a:ext cx="7704000" cy="8838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3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Title and body 11">
  <p:cSld name="TITLE_AND_BODY_11">
    <p:spTree>
      <p:nvGrpSpPr>
        <p:cNvPr id="1" name="Shape 628"/>
        <p:cNvGrpSpPr/>
        <p:nvPr/>
      </p:nvGrpSpPr>
      <p:grpSpPr>
        <a:xfrm>
          <a:off x="0" y="0"/>
          <a:ext cx="0" cy="0"/>
          <a:chOff x="0" y="0"/>
          <a:chExt cx="0" cy="0"/>
        </a:xfrm>
      </p:grpSpPr>
      <p:sp>
        <p:nvSpPr>
          <p:cNvPr id="629" name="Google Shape;629;p10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0" name="Google Shape;630;p10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31" name="Google Shape;631;p10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Title + text">
  <p:cSld name="CUSTOM_21">
    <p:spTree>
      <p:nvGrpSpPr>
        <p:cNvPr id="1" name="Shape 632"/>
        <p:cNvGrpSpPr/>
        <p:nvPr/>
      </p:nvGrpSpPr>
      <p:grpSpPr>
        <a:xfrm>
          <a:off x="0" y="0"/>
          <a:ext cx="0" cy="0"/>
          <a:chOff x="0" y="0"/>
          <a:chExt cx="0" cy="0"/>
        </a:xfrm>
      </p:grpSpPr>
      <p:sp>
        <p:nvSpPr>
          <p:cNvPr id="633" name="Google Shape;633;p104"/>
          <p:cNvSpPr txBox="1">
            <a:spLocks noGrp="1"/>
          </p:cNvSpPr>
          <p:nvPr>
            <p:ph type="title"/>
          </p:nvPr>
        </p:nvSpPr>
        <p:spPr>
          <a:xfrm>
            <a:off x="720000" y="540000"/>
            <a:ext cx="7704000" cy="320400"/>
          </a:xfrm>
          <a:prstGeom prst="rect">
            <a:avLst/>
          </a:prstGeom>
        </p:spPr>
        <p:txBody>
          <a:bodyPr spcFirstLastPara="1" wrap="square" lIns="91425" tIns="91425" rIns="91425" bIns="91425" anchor="ctr" anchorCtr="0">
            <a:normAutofit/>
          </a:bodyPr>
          <a:lstStyle>
            <a:lvl1pPr lvl="0" rtl="0">
              <a:spcBef>
                <a:spcPts val="0"/>
              </a:spcBef>
              <a:spcAft>
                <a:spcPts val="0"/>
              </a:spcAft>
              <a:buNone/>
              <a:defRPr sz="2200"/>
            </a:lvl1pPr>
            <a:lvl2pPr lvl="1" rtl="0">
              <a:spcBef>
                <a:spcPts val="0"/>
              </a:spcBef>
              <a:spcAft>
                <a:spcPts val="0"/>
              </a:spcAft>
              <a:buNone/>
              <a:defRPr sz="2200"/>
            </a:lvl2pPr>
            <a:lvl3pPr lvl="2" rtl="0">
              <a:spcBef>
                <a:spcPts val="0"/>
              </a:spcBef>
              <a:spcAft>
                <a:spcPts val="0"/>
              </a:spcAft>
              <a:buNone/>
              <a:defRPr sz="2200"/>
            </a:lvl3pPr>
            <a:lvl4pPr lvl="3" rtl="0">
              <a:spcBef>
                <a:spcPts val="0"/>
              </a:spcBef>
              <a:spcAft>
                <a:spcPts val="0"/>
              </a:spcAft>
              <a:buNone/>
              <a:defRPr sz="2200"/>
            </a:lvl4pPr>
            <a:lvl5pPr lvl="4" rtl="0">
              <a:spcBef>
                <a:spcPts val="0"/>
              </a:spcBef>
              <a:spcAft>
                <a:spcPts val="0"/>
              </a:spcAft>
              <a:buNone/>
              <a:defRPr sz="2200"/>
            </a:lvl5pPr>
            <a:lvl6pPr lvl="5" rtl="0">
              <a:spcBef>
                <a:spcPts val="0"/>
              </a:spcBef>
              <a:spcAft>
                <a:spcPts val="0"/>
              </a:spcAft>
              <a:buNone/>
              <a:defRPr sz="2200"/>
            </a:lvl6pPr>
            <a:lvl7pPr lvl="6" rtl="0">
              <a:spcBef>
                <a:spcPts val="0"/>
              </a:spcBef>
              <a:spcAft>
                <a:spcPts val="0"/>
              </a:spcAft>
              <a:buNone/>
              <a:defRPr sz="2200"/>
            </a:lvl7pPr>
            <a:lvl8pPr lvl="7" rtl="0">
              <a:spcBef>
                <a:spcPts val="0"/>
              </a:spcBef>
              <a:spcAft>
                <a:spcPts val="0"/>
              </a:spcAft>
              <a:buNone/>
              <a:defRPr sz="2200"/>
            </a:lvl8pPr>
            <a:lvl9pPr lvl="8" rtl="0">
              <a:spcBef>
                <a:spcPts val="0"/>
              </a:spcBef>
              <a:spcAft>
                <a:spcPts val="0"/>
              </a:spcAft>
              <a:buNone/>
              <a:defRPr sz="2200"/>
            </a:lvl9pPr>
          </a:lstStyle>
          <a:p>
            <a:endParaRPr/>
          </a:p>
        </p:txBody>
      </p:sp>
      <p:sp>
        <p:nvSpPr>
          <p:cNvPr id="634" name="Google Shape;634;p104"/>
          <p:cNvSpPr txBox="1">
            <a:spLocks noGrp="1"/>
          </p:cNvSpPr>
          <p:nvPr>
            <p:ph type="subTitle" idx="1"/>
          </p:nvPr>
        </p:nvSpPr>
        <p:spPr>
          <a:xfrm>
            <a:off x="719875" y="1185550"/>
            <a:ext cx="7704000" cy="3417900"/>
          </a:xfrm>
          <a:prstGeom prst="rect">
            <a:avLst/>
          </a:prstGeom>
        </p:spPr>
        <p:txBody>
          <a:bodyPr spcFirstLastPara="1" wrap="square" lIns="91425" tIns="91425" rIns="91425" bIns="91425" anchor="t" anchorCtr="0">
            <a:normAutofit/>
          </a:bodyPr>
          <a:lstStyle>
            <a:lvl1pPr lvl="0" rtl="0">
              <a:lnSpc>
                <a:spcPct val="115000"/>
              </a:lnSpc>
              <a:spcBef>
                <a:spcPts val="0"/>
              </a:spcBef>
              <a:spcAft>
                <a:spcPts val="0"/>
              </a:spcAft>
              <a:buClr>
                <a:schemeClr val="accent1"/>
              </a:buClr>
              <a:buSzPts val="1800"/>
              <a:buAutoNum type="arabicPeriod"/>
              <a:defRPr sz="1100"/>
            </a:lvl1pPr>
            <a:lvl2pPr lvl="1" rtl="0">
              <a:lnSpc>
                <a:spcPct val="115000"/>
              </a:lnSpc>
              <a:spcBef>
                <a:spcPts val="0"/>
              </a:spcBef>
              <a:spcAft>
                <a:spcPts val="0"/>
              </a:spcAft>
              <a:buClr>
                <a:schemeClr val="accent1"/>
              </a:buClr>
              <a:buSzPts val="1400"/>
              <a:buAutoNum type="alphaLcPeriod"/>
              <a:defRPr sz="1300"/>
            </a:lvl2pPr>
            <a:lvl3pPr lvl="2" rtl="0">
              <a:lnSpc>
                <a:spcPct val="115000"/>
              </a:lnSpc>
              <a:spcBef>
                <a:spcPts val="0"/>
              </a:spcBef>
              <a:spcAft>
                <a:spcPts val="0"/>
              </a:spcAft>
              <a:buClr>
                <a:schemeClr val="accent1"/>
              </a:buClr>
              <a:buSzPts val="1400"/>
              <a:buAutoNum type="romanLcPeriod"/>
              <a:defRPr sz="1300"/>
            </a:lvl3pPr>
            <a:lvl4pPr lvl="3" rtl="0">
              <a:lnSpc>
                <a:spcPct val="115000"/>
              </a:lnSpc>
              <a:spcBef>
                <a:spcPts val="0"/>
              </a:spcBef>
              <a:spcAft>
                <a:spcPts val="0"/>
              </a:spcAft>
              <a:buClr>
                <a:schemeClr val="accent1"/>
              </a:buClr>
              <a:buSzPts val="1400"/>
              <a:buAutoNum type="arabicPeriod"/>
              <a:defRPr sz="1300"/>
            </a:lvl4pPr>
            <a:lvl5pPr lvl="4" rtl="0">
              <a:lnSpc>
                <a:spcPct val="115000"/>
              </a:lnSpc>
              <a:spcBef>
                <a:spcPts val="0"/>
              </a:spcBef>
              <a:spcAft>
                <a:spcPts val="0"/>
              </a:spcAft>
              <a:buClr>
                <a:schemeClr val="accent1"/>
              </a:buClr>
              <a:buSzPts val="1400"/>
              <a:buAutoNum type="alphaLcPeriod"/>
              <a:defRPr sz="1300"/>
            </a:lvl5pPr>
            <a:lvl6pPr lvl="5" rtl="0">
              <a:lnSpc>
                <a:spcPct val="115000"/>
              </a:lnSpc>
              <a:spcBef>
                <a:spcPts val="0"/>
              </a:spcBef>
              <a:spcAft>
                <a:spcPts val="0"/>
              </a:spcAft>
              <a:buClr>
                <a:schemeClr val="accent1"/>
              </a:buClr>
              <a:buSzPts val="1400"/>
              <a:buAutoNum type="romanLcPeriod"/>
              <a:defRPr sz="1300"/>
            </a:lvl6pPr>
            <a:lvl7pPr lvl="6" rtl="0">
              <a:lnSpc>
                <a:spcPct val="115000"/>
              </a:lnSpc>
              <a:spcBef>
                <a:spcPts val="0"/>
              </a:spcBef>
              <a:spcAft>
                <a:spcPts val="0"/>
              </a:spcAft>
              <a:buClr>
                <a:schemeClr val="accent1"/>
              </a:buClr>
              <a:buSzPts val="1400"/>
              <a:buAutoNum type="arabicPeriod"/>
              <a:defRPr sz="1300"/>
            </a:lvl7pPr>
            <a:lvl8pPr lvl="7" rtl="0">
              <a:lnSpc>
                <a:spcPct val="115000"/>
              </a:lnSpc>
              <a:spcBef>
                <a:spcPts val="0"/>
              </a:spcBef>
              <a:spcAft>
                <a:spcPts val="0"/>
              </a:spcAft>
              <a:buClr>
                <a:schemeClr val="accent1"/>
              </a:buClr>
              <a:buSzPts val="1400"/>
              <a:buAutoNum type="alphaLcPeriod"/>
              <a:defRPr sz="1300"/>
            </a:lvl8pPr>
            <a:lvl9pPr lvl="8" rtl="0">
              <a:lnSpc>
                <a:spcPct val="115000"/>
              </a:lnSpc>
              <a:spcBef>
                <a:spcPts val="0"/>
              </a:spcBef>
              <a:spcAft>
                <a:spcPts val="0"/>
              </a:spcAft>
              <a:buClr>
                <a:schemeClr val="accent1"/>
              </a:buClr>
              <a:buSzPts val="1400"/>
              <a:buAutoNum type="romanLcPeriod"/>
              <a:defRPr sz="1300"/>
            </a:lvl9pPr>
          </a:lstStyle>
          <a:p>
            <a:endParaRPr/>
          </a:p>
        </p:txBody>
      </p:sp>
      <p:sp>
        <p:nvSpPr>
          <p:cNvPr id="635" name="Google Shape;635;p104"/>
          <p:cNvSpPr/>
          <p:nvPr/>
        </p:nvSpPr>
        <p:spPr>
          <a:xfrm flipH="1">
            <a:off x="6839496" y="0"/>
            <a:ext cx="2304504" cy="1766653"/>
          </a:xfrm>
          <a:custGeom>
            <a:avLst/>
            <a:gdLst/>
            <a:ahLst/>
            <a:cxnLst/>
            <a:rect l="l" t="t" r="r" b="b"/>
            <a:pathLst>
              <a:path w="95702" h="73366" extrusionOk="0">
                <a:moveTo>
                  <a:pt x="0" y="0"/>
                </a:moveTo>
                <a:lnTo>
                  <a:pt x="0" y="73365"/>
                </a:lnTo>
                <a:cubicBezTo>
                  <a:pt x="0" y="73365"/>
                  <a:pt x="8657" y="72045"/>
                  <a:pt x="17216" y="50443"/>
                </a:cubicBezTo>
                <a:cubicBezTo>
                  <a:pt x="22619" y="36806"/>
                  <a:pt x="30868" y="34292"/>
                  <a:pt x="36217" y="34292"/>
                </a:cubicBezTo>
                <a:cubicBezTo>
                  <a:pt x="39341" y="34292"/>
                  <a:pt x="41476" y="35150"/>
                  <a:pt x="41476" y="35150"/>
                </a:cubicBezTo>
                <a:cubicBezTo>
                  <a:pt x="42656" y="35185"/>
                  <a:pt x="43808" y="35203"/>
                  <a:pt x="44933" y="35203"/>
                </a:cubicBezTo>
                <a:cubicBezTo>
                  <a:pt x="95701" y="35203"/>
                  <a:pt x="91707" y="0"/>
                  <a:pt x="917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Title and body 6">
  <p:cSld name="TITLE_AND_BODY_6">
    <p:spTree>
      <p:nvGrpSpPr>
        <p:cNvPr id="1" name="Shape 636"/>
        <p:cNvGrpSpPr/>
        <p:nvPr/>
      </p:nvGrpSpPr>
      <p:grpSpPr>
        <a:xfrm>
          <a:off x="0" y="0"/>
          <a:ext cx="0" cy="0"/>
          <a:chOff x="0" y="0"/>
          <a:chExt cx="0" cy="0"/>
        </a:xfrm>
      </p:grpSpPr>
      <p:sp>
        <p:nvSpPr>
          <p:cNvPr id="637" name="Google Shape;637;p10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8" name="Google Shape;638;p10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39" name="Google Shape;639;p10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Title and body 12">
  <p:cSld name="TITLE_AND_BODY_12">
    <p:spTree>
      <p:nvGrpSpPr>
        <p:cNvPr id="1" name="Shape 640"/>
        <p:cNvGrpSpPr/>
        <p:nvPr/>
      </p:nvGrpSpPr>
      <p:grpSpPr>
        <a:xfrm>
          <a:off x="0" y="0"/>
          <a:ext cx="0" cy="0"/>
          <a:chOff x="0" y="0"/>
          <a:chExt cx="0" cy="0"/>
        </a:xfrm>
      </p:grpSpPr>
      <p:sp>
        <p:nvSpPr>
          <p:cNvPr id="641" name="Google Shape;641;p10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42" name="Google Shape;642;p10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43" name="Google Shape;643;p10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Title and body 13">
  <p:cSld name="TITLE_AND_BODY_13">
    <p:spTree>
      <p:nvGrpSpPr>
        <p:cNvPr id="1" name="Shape 644"/>
        <p:cNvGrpSpPr/>
        <p:nvPr/>
      </p:nvGrpSpPr>
      <p:grpSpPr>
        <a:xfrm>
          <a:off x="0" y="0"/>
          <a:ext cx="0" cy="0"/>
          <a:chOff x="0" y="0"/>
          <a:chExt cx="0" cy="0"/>
        </a:xfrm>
      </p:grpSpPr>
      <p:sp>
        <p:nvSpPr>
          <p:cNvPr id="645" name="Google Shape;645;p10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46" name="Google Shape;646;p10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47" name="Google Shape;647;p10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Title and body 10">
  <p:cSld name="TITLE_AND_BODY_10">
    <p:spTree>
      <p:nvGrpSpPr>
        <p:cNvPr id="1" name="Shape 648"/>
        <p:cNvGrpSpPr/>
        <p:nvPr/>
      </p:nvGrpSpPr>
      <p:grpSpPr>
        <a:xfrm>
          <a:off x="0" y="0"/>
          <a:ext cx="0" cy="0"/>
          <a:chOff x="0" y="0"/>
          <a:chExt cx="0" cy="0"/>
        </a:xfrm>
      </p:grpSpPr>
      <p:sp>
        <p:nvSpPr>
          <p:cNvPr id="649" name="Google Shape;649;p10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50" name="Google Shape;650;p10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51" name="Google Shape;651;p10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and body 8">
  <p:cSld name="TITLE_AND_BODY_8">
    <p:spTree>
      <p:nvGrpSpPr>
        <p:cNvPr id="1" name="Shape 652"/>
        <p:cNvGrpSpPr/>
        <p:nvPr/>
      </p:nvGrpSpPr>
      <p:grpSpPr>
        <a:xfrm>
          <a:off x="0" y="0"/>
          <a:ext cx="0" cy="0"/>
          <a:chOff x="0" y="0"/>
          <a:chExt cx="0" cy="0"/>
        </a:xfrm>
      </p:grpSpPr>
      <p:sp>
        <p:nvSpPr>
          <p:cNvPr id="653" name="Google Shape;653;p10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54" name="Google Shape;654;p10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55" name="Google Shape;655;p10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itle and body 3">
  <p:cSld name="TITLE_AND_BODY_3">
    <p:spTree>
      <p:nvGrpSpPr>
        <p:cNvPr id="1" name="Shape 656"/>
        <p:cNvGrpSpPr/>
        <p:nvPr/>
      </p:nvGrpSpPr>
      <p:grpSpPr>
        <a:xfrm>
          <a:off x="0" y="0"/>
          <a:ext cx="0" cy="0"/>
          <a:chOff x="0" y="0"/>
          <a:chExt cx="0" cy="0"/>
        </a:xfrm>
      </p:grpSpPr>
      <p:sp>
        <p:nvSpPr>
          <p:cNvPr id="657" name="Google Shape;657;p11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58" name="Google Shape;658;p11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59" name="Google Shape;659;p1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itle and body 9">
  <p:cSld name="TITLE_AND_BODY_9">
    <p:spTree>
      <p:nvGrpSpPr>
        <p:cNvPr id="1" name="Shape 660"/>
        <p:cNvGrpSpPr/>
        <p:nvPr/>
      </p:nvGrpSpPr>
      <p:grpSpPr>
        <a:xfrm>
          <a:off x="0" y="0"/>
          <a:ext cx="0" cy="0"/>
          <a:chOff x="0" y="0"/>
          <a:chExt cx="0" cy="0"/>
        </a:xfrm>
      </p:grpSpPr>
      <p:sp>
        <p:nvSpPr>
          <p:cNvPr id="661" name="Google Shape;661;p11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62" name="Google Shape;662;p11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63" name="Google Shape;663;p1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itle and body 1">
  <p:cSld name="TITLE_AND_BODY_1">
    <p:spTree>
      <p:nvGrpSpPr>
        <p:cNvPr id="1" name="Shape 664"/>
        <p:cNvGrpSpPr/>
        <p:nvPr/>
      </p:nvGrpSpPr>
      <p:grpSpPr>
        <a:xfrm>
          <a:off x="0" y="0"/>
          <a:ext cx="0" cy="0"/>
          <a:chOff x="0" y="0"/>
          <a:chExt cx="0" cy="0"/>
        </a:xfrm>
      </p:grpSpPr>
      <p:sp>
        <p:nvSpPr>
          <p:cNvPr id="665" name="Google Shape;665;p11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66" name="Google Shape;666;p11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67" name="Google Shape;667;p1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Title and body 5">
  <p:cSld name="TITLE_AND_BODY_5">
    <p:spTree>
      <p:nvGrpSpPr>
        <p:cNvPr id="1" name="Shape 668"/>
        <p:cNvGrpSpPr/>
        <p:nvPr/>
      </p:nvGrpSpPr>
      <p:grpSpPr>
        <a:xfrm>
          <a:off x="0" y="0"/>
          <a:ext cx="0" cy="0"/>
          <a:chOff x="0" y="0"/>
          <a:chExt cx="0" cy="0"/>
        </a:xfrm>
      </p:grpSpPr>
      <p:sp>
        <p:nvSpPr>
          <p:cNvPr id="669" name="Google Shape;669;p11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70" name="Google Shape;670;p11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71" name="Google Shape;671;p1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and body 2">
  <p:cSld name="TITLE_AND_BODY_2">
    <p:spTree>
      <p:nvGrpSpPr>
        <p:cNvPr id="1" name="Shape 672"/>
        <p:cNvGrpSpPr/>
        <p:nvPr/>
      </p:nvGrpSpPr>
      <p:grpSpPr>
        <a:xfrm>
          <a:off x="0" y="0"/>
          <a:ext cx="0" cy="0"/>
          <a:chOff x="0" y="0"/>
          <a:chExt cx="0" cy="0"/>
        </a:xfrm>
      </p:grpSpPr>
      <p:sp>
        <p:nvSpPr>
          <p:cNvPr id="673" name="Google Shape;673;p1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74" name="Google Shape;674;p1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75" name="Google Shape;675;p1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theme" Target="../theme/theme2.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theme" Target="../theme/theme3.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4.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5.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slideLayout" Target="../slideLayouts/slideLayout92.xml"/><Relationship Id="rId18" Type="http://schemas.openxmlformats.org/officeDocument/2006/relationships/slideLayout" Target="../slideLayouts/slideLayout97.xml"/><Relationship Id="rId26" Type="http://schemas.openxmlformats.org/officeDocument/2006/relationships/slideLayout" Target="../slideLayouts/slideLayout105.xml"/><Relationship Id="rId3" Type="http://schemas.openxmlformats.org/officeDocument/2006/relationships/slideLayout" Target="../slideLayouts/slideLayout82.xml"/><Relationship Id="rId21" Type="http://schemas.openxmlformats.org/officeDocument/2006/relationships/slideLayout" Target="../slideLayouts/slideLayout100.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17" Type="http://schemas.openxmlformats.org/officeDocument/2006/relationships/slideLayout" Target="../slideLayouts/slideLayout96.xml"/><Relationship Id="rId25" Type="http://schemas.openxmlformats.org/officeDocument/2006/relationships/slideLayout" Target="../slideLayouts/slideLayout104.xml"/><Relationship Id="rId2" Type="http://schemas.openxmlformats.org/officeDocument/2006/relationships/slideLayout" Target="../slideLayouts/slideLayout81.xml"/><Relationship Id="rId16" Type="http://schemas.openxmlformats.org/officeDocument/2006/relationships/slideLayout" Target="../slideLayouts/slideLayout95.xml"/><Relationship Id="rId20" Type="http://schemas.openxmlformats.org/officeDocument/2006/relationships/slideLayout" Target="../slideLayouts/slideLayout99.xml"/><Relationship Id="rId29" Type="http://schemas.openxmlformats.org/officeDocument/2006/relationships/slideLayout" Target="../slideLayouts/slideLayout108.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24" Type="http://schemas.openxmlformats.org/officeDocument/2006/relationships/slideLayout" Target="../slideLayouts/slideLayout103.xml"/><Relationship Id="rId5" Type="http://schemas.openxmlformats.org/officeDocument/2006/relationships/slideLayout" Target="../slideLayouts/slideLayout84.xml"/><Relationship Id="rId15" Type="http://schemas.openxmlformats.org/officeDocument/2006/relationships/slideLayout" Target="../slideLayouts/slideLayout94.xml"/><Relationship Id="rId23" Type="http://schemas.openxmlformats.org/officeDocument/2006/relationships/slideLayout" Target="../slideLayouts/slideLayout102.xml"/><Relationship Id="rId28" Type="http://schemas.openxmlformats.org/officeDocument/2006/relationships/slideLayout" Target="../slideLayouts/slideLayout107.xml"/><Relationship Id="rId10" Type="http://schemas.openxmlformats.org/officeDocument/2006/relationships/slideLayout" Target="../slideLayouts/slideLayout89.xml"/><Relationship Id="rId19" Type="http://schemas.openxmlformats.org/officeDocument/2006/relationships/slideLayout" Target="../slideLayouts/slideLayout98.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slideLayout" Target="../slideLayouts/slideLayout93.xml"/><Relationship Id="rId22" Type="http://schemas.openxmlformats.org/officeDocument/2006/relationships/slideLayout" Target="../slideLayouts/slideLayout101.xml"/><Relationship Id="rId27" Type="http://schemas.openxmlformats.org/officeDocument/2006/relationships/slideLayout" Target="../slideLayouts/slideLayout106.xml"/><Relationship Id="rId30"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rgbClr val="22222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lt2"/>
              </a:buClr>
              <a:buSzPts val="1800"/>
              <a:buChar char="●"/>
              <a:defRPr sz="1800">
                <a:solidFill>
                  <a:schemeClr val="lt2"/>
                </a:solidFill>
              </a:defRPr>
            </a:lvl1pPr>
            <a:lvl2pPr marL="914400" lvl="1" indent="-317500" rtl="0">
              <a:lnSpc>
                <a:spcPct val="115000"/>
              </a:lnSpc>
              <a:spcBef>
                <a:spcPts val="0"/>
              </a:spcBef>
              <a:spcAft>
                <a:spcPts val="0"/>
              </a:spcAft>
              <a:buClr>
                <a:schemeClr val="lt2"/>
              </a:buClr>
              <a:buSzPts val="1400"/>
              <a:buChar char="○"/>
              <a:defRPr>
                <a:solidFill>
                  <a:schemeClr val="lt2"/>
                </a:solidFill>
              </a:defRPr>
            </a:lvl2pPr>
            <a:lvl3pPr marL="1371600" lvl="2" indent="-317500" rtl="0">
              <a:lnSpc>
                <a:spcPct val="115000"/>
              </a:lnSpc>
              <a:spcBef>
                <a:spcPts val="0"/>
              </a:spcBef>
              <a:spcAft>
                <a:spcPts val="0"/>
              </a:spcAft>
              <a:buClr>
                <a:schemeClr val="lt2"/>
              </a:buClr>
              <a:buSzPts val="1400"/>
              <a:buChar char="■"/>
              <a:defRPr>
                <a:solidFill>
                  <a:schemeClr val="lt2"/>
                </a:solidFill>
              </a:defRPr>
            </a:lvl3pPr>
            <a:lvl4pPr marL="1828800" lvl="3" indent="-317500" rtl="0">
              <a:lnSpc>
                <a:spcPct val="115000"/>
              </a:lnSpc>
              <a:spcBef>
                <a:spcPts val="0"/>
              </a:spcBef>
              <a:spcAft>
                <a:spcPts val="0"/>
              </a:spcAft>
              <a:buClr>
                <a:schemeClr val="lt2"/>
              </a:buClr>
              <a:buSzPts val="1400"/>
              <a:buChar char="●"/>
              <a:defRPr>
                <a:solidFill>
                  <a:schemeClr val="lt2"/>
                </a:solidFill>
              </a:defRPr>
            </a:lvl4pPr>
            <a:lvl5pPr marL="2286000" lvl="4" indent="-317500" rtl="0">
              <a:lnSpc>
                <a:spcPct val="115000"/>
              </a:lnSpc>
              <a:spcBef>
                <a:spcPts val="0"/>
              </a:spcBef>
              <a:spcAft>
                <a:spcPts val="0"/>
              </a:spcAft>
              <a:buClr>
                <a:schemeClr val="lt2"/>
              </a:buClr>
              <a:buSzPts val="1400"/>
              <a:buChar char="○"/>
              <a:defRPr>
                <a:solidFill>
                  <a:schemeClr val="lt2"/>
                </a:solidFill>
              </a:defRPr>
            </a:lvl5pPr>
            <a:lvl6pPr marL="2743200" lvl="5" indent="-317500" rtl="0">
              <a:lnSpc>
                <a:spcPct val="115000"/>
              </a:lnSpc>
              <a:spcBef>
                <a:spcPts val="0"/>
              </a:spcBef>
              <a:spcAft>
                <a:spcPts val="0"/>
              </a:spcAft>
              <a:buClr>
                <a:schemeClr val="lt2"/>
              </a:buClr>
              <a:buSzPts val="1400"/>
              <a:buChar char="■"/>
              <a:defRPr>
                <a:solidFill>
                  <a:schemeClr val="lt2"/>
                </a:solidFill>
              </a:defRPr>
            </a:lvl6pPr>
            <a:lvl7pPr marL="3200400" lvl="6" indent="-317500" rtl="0">
              <a:lnSpc>
                <a:spcPct val="115000"/>
              </a:lnSpc>
              <a:spcBef>
                <a:spcPts val="0"/>
              </a:spcBef>
              <a:spcAft>
                <a:spcPts val="0"/>
              </a:spcAft>
              <a:buClr>
                <a:schemeClr val="lt2"/>
              </a:buClr>
              <a:buSzPts val="1400"/>
              <a:buChar char="●"/>
              <a:defRPr>
                <a:solidFill>
                  <a:schemeClr val="lt2"/>
                </a:solidFill>
              </a:defRPr>
            </a:lvl7pPr>
            <a:lvl8pPr marL="3657600" lvl="7" indent="-317500" rtl="0">
              <a:lnSpc>
                <a:spcPct val="115000"/>
              </a:lnSpc>
              <a:spcBef>
                <a:spcPts val="0"/>
              </a:spcBef>
              <a:spcAft>
                <a:spcPts val="0"/>
              </a:spcAft>
              <a:buClr>
                <a:schemeClr val="lt2"/>
              </a:buClr>
              <a:buSzPts val="1400"/>
              <a:buChar char="○"/>
              <a:defRPr>
                <a:solidFill>
                  <a:schemeClr val="lt2"/>
                </a:solidFill>
              </a:defRPr>
            </a:lvl8pPr>
            <a:lvl9pPr marL="4114800" lvl="8" indent="-317500" rtl="0">
              <a:lnSpc>
                <a:spcPct val="115000"/>
              </a:lnSpc>
              <a:spcBef>
                <a:spcPts val="0"/>
              </a:spcBef>
              <a:spcAft>
                <a:spcPts val="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lt2"/>
                </a:solidFill>
              </a:defRPr>
            </a:lvl1pPr>
            <a:lvl2pPr lvl="1" algn="r" rtl="0">
              <a:buNone/>
              <a:defRPr sz="1000">
                <a:solidFill>
                  <a:schemeClr val="lt2"/>
                </a:solidFill>
              </a:defRPr>
            </a:lvl2pPr>
            <a:lvl3pPr lvl="2" algn="r" rtl="0">
              <a:buNone/>
              <a:defRPr sz="1000">
                <a:solidFill>
                  <a:schemeClr val="lt2"/>
                </a:solidFill>
              </a:defRPr>
            </a:lvl3pPr>
            <a:lvl4pPr lvl="3" algn="r" rtl="0">
              <a:buNone/>
              <a:defRPr sz="1000">
                <a:solidFill>
                  <a:schemeClr val="lt2"/>
                </a:solidFill>
              </a:defRPr>
            </a:lvl4pPr>
            <a:lvl5pPr lvl="4" algn="r" rtl="0">
              <a:buNone/>
              <a:defRPr sz="1000">
                <a:solidFill>
                  <a:schemeClr val="lt2"/>
                </a:solidFill>
              </a:defRPr>
            </a:lvl5pPr>
            <a:lvl6pPr lvl="5" algn="r" rtl="0">
              <a:buNone/>
              <a:defRPr sz="1000">
                <a:solidFill>
                  <a:schemeClr val="lt2"/>
                </a:solidFill>
              </a:defRPr>
            </a:lvl6pPr>
            <a:lvl7pPr lvl="6" algn="r" rtl="0">
              <a:buNone/>
              <a:defRPr sz="1000">
                <a:solidFill>
                  <a:schemeClr val="lt2"/>
                </a:solidFill>
              </a:defRPr>
            </a:lvl7pPr>
            <a:lvl8pPr lvl="7" algn="r" rtl="0">
              <a:buNone/>
              <a:defRPr sz="1000">
                <a:solidFill>
                  <a:schemeClr val="lt2"/>
                </a:solidFill>
              </a:defRPr>
            </a:lvl8pPr>
            <a:lvl9pPr lvl="8" algn="r" rtl="0">
              <a:buNone/>
              <a:defRPr sz="1000">
                <a:solidFill>
                  <a:schemeClr val="lt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dark-2">
    <p:bg>
      <p:bgPr>
        <a:solidFill>
          <a:srgbClr val="303030"/>
        </a:solidFill>
        <a:effectLst/>
      </p:bgPr>
    </p:bg>
    <p:spTree>
      <p:nvGrpSpPr>
        <p:cNvPr id="1" name="Shape 159"/>
        <p:cNvGrpSpPr/>
        <p:nvPr/>
      </p:nvGrpSpPr>
      <p:grpSpPr>
        <a:xfrm>
          <a:off x="0" y="0"/>
          <a:ext cx="0" cy="0"/>
          <a:chOff x="0" y="0"/>
          <a:chExt cx="0" cy="0"/>
        </a:xfrm>
      </p:grpSpPr>
      <p:sp>
        <p:nvSpPr>
          <p:cNvPr id="160" name="Google Shape;160;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161" name="Google Shape;161;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dk1"/>
              </a:buClr>
              <a:buSzPts val="1800"/>
              <a:buChar char="●"/>
              <a:defRPr sz="1800">
                <a:solidFill>
                  <a:schemeClr val="dk1"/>
                </a:solidFill>
              </a:defRPr>
            </a:lvl1pPr>
            <a:lvl2pPr marL="914400" lvl="1" indent="-317500" rtl="0">
              <a:lnSpc>
                <a:spcPct val="115000"/>
              </a:lnSpc>
              <a:spcBef>
                <a:spcPts val="0"/>
              </a:spcBef>
              <a:spcAft>
                <a:spcPts val="0"/>
              </a:spcAft>
              <a:buClr>
                <a:schemeClr val="dk1"/>
              </a:buClr>
              <a:buSzPts val="1400"/>
              <a:buChar char="○"/>
              <a:defRPr>
                <a:solidFill>
                  <a:schemeClr val="dk1"/>
                </a:solidFill>
              </a:defRPr>
            </a:lvl2pPr>
            <a:lvl3pPr marL="1371600" lvl="2" indent="-317500" rtl="0">
              <a:lnSpc>
                <a:spcPct val="115000"/>
              </a:lnSpc>
              <a:spcBef>
                <a:spcPts val="0"/>
              </a:spcBef>
              <a:spcAft>
                <a:spcPts val="0"/>
              </a:spcAft>
              <a:buClr>
                <a:schemeClr val="dk1"/>
              </a:buClr>
              <a:buSzPts val="1400"/>
              <a:buChar char="■"/>
              <a:defRPr>
                <a:solidFill>
                  <a:schemeClr val="dk1"/>
                </a:solidFill>
              </a:defRPr>
            </a:lvl3pPr>
            <a:lvl4pPr marL="1828800" lvl="3" indent="-317500" rtl="0">
              <a:lnSpc>
                <a:spcPct val="115000"/>
              </a:lnSpc>
              <a:spcBef>
                <a:spcPts val="0"/>
              </a:spcBef>
              <a:spcAft>
                <a:spcPts val="0"/>
              </a:spcAft>
              <a:buClr>
                <a:schemeClr val="dk1"/>
              </a:buClr>
              <a:buSzPts val="1400"/>
              <a:buChar char="●"/>
              <a:defRPr>
                <a:solidFill>
                  <a:schemeClr val="dk1"/>
                </a:solidFill>
              </a:defRPr>
            </a:lvl4pPr>
            <a:lvl5pPr marL="2286000" lvl="4" indent="-317500" rtl="0">
              <a:lnSpc>
                <a:spcPct val="115000"/>
              </a:lnSpc>
              <a:spcBef>
                <a:spcPts val="0"/>
              </a:spcBef>
              <a:spcAft>
                <a:spcPts val="0"/>
              </a:spcAft>
              <a:buClr>
                <a:schemeClr val="dk1"/>
              </a:buClr>
              <a:buSzPts val="1400"/>
              <a:buChar char="○"/>
              <a:defRPr>
                <a:solidFill>
                  <a:schemeClr val="dk1"/>
                </a:solidFill>
              </a:defRPr>
            </a:lvl5pPr>
            <a:lvl6pPr marL="2743200" lvl="5" indent="-317500" rtl="0">
              <a:lnSpc>
                <a:spcPct val="115000"/>
              </a:lnSpc>
              <a:spcBef>
                <a:spcPts val="0"/>
              </a:spcBef>
              <a:spcAft>
                <a:spcPts val="0"/>
              </a:spcAft>
              <a:buClr>
                <a:schemeClr val="dk1"/>
              </a:buClr>
              <a:buSzPts val="1400"/>
              <a:buChar char="■"/>
              <a:defRPr>
                <a:solidFill>
                  <a:schemeClr val="dk1"/>
                </a:solidFill>
              </a:defRPr>
            </a:lvl6pPr>
            <a:lvl7pPr marL="3200400" lvl="6" indent="-317500" rtl="0">
              <a:lnSpc>
                <a:spcPct val="115000"/>
              </a:lnSpc>
              <a:spcBef>
                <a:spcPts val="0"/>
              </a:spcBef>
              <a:spcAft>
                <a:spcPts val="0"/>
              </a:spcAft>
              <a:buClr>
                <a:schemeClr val="dk1"/>
              </a:buClr>
              <a:buSzPts val="1400"/>
              <a:buChar char="●"/>
              <a:defRPr>
                <a:solidFill>
                  <a:schemeClr val="dk1"/>
                </a:solidFill>
              </a:defRPr>
            </a:lvl7pPr>
            <a:lvl8pPr marL="3657600" lvl="7" indent="-317500" rtl="0">
              <a:lnSpc>
                <a:spcPct val="115000"/>
              </a:lnSpc>
              <a:spcBef>
                <a:spcPts val="0"/>
              </a:spcBef>
              <a:spcAft>
                <a:spcPts val="0"/>
              </a:spcAft>
              <a:buClr>
                <a:schemeClr val="dk1"/>
              </a:buClr>
              <a:buSzPts val="1400"/>
              <a:buChar char="○"/>
              <a:defRPr>
                <a:solidFill>
                  <a:schemeClr val="dk1"/>
                </a:solidFill>
              </a:defRPr>
            </a:lvl8pPr>
            <a:lvl9pPr marL="4114800" lvl="8" indent="-317500" rtl="0">
              <a:lnSpc>
                <a:spcPct val="115000"/>
              </a:lnSpc>
              <a:spcBef>
                <a:spcPts val="0"/>
              </a:spcBef>
              <a:spcAft>
                <a:spcPts val="0"/>
              </a:spcAft>
              <a:buClr>
                <a:schemeClr val="dk1"/>
              </a:buClr>
              <a:buSzPts val="1400"/>
              <a:buChar char="■"/>
              <a:defRPr>
                <a:solidFill>
                  <a:schemeClr val="dk1"/>
                </a:solidFill>
              </a:defRPr>
            </a:lvl9pPr>
          </a:lstStyle>
          <a:p>
            <a:endParaRPr/>
          </a:p>
        </p:txBody>
      </p:sp>
      <p:sp>
        <p:nvSpPr>
          <p:cNvPr id="162" name="Google Shape;162;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lt2"/>
                </a:solidFill>
              </a:defRPr>
            </a:lvl1pPr>
            <a:lvl2pPr lvl="1" algn="r" rtl="0">
              <a:buNone/>
              <a:defRPr sz="1000">
                <a:solidFill>
                  <a:schemeClr val="lt2"/>
                </a:solidFill>
              </a:defRPr>
            </a:lvl2pPr>
            <a:lvl3pPr lvl="2" algn="r" rtl="0">
              <a:buNone/>
              <a:defRPr sz="1000">
                <a:solidFill>
                  <a:schemeClr val="lt2"/>
                </a:solidFill>
              </a:defRPr>
            </a:lvl3pPr>
            <a:lvl4pPr lvl="3" algn="r" rtl="0">
              <a:buNone/>
              <a:defRPr sz="1000">
                <a:solidFill>
                  <a:schemeClr val="lt2"/>
                </a:solidFill>
              </a:defRPr>
            </a:lvl4pPr>
            <a:lvl5pPr lvl="4" algn="r" rtl="0">
              <a:buNone/>
              <a:defRPr sz="1000">
                <a:solidFill>
                  <a:schemeClr val="lt2"/>
                </a:solidFill>
              </a:defRPr>
            </a:lvl5pPr>
            <a:lvl6pPr lvl="5" algn="r" rtl="0">
              <a:buNone/>
              <a:defRPr sz="1000">
                <a:solidFill>
                  <a:schemeClr val="lt2"/>
                </a:solidFill>
              </a:defRPr>
            </a:lvl6pPr>
            <a:lvl7pPr lvl="6" algn="r" rtl="0">
              <a:buNone/>
              <a:defRPr sz="1000">
                <a:solidFill>
                  <a:schemeClr val="lt2"/>
                </a:solidFill>
              </a:defRPr>
            </a:lvl7pPr>
            <a:lvl8pPr lvl="7" algn="r" rtl="0">
              <a:buNone/>
              <a:defRPr sz="1000">
                <a:solidFill>
                  <a:schemeClr val="lt2"/>
                </a:solidFill>
              </a:defRPr>
            </a:lvl8pPr>
            <a:lvl9pPr lvl="8" algn="r" rtl="0">
              <a:buNone/>
              <a:defRPr sz="1000">
                <a:solidFill>
                  <a:schemeClr val="lt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 id="2147483685"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dark-2">
    <p:bg>
      <p:bgPr>
        <a:solidFill>
          <a:srgbClr val="222222"/>
        </a:solidFill>
        <a:effectLst/>
      </p:bgPr>
    </p:bg>
    <p:spTree>
      <p:nvGrpSpPr>
        <p:cNvPr id="1" name="Shape 314"/>
        <p:cNvGrpSpPr/>
        <p:nvPr/>
      </p:nvGrpSpPr>
      <p:grpSpPr>
        <a:xfrm>
          <a:off x="0" y="0"/>
          <a:ext cx="0" cy="0"/>
          <a:chOff x="0" y="0"/>
          <a:chExt cx="0" cy="0"/>
        </a:xfrm>
      </p:grpSpPr>
      <p:sp>
        <p:nvSpPr>
          <p:cNvPr id="315" name="Google Shape;315;p4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316" name="Google Shape;316;p4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dk1"/>
              </a:buClr>
              <a:buSzPts val="1800"/>
              <a:buChar char="●"/>
              <a:defRPr sz="1800">
                <a:solidFill>
                  <a:schemeClr val="dk1"/>
                </a:solidFill>
              </a:defRPr>
            </a:lvl1pPr>
            <a:lvl2pPr marL="914400" lvl="1" indent="-317500" rtl="0">
              <a:lnSpc>
                <a:spcPct val="115000"/>
              </a:lnSpc>
              <a:spcBef>
                <a:spcPts val="0"/>
              </a:spcBef>
              <a:spcAft>
                <a:spcPts val="0"/>
              </a:spcAft>
              <a:buClr>
                <a:schemeClr val="dk1"/>
              </a:buClr>
              <a:buSzPts val="1400"/>
              <a:buChar char="○"/>
              <a:defRPr>
                <a:solidFill>
                  <a:schemeClr val="dk1"/>
                </a:solidFill>
              </a:defRPr>
            </a:lvl2pPr>
            <a:lvl3pPr marL="1371600" lvl="2" indent="-317500" rtl="0">
              <a:lnSpc>
                <a:spcPct val="115000"/>
              </a:lnSpc>
              <a:spcBef>
                <a:spcPts val="0"/>
              </a:spcBef>
              <a:spcAft>
                <a:spcPts val="0"/>
              </a:spcAft>
              <a:buClr>
                <a:schemeClr val="dk1"/>
              </a:buClr>
              <a:buSzPts val="1400"/>
              <a:buChar char="■"/>
              <a:defRPr>
                <a:solidFill>
                  <a:schemeClr val="dk1"/>
                </a:solidFill>
              </a:defRPr>
            </a:lvl3pPr>
            <a:lvl4pPr marL="1828800" lvl="3" indent="-317500" rtl="0">
              <a:lnSpc>
                <a:spcPct val="115000"/>
              </a:lnSpc>
              <a:spcBef>
                <a:spcPts val="0"/>
              </a:spcBef>
              <a:spcAft>
                <a:spcPts val="0"/>
              </a:spcAft>
              <a:buClr>
                <a:schemeClr val="dk1"/>
              </a:buClr>
              <a:buSzPts val="1400"/>
              <a:buChar char="●"/>
              <a:defRPr>
                <a:solidFill>
                  <a:schemeClr val="dk1"/>
                </a:solidFill>
              </a:defRPr>
            </a:lvl4pPr>
            <a:lvl5pPr marL="2286000" lvl="4" indent="-317500" rtl="0">
              <a:lnSpc>
                <a:spcPct val="115000"/>
              </a:lnSpc>
              <a:spcBef>
                <a:spcPts val="0"/>
              </a:spcBef>
              <a:spcAft>
                <a:spcPts val="0"/>
              </a:spcAft>
              <a:buClr>
                <a:schemeClr val="dk1"/>
              </a:buClr>
              <a:buSzPts val="1400"/>
              <a:buChar char="○"/>
              <a:defRPr>
                <a:solidFill>
                  <a:schemeClr val="dk1"/>
                </a:solidFill>
              </a:defRPr>
            </a:lvl5pPr>
            <a:lvl6pPr marL="2743200" lvl="5" indent="-317500" rtl="0">
              <a:lnSpc>
                <a:spcPct val="115000"/>
              </a:lnSpc>
              <a:spcBef>
                <a:spcPts val="0"/>
              </a:spcBef>
              <a:spcAft>
                <a:spcPts val="0"/>
              </a:spcAft>
              <a:buClr>
                <a:schemeClr val="dk1"/>
              </a:buClr>
              <a:buSzPts val="1400"/>
              <a:buChar char="■"/>
              <a:defRPr>
                <a:solidFill>
                  <a:schemeClr val="dk1"/>
                </a:solidFill>
              </a:defRPr>
            </a:lvl6pPr>
            <a:lvl7pPr marL="3200400" lvl="6" indent="-317500" rtl="0">
              <a:lnSpc>
                <a:spcPct val="115000"/>
              </a:lnSpc>
              <a:spcBef>
                <a:spcPts val="0"/>
              </a:spcBef>
              <a:spcAft>
                <a:spcPts val="0"/>
              </a:spcAft>
              <a:buClr>
                <a:schemeClr val="dk1"/>
              </a:buClr>
              <a:buSzPts val="1400"/>
              <a:buChar char="●"/>
              <a:defRPr>
                <a:solidFill>
                  <a:schemeClr val="dk1"/>
                </a:solidFill>
              </a:defRPr>
            </a:lvl7pPr>
            <a:lvl8pPr marL="3657600" lvl="7" indent="-317500" rtl="0">
              <a:lnSpc>
                <a:spcPct val="115000"/>
              </a:lnSpc>
              <a:spcBef>
                <a:spcPts val="0"/>
              </a:spcBef>
              <a:spcAft>
                <a:spcPts val="0"/>
              </a:spcAft>
              <a:buClr>
                <a:schemeClr val="dk1"/>
              </a:buClr>
              <a:buSzPts val="1400"/>
              <a:buChar char="○"/>
              <a:defRPr>
                <a:solidFill>
                  <a:schemeClr val="dk1"/>
                </a:solidFill>
              </a:defRPr>
            </a:lvl8pPr>
            <a:lvl9pPr marL="4114800" lvl="8" indent="-317500" rtl="0">
              <a:lnSpc>
                <a:spcPct val="115000"/>
              </a:lnSpc>
              <a:spcBef>
                <a:spcPts val="0"/>
              </a:spcBef>
              <a:spcAft>
                <a:spcPts val="0"/>
              </a:spcAft>
              <a:buClr>
                <a:schemeClr val="dk1"/>
              </a:buClr>
              <a:buSzPts val="1400"/>
              <a:buChar char="■"/>
              <a:defRPr>
                <a:solidFill>
                  <a:schemeClr val="dk1"/>
                </a:solidFill>
              </a:defRPr>
            </a:lvl9pPr>
          </a:lstStyle>
          <a:p>
            <a:endParaRPr/>
          </a:p>
        </p:txBody>
      </p:sp>
      <p:sp>
        <p:nvSpPr>
          <p:cNvPr id="317" name="Google Shape;317;p4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lt2"/>
                </a:solidFill>
              </a:defRPr>
            </a:lvl1pPr>
            <a:lvl2pPr lvl="1" algn="r" rtl="0">
              <a:buNone/>
              <a:defRPr sz="1000">
                <a:solidFill>
                  <a:schemeClr val="lt2"/>
                </a:solidFill>
              </a:defRPr>
            </a:lvl2pPr>
            <a:lvl3pPr lvl="2" algn="r" rtl="0">
              <a:buNone/>
              <a:defRPr sz="1000">
                <a:solidFill>
                  <a:schemeClr val="lt2"/>
                </a:solidFill>
              </a:defRPr>
            </a:lvl3pPr>
            <a:lvl4pPr lvl="3" algn="r" rtl="0">
              <a:buNone/>
              <a:defRPr sz="1000">
                <a:solidFill>
                  <a:schemeClr val="lt2"/>
                </a:solidFill>
              </a:defRPr>
            </a:lvl4pPr>
            <a:lvl5pPr lvl="4" algn="r" rtl="0">
              <a:buNone/>
              <a:defRPr sz="1000">
                <a:solidFill>
                  <a:schemeClr val="lt2"/>
                </a:solidFill>
              </a:defRPr>
            </a:lvl5pPr>
            <a:lvl6pPr lvl="5" algn="r" rtl="0">
              <a:buNone/>
              <a:defRPr sz="1000">
                <a:solidFill>
                  <a:schemeClr val="lt2"/>
                </a:solidFill>
              </a:defRPr>
            </a:lvl6pPr>
            <a:lvl7pPr lvl="6" algn="r" rtl="0">
              <a:buNone/>
              <a:defRPr sz="1000">
                <a:solidFill>
                  <a:schemeClr val="lt2"/>
                </a:solidFill>
              </a:defRPr>
            </a:lvl7pPr>
            <a:lvl8pPr lvl="7" algn="r" rtl="0">
              <a:buNone/>
              <a:defRPr sz="1000">
                <a:solidFill>
                  <a:schemeClr val="lt2"/>
                </a:solidFill>
              </a:defRPr>
            </a:lvl8pPr>
            <a:lvl9pPr lvl="8" algn="r" rtl="0">
              <a:buNone/>
              <a:defRPr sz="1000">
                <a:solidFill>
                  <a:schemeClr val="lt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3" r:id="rId18"/>
    <p:sldLayoutId id="2147483704"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469"/>
        <p:cNvGrpSpPr/>
        <p:nvPr/>
      </p:nvGrpSpPr>
      <p:grpSpPr>
        <a:xfrm>
          <a:off x="0" y="0"/>
          <a:ext cx="0" cy="0"/>
          <a:chOff x="0" y="0"/>
          <a:chExt cx="0" cy="0"/>
        </a:xfrm>
      </p:grpSpPr>
      <p:sp>
        <p:nvSpPr>
          <p:cNvPr id="470" name="Google Shape;470;p6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471" name="Google Shape;471;p6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0"/>
              </a:spcBef>
              <a:spcAft>
                <a:spcPts val="0"/>
              </a:spcAft>
              <a:buClr>
                <a:schemeClr val="dk2"/>
              </a:buClr>
              <a:buSzPts val="1400"/>
              <a:buChar char="○"/>
              <a:defRPr>
                <a:solidFill>
                  <a:schemeClr val="dk2"/>
                </a:solidFill>
              </a:defRPr>
            </a:lvl2pPr>
            <a:lvl3pPr marL="1371600" lvl="2" indent="-317500" rtl="0">
              <a:lnSpc>
                <a:spcPct val="115000"/>
              </a:lnSpc>
              <a:spcBef>
                <a:spcPts val="0"/>
              </a:spcBef>
              <a:spcAft>
                <a:spcPts val="0"/>
              </a:spcAft>
              <a:buClr>
                <a:schemeClr val="dk2"/>
              </a:buClr>
              <a:buSzPts val="1400"/>
              <a:buChar char="■"/>
              <a:defRPr>
                <a:solidFill>
                  <a:schemeClr val="dk2"/>
                </a:solidFill>
              </a:defRPr>
            </a:lvl3pPr>
            <a:lvl4pPr marL="1828800" lvl="3" indent="-317500" rtl="0">
              <a:lnSpc>
                <a:spcPct val="115000"/>
              </a:lnSpc>
              <a:spcBef>
                <a:spcPts val="0"/>
              </a:spcBef>
              <a:spcAft>
                <a:spcPts val="0"/>
              </a:spcAft>
              <a:buClr>
                <a:schemeClr val="dk2"/>
              </a:buClr>
              <a:buSzPts val="1400"/>
              <a:buChar char="●"/>
              <a:defRPr>
                <a:solidFill>
                  <a:schemeClr val="dk2"/>
                </a:solidFill>
              </a:defRPr>
            </a:lvl4pPr>
            <a:lvl5pPr marL="2286000" lvl="4" indent="-317500" rtl="0">
              <a:lnSpc>
                <a:spcPct val="115000"/>
              </a:lnSpc>
              <a:spcBef>
                <a:spcPts val="0"/>
              </a:spcBef>
              <a:spcAft>
                <a:spcPts val="0"/>
              </a:spcAft>
              <a:buClr>
                <a:schemeClr val="dk2"/>
              </a:buClr>
              <a:buSzPts val="1400"/>
              <a:buChar char="○"/>
              <a:defRPr>
                <a:solidFill>
                  <a:schemeClr val="dk2"/>
                </a:solidFill>
              </a:defRPr>
            </a:lvl5pPr>
            <a:lvl6pPr marL="2743200" lvl="5" indent="-317500" rtl="0">
              <a:lnSpc>
                <a:spcPct val="115000"/>
              </a:lnSpc>
              <a:spcBef>
                <a:spcPts val="0"/>
              </a:spcBef>
              <a:spcAft>
                <a:spcPts val="0"/>
              </a:spcAft>
              <a:buClr>
                <a:schemeClr val="dk2"/>
              </a:buClr>
              <a:buSzPts val="1400"/>
              <a:buChar char="■"/>
              <a:defRPr>
                <a:solidFill>
                  <a:schemeClr val="dk2"/>
                </a:solidFill>
              </a:defRPr>
            </a:lvl6pPr>
            <a:lvl7pPr marL="3200400" lvl="6" indent="-317500" rtl="0">
              <a:lnSpc>
                <a:spcPct val="115000"/>
              </a:lnSpc>
              <a:spcBef>
                <a:spcPts val="0"/>
              </a:spcBef>
              <a:spcAft>
                <a:spcPts val="0"/>
              </a:spcAft>
              <a:buClr>
                <a:schemeClr val="dk2"/>
              </a:buClr>
              <a:buSzPts val="1400"/>
              <a:buChar char="●"/>
              <a:defRPr>
                <a:solidFill>
                  <a:schemeClr val="dk2"/>
                </a:solidFill>
              </a:defRPr>
            </a:lvl7pPr>
            <a:lvl8pPr marL="3657600" lvl="7" indent="-317500" rtl="0">
              <a:lnSpc>
                <a:spcPct val="115000"/>
              </a:lnSpc>
              <a:spcBef>
                <a:spcPts val="0"/>
              </a:spcBef>
              <a:spcAft>
                <a:spcPts val="0"/>
              </a:spcAft>
              <a:buClr>
                <a:schemeClr val="dk2"/>
              </a:buClr>
              <a:buSzPts val="1400"/>
              <a:buChar char="○"/>
              <a:defRPr>
                <a:solidFill>
                  <a:schemeClr val="dk2"/>
                </a:solidFill>
              </a:defRPr>
            </a:lvl8pPr>
            <a:lvl9pPr marL="4114800" lvl="8" indent="-317500" rtl="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472" name="Google Shape;472;p6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14"/>
        <p:cNvGrpSpPr/>
        <p:nvPr/>
      </p:nvGrpSpPr>
      <p:grpSpPr>
        <a:xfrm>
          <a:off x="0" y="0"/>
          <a:ext cx="0" cy="0"/>
          <a:chOff x="0" y="0"/>
          <a:chExt cx="0" cy="0"/>
        </a:xfrm>
      </p:grpSpPr>
      <p:sp>
        <p:nvSpPr>
          <p:cNvPr id="515" name="Google Shape;515;p7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16" name="Google Shape;516;p7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0"/>
              </a:spcBef>
              <a:spcAft>
                <a:spcPts val="0"/>
              </a:spcAft>
              <a:buClr>
                <a:schemeClr val="dk2"/>
              </a:buClr>
              <a:buSzPts val="1400"/>
              <a:buChar char="○"/>
              <a:defRPr>
                <a:solidFill>
                  <a:schemeClr val="dk2"/>
                </a:solidFill>
              </a:defRPr>
            </a:lvl2pPr>
            <a:lvl3pPr marL="1371600" lvl="2" indent="-317500" rtl="0">
              <a:lnSpc>
                <a:spcPct val="115000"/>
              </a:lnSpc>
              <a:spcBef>
                <a:spcPts val="0"/>
              </a:spcBef>
              <a:spcAft>
                <a:spcPts val="0"/>
              </a:spcAft>
              <a:buClr>
                <a:schemeClr val="dk2"/>
              </a:buClr>
              <a:buSzPts val="1400"/>
              <a:buChar char="■"/>
              <a:defRPr>
                <a:solidFill>
                  <a:schemeClr val="dk2"/>
                </a:solidFill>
              </a:defRPr>
            </a:lvl3pPr>
            <a:lvl4pPr marL="1828800" lvl="3" indent="-317500" rtl="0">
              <a:lnSpc>
                <a:spcPct val="115000"/>
              </a:lnSpc>
              <a:spcBef>
                <a:spcPts val="0"/>
              </a:spcBef>
              <a:spcAft>
                <a:spcPts val="0"/>
              </a:spcAft>
              <a:buClr>
                <a:schemeClr val="dk2"/>
              </a:buClr>
              <a:buSzPts val="1400"/>
              <a:buChar char="●"/>
              <a:defRPr>
                <a:solidFill>
                  <a:schemeClr val="dk2"/>
                </a:solidFill>
              </a:defRPr>
            </a:lvl4pPr>
            <a:lvl5pPr marL="2286000" lvl="4" indent="-317500" rtl="0">
              <a:lnSpc>
                <a:spcPct val="115000"/>
              </a:lnSpc>
              <a:spcBef>
                <a:spcPts val="0"/>
              </a:spcBef>
              <a:spcAft>
                <a:spcPts val="0"/>
              </a:spcAft>
              <a:buClr>
                <a:schemeClr val="dk2"/>
              </a:buClr>
              <a:buSzPts val="1400"/>
              <a:buChar char="○"/>
              <a:defRPr>
                <a:solidFill>
                  <a:schemeClr val="dk2"/>
                </a:solidFill>
              </a:defRPr>
            </a:lvl5pPr>
            <a:lvl6pPr marL="2743200" lvl="5" indent="-317500" rtl="0">
              <a:lnSpc>
                <a:spcPct val="115000"/>
              </a:lnSpc>
              <a:spcBef>
                <a:spcPts val="0"/>
              </a:spcBef>
              <a:spcAft>
                <a:spcPts val="0"/>
              </a:spcAft>
              <a:buClr>
                <a:schemeClr val="dk2"/>
              </a:buClr>
              <a:buSzPts val="1400"/>
              <a:buChar char="■"/>
              <a:defRPr>
                <a:solidFill>
                  <a:schemeClr val="dk2"/>
                </a:solidFill>
              </a:defRPr>
            </a:lvl6pPr>
            <a:lvl7pPr marL="3200400" lvl="6" indent="-317500" rtl="0">
              <a:lnSpc>
                <a:spcPct val="115000"/>
              </a:lnSpc>
              <a:spcBef>
                <a:spcPts val="0"/>
              </a:spcBef>
              <a:spcAft>
                <a:spcPts val="0"/>
              </a:spcAft>
              <a:buClr>
                <a:schemeClr val="dk2"/>
              </a:buClr>
              <a:buSzPts val="1400"/>
              <a:buChar char="●"/>
              <a:defRPr>
                <a:solidFill>
                  <a:schemeClr val="dk2"/>
                </a:solidFill>
              </a:defRPr>
            </a:lvl7pPr>
            <a:lvl8pPr marL="3657600" lvl="7" indent="-317500" rtl="0">
              <a:lnSpc>
                <a:spcPct val="115000"/>
              </a:lnSpc>
              <a:spcBef>
                <a:spcPts val="0"/>
              </a:spcBef>
              <a:spcAft>
                <a:spcPts val="0"/>
              </a:spcAft>
              <a:buClr>
                <a:schemeClr val="dk2"/>
              </a:buClr>
              <a:buSzPts val="1400"/>
              <a:buChar char="○"/>
              <a:defRPr>
                <a:solidFill>
                  <a:schemeClr val="dk2"/>
                </a:solidFill>
              </a:defRPr>
            </a:lvl8pPr>
            <a:lvl9pPr marL="4114800" lvl="8" indent="-317500" rtl="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517" name="Google Shape;517;p7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name="simple-light-2">
    <p:bg>
      <p:bgPr>
        <a:solidFill>
          <a:srgbClr val="222222"/>
        </a:solidFill>
        <a:effectLst/>
      </p:bgPr>
    </p:bg>
    <p:spTree>
      <p:nvGrpSpPr>
        <p:cNvPr id="1" name="Shape 559"/>
        <p:cNvGrpSpPr/>
        <p:nvPr/>
      </p:nvGrpSpPr>
      <p:grpSpPr>
        <a:xfrm>
          <a:off x="0" y="0"/>
          <a:ext cx="0" cy="0"/>
          <a:chOff x="0" y="0"/>
          <a:chExt cx="0" cy="0"/>
        </a:xfrm>
      </p:grpSpPr>
      <p:sp>
        <p:nvSpPr>
          <p:cNvPr id="560" name="Google Shape;560;p8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61" name="Google Shape;561;p8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0"/>
              </a:spcBef>
              <a:spcAft>
                <a:spcPts val="0"/>
              </a:spcAft>
              <a:buClr>
                <a:schemeClr val="dk2"/>
              </a:buClr>
              <a:buSzPts val="1400"/>
              <a:buChar char="○"/>
              <a:defRPr>
                <a:solidFill>
                  <a:schemeClr val="dk2"/>
                </a:solidFill>
              </a:defRPr>
            </a:lvl2pPr>
            <a:lvl3pPr marL="1371600" lvl="2" indent="-317500" rtl="0">
              <a:lnSpc>
                <a:spcPct val="115000"/>
              </a:lnSpc>
              <a:spcBef>
                <a:spcPts val="0"/>
              </a:spcBef>
              <a:spcAft>
                <a:spcPts val="0"/>
              </a:spcAft>
              <a:buClr>
                <a:schemeClr val="dk2"/>
              </a:buClr>
              <a:buSzPts val="1400"/>
              <a:buChar char="■"/>
              <a:defRPr>
                <a:solidFill>
                  <a:schemeClr val="dk2"/>
                </a:solidFill>
              </a:defRPr>
            </a:lvl3pPr>
            <a:lvl4pPr marL="1828800" lvl="3" indent="-317500" rtl="0">
              <a:lnSpc>
                <a:spcPct val="115000"/>
              </a:lnSpc>
              <a:spcBef>
                <a:spcPts val="0"/>
              </a:spcBef>
              <a:spcAft>
                <a:spcPts val="0"/>
              </a:spcAft>
              <a:buClr>
                <a:schemeClr val="dk2"/>
              </a:buClr>
              <a:buSzPts val="1400"/>
              <a:buChar char="●"/>
              <a:defRPr>
                <a:solidFill>
                  <a:schemeClr val="dk2"/>
                </a:solidFill>
              </a:defRPr>
            </a:lvl4pPr>
            <a:lvl5pPr marL="2286000" lvl="4" indent="-317500" rtl="0">
              <a:lnSpc>
                <a:spcPct val="115000"/>
              </a:lnSpc>
              <a:spcBef>
                <a:spcPts val="0"/>
              </a:spcBef>
              <a:spcAft>
                <a:spcPts val="0"/>
              </a:spcAft>
              <a:buClr>
                <a:schemeClr val="dk2"/>
              </a:buClr>
              <a:buSzPts val="1400"/>
              <a:buChar char="○"/>
              <a:defRPr>
                <a:solidFill>
                  <a:schemeClr val="dk2"/>
                </a:solidFill>
              </a:defRPr>
            </a:lvl5pPr>
            <a:lvl6pPr marL="2743200" lvl="5" indent="-317500" rtl="0">
              <a:lnSpc>
                <a:spcPct val="115000"/>
              </a:lnSpc>
              <a:spcBef>
                <a:spcPts val="0"/>
              </a:spcBef>
              <a:spcAft>
                <a:spcPts val="0"/>
              </a:spcAft>
              <a:buClr>
                <a:schemeClr val="dk2"/>
              </a:buClr>
              <a:buSzPts val="1400"/>
              <a:buChar char="■"/>
              <a:defRPr>
                <a:solidFill>
                  <a:schemeClr val="dk2"/>
                </a:solidFill>
              </a:defRPr>
            </a:lvl6pPr>
            <a:lvl7pPr marL="3200400" lvl="6" indent="-317500" rtl="0">
              <a:lnSpc>
                <a:spcPct val="115000"/>
              </a:lnSpc>
              <a:spcBef>
                <a:spcPts val="0"/>
              </a:spcBef>
              <a:spcAft>
                <a:spcPts val="0"/>
              </a:spcAft>
              <a:buClr>
                <a:schemeClr val="dk2"/>
              </a:buClr>
              <a:buSzPts val="1400"/>
              <a:buChar char="●"/>
              <a:defRPr>
                <a:solidFill>
                  <a:schemeClr val="dk2"/>
                </a:solidFill>
              </a:defRPr>
            </a:lvl7pPr>
            <a:lvl8pPr marL="3657600" lvl="7" indent="-317500" rtl="0">
              <a:lnSpc>
                <a:spcPct val="115000"/>
              </a:lnSpc>
              <a:spcBef>
                <a:spcPts val="0"/>
              </a:spcBef>
              <a:spcAft>
                <a:spcPts val="0"/>
              </a:spcAft>
              <a:buClr>
                <a:schemeClr val="dk2"/>
              </a:buClr>
              <a:buSzPts val="1400"/>
              <a:buChar char="○"/>
              <a:defRPr>
                <a:solidFill>
                  <a:schemeClr val="dk2"/>
                </a:solidFill>
              </a:defRPr>
            </a:lvl8pPr>
            <a:lvl9pPr marL="4114800" lvl="8" indent="-317500" rtl="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562" name="Google Shape;562;p8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 id="2147483744" r:id="rId18"/>
    <p:sldLayoutId id="2147483745" r:id="rId19"/>
    <p:sldLayoutId id="2147483746" r:id="rId20"/>
    <p:sldLayoutId id="2147483747" r:id="rId21"/>
    <p:sldLayoutId id="2147483748" r:id="rId22"/>
    <p:sldLayoutId id="2147483749" r:id="rId23"/>
    <p:sldLayoutId id="2147483750" r:id="rId24"/>
    <p:sldLayoutId id="2147483751" r:id="rId25"/>
    <p:sldLayoutId id="2147483752" r:id="rId26"/>
    <p:sldLayoutId id="2147483753" r:id="rId27"/>
    <p:sldLayoutId id="2147483754" r:id="rId28"/>
    <p:sldLayoutId id="2147483755" r:id="rId2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http://teachinglearnerswithmultipleneeds.blogspot.com/2015/09/descriptive-teaching-model-dtm.html"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1.xml"/></Relationships>
</file>

<file path=ppt/slides/_rels/slide11.xml.rels><?xml version="1.0" encoding="UTF-8" standalone="yes"?>
<Relationships xmlns="http://schemas.openxmlformats.org/package/2006/relationships"><Relationship Id="rId3" Type="http://schemas.openxmlformats.org/officeDocument/2006/relationships/hyperlink" Target="https://literacyforallinstruction.ca/shared-reading/" TargetMode="External"/><Relationship Id="rId2" Type="http://schemas.openxmlformats.org/officeDocument/2006/relationships/notesSlide" Target="../notesSlides/notesSlide11.xml"/><Relationship Id="rId1" Type="http://schemas.openxmlformats.org/officeDocument/2006/relationships/slideLayout" Target="../slideLayouts/slideLayout71.xml"/><Relationship Id="rId5" Type="http://schemas.openxmlformats.org/officeDocument/2006/relationships/image" Target="../media/image16.pn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hyperlink" Target="http://www.youtube.com/watch?v=KtPoaLru7P0"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hyperlink" Target="https://www.youtube.com/watch?v=KtPoaLru7P0&amp;ab_channel=ArtisticAmos" TargetMode="Externa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hyperlink" Target="https://www.youtube.com/watch?v=7wQYvCcYY74&amp;t=38s&amp;ab_channel=WKBTTV" TargetMode="External"/><Relationship Id="rId7"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hyperlink" Target="https://www.youtube.com/watch?v=0kJj7tOZNVY&amp;ab_channel=Dailyaddaa" TargetMode="External"/><Relationship Id="rId5" Type="http://schemas.openxmlformats.org/officeDocument/2006/relationships/image" Target="../media/image26.jpg"/><Relationship Id="rId10" Type="http://schemas.openxmlformats.org/officeDocument/2006/relationships/image" Target="../media/image29.jpg"/><Relationship Id="rId4" Type="http://schemas.openxmlformats.org/officeDocument/2006/relationships/hyperlink" Target="http://www.youtube.com/watch?v=0kJj7tOZNVY" TargetMode="External"/><Relationship Id="rId9" Type="http://schemas.openxmlformats.org/officeDocument/2006/relationships/hyperlink" Target="http://www.youtube.com/watch?v=7wQYvCcYY74"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36.png"/><Relationship Id="rId5" Type="http://schemas.openxmlformats.org/officeDocument/2006/relationships/hyperlink" Target="https://www.enchantedlearning.com/wordlist/positivewords.shtml" TargetMode="External"/><Relationship Id="rId4" Type="http://schemas.openxmlformats.org/officeDocument/2006/relationships/hyperlink" Target="https://www.enchantedlearning.com/wordlist/negativewords.shtml"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www.youtube.com/watch?v=ThhG7_bKGQo" TargetMode="External"/><Relationship Id="rId2" Type="http://schemas.openxmlformats.org/officeDocument/2006/relationships/notesSlide" Target="../notesSlides/notesSlide22.xml"/><Relationship Id="rId1" Type="http://schemas.openxmlformats.org/officeDocument/2006/relationships/slideLayout" Target="../slideLayouts/slideLayout60.xml"/><Relationship Id="rId6" Type="http://schemas.openxmlformats.org/officeDocument/2006/relationships/image" Target="../media/image39.png"/><Relationship Id="rId5" Type="http://schemas.openxmlformats.org/officeDocument/2006/relationships/hyperlink" Target="https://www.youtube.com/watch?v=ThhG7_bKGQo&amp;ab_channel=AMAZEOrg" TargetMode="External"/><Relationship Id="rId4" Type="http://schemas.openxmlformats.org/officeDocument/2006/relationships/image" Target="../media/image38.jpg"/></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3.xml"/><Relationship Id="rId1" Type="http://schemas.openxmlformats.org/officeDocument/2006/relationships/slideLayout" Target="../slideLayouts/slideLayout60.xml"/><Relationship Id="rId6" Type="http://schemas.openxmlformats.org/officeDocument/2006/relationships/image" Target="../media/image39.png"/><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4.jpg"/><Relationship Id="rId3" Type="http://schemas.openxmlformats.org/officeDocument/2006/relationships/hyperlink" Target="https://www.youtube.com/watch?v=quNKXW3maPY" TargetMode="External"/><Relationship Id="rId7" Type="http://schemas.openxmlformats.org/officeDocument/2006/relationships/hyperlink" Target="http://www.youtube.com/watch?v=3teX3Aw8hwU" TargetMode="External"/><Relationship Id="rId2" Type="http://schemas.openxmlformats.org/officeDocument/2006/relationships/notesSlide" Target="../notesSlides/notesSlide24.xml"/><Relationship Id="rId1" Type="http://schemas.openxmlformats.org/officeDocument/2006/relationships/slideLayout" Target="../slideLayouts/slideLayout41.xml"/><Relationship Id="rId6" Type="http://schemas.openxmlformats.org/officeDocument/2006/relationships/hyperlink" Target="https://www.youtube.com/watch?v=99nl9blaNuY" TargetMode="External"/><Relationship Id="rId11" Type="http://schemas.openxmlformats.org/officeDocument/2006/relationships/image" Target="../media/image45.jpg"/><Relationship Id="rId5" Type="http://schemas.openxmlformats.org/officeDocument/2006/relationships/image" Target="../media/image43.jpeg"/><Relationship Id="rId10" Type="http://schemas.openxmlformats.org/officeDocument/2006/relationships/hyperlink" Target="http://www.youtube.com/watch?v=quNKXW3maPY" TargetMode="External"/><Relationship Id="rId4" Type="http://schemas.openxmlformats.org/officeDocument/2006/relationships/hyperlink" Target="http://www.youtube.com/watch?v=99nl9blaNuY" TargetMode="External"/><Relationship Id="rId9" Type="http://schemas.openxmlformats.org/officeDocument/2006/relationships/hyperlink" Target="https://www.youtube.com/watch?v=3teX3Aw8hwU"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hyperlink" Target="https://www.youtubeeducation.com/watch?v=IRVJopSUsdc" TargetMode="External"/><Relationship Id="rId7" Type="http://schemas.openxmlformats.org/officeDocument/2006/relationships/hyperlink" Target="http://www.youtube.com/watch?v=6eRaI_fYbZM" TargetMode="External"/><Relationship Id="rId2" Type="http://schemas.openxmlformats.org/officeDocument/2006/relationships/notesSlide" Target="../notesSlides/notesSlide25.xml"/><Relationship Id="rId1" Type="http://schemas.openxmlformats.org/officeDocument/2006/relationships/slideLayout" Target="../slideLayouts/slideLayout41.xml"/><Relationship Id="rId6" Type="http://schemas.openxmlformats.org/officeDocument/2006/relationships/image" Target="../media/image46.jpg"/><Relationship Id="rId11" Type="http://schemas.openxmlformats.org/officeDocument/2006/relationships/image" Target="../media/image48.jpg"/><Relationship Id="rId5" Type="http://schemas.openxmlformats.org/officeDocument/2006/relationships/hyperlink" Target="http://www.youtube.com/watch?v=IRVJopSUsdc" TargetMode="External"/><Relationship Id="rId10" Type="http://schemas.openxmlformats.org/officeDocument/2006/relationships/hyperlink" Target="http://www.youtube.com/watch?v=GgO6nfNEf_4" TargetMode="External"/><Relationship Id="rId4" Type="http://schemas.openxmlformats.org/officeDocument/2006/relationships/hyperlink" Target="https://www.youtube.com/watch?v=GgO6nfNEf_4" TargetMode="External"/><Relationship Id="rId9" Type="http://schemas.openxmlformats.org/officeDocument/2006/relationships/hyperlink" Target="https://www.youtubeeducation.com/watch?v=6eRaI_fYbZM"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9.xml"/><Relationship Id="rId1" Type="http://schemas.openxmlformats.org/officeDocument/2006/relationships/slideLayout" Target="../slideLayouts/slideLayout31.xml"/><Relationship Id="rId5" Type="http://schemas.openxmlformats.org/officeDocument/2006/relationships/hyperlink" Target="https://www.youtube.com/watch?v=by8Gt96pq58&amp;ab_channel=RuneLilleeng" TargetMode="External"/><Relationship Id="rId4" Type="http://schemas.openxmlformats.org/officeDocument/2006/relationships/hyperlink" Target="https://www.youtube.com/watch?v=by8Gt96pq58"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jpeg"/></Relationships>
</file>

<file path=ppt/slides/_rels/slide33.xml.rels><?xml version="1.0" encoding="UTF-8" standalone="yes"?>
<Relationships xmlns="http://schemas.openxmlformats.org/package/2006/relationships"><Relationship Id="rId3" Type="http://schemas.openxmlformats.org/officeDocument/2006/relationships/image" Target="../media/image57.jpeg"/><Relationship Id="rId7" Type="http://schemas.openxmlformats.org/officeDocument/2006/relationships/image" Target="../media/image61.jpeg"/><Relationship Id="rId2" Type="http://schemas.openxmlformats.org/officeDocument/2006/relationships/notesSlide" Target="../notesSlides/notesSlide33.xml"/><Relationship Id="rId1" Type="http://schemas.openxmlformats.org/officeDocument/2006/relationships/slideLayout" Target="../slideLayouts/slideLayout12.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34.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notesSlide" Target="../notesSlides/notesSlide34.xml"/><Relationship Id="rId1" Type="http://schemas.openxmlformats.org/officeDocument/2006/relationships/slideLayout" Target="../slideLayouts/slideLayout1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 Id="rId9" Type="http://schemas.openxmlformats.org/officeDocument/2006/relationships/image" Target="../media/image68.png"/></Relationships>
</file>

<file path=ppt/slides/_rels/slide3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5.xml"/><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71.png"/></Relationships>
</file>

<file path=ppt/slides/_rels/slide3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71.png"/></Relationships>
</file>

<file path=ppt/slides/_rels/slide3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1.xml"/><Relationship Id="rId1" Type="http://schemas.openxmlformats.org/officeDocument/2006/relationships/slideLayout" Target="../slideLayouts/slideLayout12.xml"/><Relationship Id="rId6" Type="http://schemas.openxmlformats.org/officeDocument/2006/relationships/image" Target="../media/image78.png"/><Relationship Id="rId5" Type="http://schemas.openxmlformats.org/officeDocument/2006/relationships/image" Target="../media/image77.jpeg"/><Relationship Id="rId4" Type="http://schemas.openxmlformats.org/officeDocument/2006/relationships/image" Target="../media/image76.jpeg"/></Relationships>
</file>

<file path=ppt/slides/_rels/slide42.xml.rels><?xml version="1.0" encoding="UTF-8" standalone="yes"?>
<Relationships xmlns="http://schemas.openxmlformats.org/package/2006/relationships"><Relationship Id="rId8" Type="http://schemas.openxmlformats.org/officeDocument/2006/relationships/hyperlink" Target="https://www.youtube.com/watch?v=Aop6YF1Xqqg&amp;ab_channel=MariahCareyVEVO" TargetMode="External"/><Relationship Id="rId3" Type="http://schemas.openxmlformats.org/officeDocument/2006/relationships/hyperlink" Target="http://www.youtube.com/watch?v=fA9osfZu0jc" TargetMode="External"/><Relationship Id="rId7" Type="http://schemas.openxmlformats.org/officeDocument/2006/relationships/image" Target="../media/image80.jpeg"/><Relationship Id="rId2" Type="http://schemas.openxmlformats.org/officeDocument/2006/relationships/notesSlide" Target="../notesSlides/notesSlide42.xml"/><Relationship Id="rId1" Type="http://schemas.openxmlformats.org/officeDocument/2006/relationships/slideLayout" Target="../slideLayouts/slideLayout12.xml"/><Relationship Id="rId6" Type="http://schemas.openxmlformats.org/officeDocument/2006/relationships/hyperlink" Target="http://www.youtube.com/watch?v=Aop6YF1Xqqg" TargetMode="External"/><Relationship Id="rId11" Type="http://schemas.openxmlformats.org/officeDocument/2006/relationships/hyperlink" Target="https://www.youtube.com/watch?v=6lMlGDZ5xBo&amp;ab_channel=TheTenorsVEVO" TargetMode="External"/><Relationship Id="rId5" Type="http://schemas.openxmlformats.org/officeDocument/2006/relationships/hyperlink" Target="https://www.youtube.com/watch?v=fA9osfZu0jc&amp;ab_channel=Yo-YoMa" TargetMode="External"/><Relationship Id="rId10" Type="http://schemas.openxmlformats.org/officeDocument/2006/relationships/image" Target="../media/image81.jpg"/><Relationship Id="rId4" Type="http://schemas.openxmlformats.org/officeDocument/2006/relationships/image" Target="../media/image79.jpg"/><Relationship Id="rId9" Type="http://schemas.openxmlformats.org/officeDocument/2006/relationships/hyperlink" Target="http://www.youtube.com/watch?v=6lMlGDZ5xBo"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tarheelreader.org/2019/01/02/happy-new-year-8/" TargetMode="External"/><Relationship Id="rId2" Type="http://schemas.openxmlformats.org/officeDocument/2006/relationships/notesSlide" Target="../notesSlides/notesSlide43.xml"/><Relationship Id="rId1" Type="http://schemas.openxmlformats.org/officeDocument/2006/relationships/slideLayout" Target="../slideLayouts/slideLayout82.xml"/><Relationship Id="rId4" Type="http://schemas.openxmlformats.org/officeDocument/2006/relationships/image" Target="../media/image82.png"/></Relationships>
</file>

<file path=ppt/slides/_rels/slide44.xml.rels><?xml version="1.0" encoding="UTF-8" standalone="yes"?>
<Relationships xmlns="http://schemas.openxmlformats.org/package/2006/relationships"><Relationship Id="rId3" Type="http://schemas.openxmlformats.org/officeDocument/2006/relationships/hyperlink" Target="http://www.youtube.com/watch?v=J4PkWo2crWM" TargetMode="External"/><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hyperlink" Target="https://www.youtube.com/watch?v=J4PkWo2crWM&amp;ab_channel=ABCNews" TargetMode="External"/><Relationship Id="rId4" Type="http://schemas.openxmlformats.org/officeDocument/2006/relationships/image" Target="../media/image83.jp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hyperlink" Target="http://www.youtube.com/watch?v=h-TTCypCyvc" TargetMode="External"/><Relationship Id="rId2" Type="http://schemas.openxmlformats.org/officeDocument/2006/relationships/notesSlide" Target="../notesSlides/notesSlide46.xml"/><Relationship Id="rId1" Type="http://schemas.openxmlformats.org/officeDocument/2006/relationships/slideLayout" Target="../slideLayouts/slideLayout12.xml"/><Relationship Id="rId5" Type="http://schemas.openxmlformats.org/officeDocument/2006/relationships/hyperlink" Target="https://www.youtube.com/watch?v=h-TTCypCyvc&amp;ab_channel=Ingla-Terra" TargetMode="External"/><Relationship Id="rId4" Type="http://schemas.openxmlformats.org/officeDocument/2006/relationships/image" Target="../media/image84.jpg"/></Relationships>
</file>

<file path=ppt/slides/_rels/slide4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47.xml"/><Relationship Id="rId1" Type="http://schemas.openxmlformats.org/officeDocument/2006/relationships/slideLayout" Target="../slideLayouts/slideLayout3.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jpeg"/></Relationships>
</file>

<file path=ppt/slides/_rels/slide48.xml.rels><?xml version="1.0" encoding="UTF-8" standalone="yes"?>
<Relationships xmlns="http://schemas.openxmlformats.org/package/2006/relationships"><Relationship Id="rId3" Type="http://schemas.openxmlformats.org/officeDocument/2006/relationships/hyperlink" Target="http://www.youtube.com/watch?v=WZkSreDmizk" TargetMode="External"/><Relationship Id="rId2" Type="http://schemas.openxmlformats.org/officeDocument/2006/relationships/notesSlide" Target="../notesSlides/notesSlide48.xml"/><Relationship Id="rId1" Type="http://schemas.openxmlformats.org/officeDocument/2006/relationships/slideLayout" Target="../slideLayouts/slideLayout3.xml"/><Relationship Id="rId5" Type="http://schemas.openxmlformats.org/officeDocument/2006/relationships/hyperlink" Target="https://www.youtube.com/watch?v=WZkSreDmizk&amp;t=224s&amp;ab_channel=k%C3%BCbriela" TargetMode="External"/><Relationship Id="rId4" Type="http://schemas.openxmlformats.org/officeDocument/2006/relationships/image" Target="../media/image89.jp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90.png"/><Relationship Id="rId7" Type="http://schemas.openxmlformats.org/officeDocument/2006/relationships/image" Target="../media/image94.jpeg"/><Relationship Id="rId2" Type="http://schemas.openxmlformats.org/officeDocument/2006/relationships/notesSlide" Target="../notesSlides/notesSlide50.xml"/><Relationship Id="rId1" Type="http://schemas.openxmlformats.org/officeDocument/2006/relationships/slideLayout" Target="../slideLayouts/slideLayout3.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5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hyperlink" Target="https://tarheelreader.org/2014/01/06/new-years-resolutions-3/" TargetMode="External"/><Relationship Id="rId2" Type="http://schemas.openxmlformats.org/officeDocument/2006/relationships/notesSlide" Target="../notesSlides/notesSlide52.xml"/><Relationship Id="rId1" Type="http://schemas.openxmlformats.org/officeDocument/2006/relationships/slideLayout" Target="../slideLayouts/slideLayout82.xml"/><Relationship Id="rId4" Type="http://schemas.openxmlformats.org/officeDocument/2006/relationships/image" Target="../media/image82.png"/></Relationships>
</file>

<file path=ppt/slides/_rels/slide53.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53.xml"/><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5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97.png"/><Relationship Id="rId7" Type="http://schemas.openxmlformats.org/officeDocument/2006/relationships/image" Target="../media/image101.png"/><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s>
</file>

<file path=ppt/slides/_rels/slide55.xml.rels><?xml version="1.0" encoding="UTF-8" standalone="yes"?>
<Relationships xmlns="http://schemas.openxmlformats.org/package/2006/relationships"><Relationship Id="rId8" Type="http://schemas.openxmlformats.org/officeDocument/2006/relationships/image" Target="../media/image103.jpg"/><Relationship Id="rId3" Type="http://schemas.openxmlformats.org/officeDocument/2006/relationships/hyperlink" Target="https://www.youtube.com/watch?v=zgnHF2CwrPs&amp;t=117s&amp;ab_channel=lambiase1" TargetMode="External"/><Relationship Id="rId7" Type="http://schemas.openxmlformats.org/officeDocument/2006/relationships/hyperlink" Target="http://www.youtube.com/watch?v=zgnHF2CwrPs" TargetMode="External"/><Relationship Id="rId2" Type="http://schemas.openxmlformats.org/officeDocument/2006/relationships/notesSlide" Target="../notesSlides/notesSlide55.xml"/><Relationship Id="rId1" Type="http://schemas.openxmlformats.org/officeDocument/2006/relationships/slideLayout" Target="../slideLayouts/slideLayout3.xml"/><Relationship Id="rId6" Type="http://schemas.openxmlformats.org/officeDocument/2006/relationships/image" Target="../media/image102.jpg"/><Relationship Id="rId11" Type="http://schemas.openxmlformats.org/officeDocument/2006/relationships/image" Target="../media/image104.jpg"/><Relationship Id="rId5" Type="http://schemas.openxmlformats.org/officeDocument/2006/relationships/hyperlink" Target="http://www.youtube.com/watch?v=25QyCxVkXwQ" TargetMode="External"/><Relationship Id="rId10" Type="http://schemas.openxmlformats.org/officeDocument/2006/relationships/hyperlink" Target="http://www.youtube.com/watch?v=0eWUhXPhIaE" TargetMode="External"/><Relationship Id="rId4" Type="http://schemas.openxmlformats.org/officeDocument/2006/relationships/hyperlink" Target="https://www.youtube.com/watch?v=0eWUhXPhIaE&amp;ab_channel=GabrielM%C3%A9ndezLozano" TargetMode="External"/><Relationship Id="rId9" Type="http://schemas.openxmlformats.org/officeDocument/2006/relationships/hyperlink" Target="https://www.youtube.com/watch?v=25QyCxVkXwQ&amp;ab_channel=DisneyMusicVEVO" TargetMode="Externa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105.png"/><Relationship Id="rId7" Type="http://schemas.openxmlformats.org/officeDocument/2006/relationships/image" Target="../media/image109.png"/><Relationship Id="rId2" Type="http://schemas.openxmlformats.org/officeDocument/2006/relationships/notesSlide" Target="../notesSlides/notesSlide57.xml"/><Relationship Id="rId1" Type="http://schemas.openxmlformats.org/officeDocument/2006/relationships/slideLayout" Target="../slideLayouts/slideLayout3.xml"/><Relationship Id="rId6" Type="http://schemas.openxmlformats.org/officeDocument/2006/relationships/image" Target="../media/image108.png"/><Relationship Id="rId5" Type="http://schemas.openxmlformats.org/officeDocument/2006/relationships/image" Target="../media/image107.png"/><Relationship Id="rId4" Type="http://schemas.openxmlformats.org/officeDocument/2006/relationships/image" Target="../media/image106.jpeg"/></Relationships>
</file>

<file path=ppt/slides/_rels/slide58.xml.rels><?xml version="1.0" encoding="UTF-8" standalone="yes"?>
<Relationships xmlns="http://schemas.openxmlformats.org/package/2006/relationships"><Relationship Id="rId8" Type="http://schemas.openxmlformats.org/officeDocument/2006/relationships/image" Target="../media/image113.png"/><Relationship Id="rId3" Type="http://schemas.openxmlformats.org/officeDocument/2006/relationships/hyperlink" Target="http://www.youtube.com/watch?v=_aAmaCeq9v4" TargetMode="External"/><Relationship Id="rId7" Type="http://schemas.openxmlformats.org/officeDocument/2006/relationships/image" Target="../media/image112.png"/><Relationship Id="rId2" Type="http://schemas.openxmlformats.org/officeDocument/2006/relationships/notesSlide" Target="../notesSlides/notesSlide58.xml"/><Relationship Id="rId1" Type="http://schemas.openxmlformats.org/officeDocument/2006/relationships/slideLayout" Target="../slideLayouts/slideLayout3.xml"/><Relationship Id="rId6" Type="http://schemas.openxmlformats.org/officeDocument/2006/relationships/image" Target="../media/image111.png"/><Relationship Id="rId5" Type="http://schemas.openxmlformats.org/officeDocument/2006/relationships/hyperlink" Target="https://www.youtube.com/watch?v=_aAmaCeq9v4&amp;ab_channel=SciShowKids" TargetMode="External"/><Relationship Id="rId4" Type="http://schemas.openxmlformats.org/officeDocument/2006/relationships/image" Target="../media/image110.jpg"/></Relationships>
</file>

<file path=ppt/slides/_rels/slide59.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hyperlink" Target="http://www.youtube.com/watch?v=QvUkcw63bAs" TargetMode="External"/><Relationship Id="rId2" Type="http://schemas.openxmlformats.org/officeDocument/2006/relationships/notesSlide" Target="../notesSlides/notesSlide62.xml"/><Relationship Id="rId1" Type="http://schemas.openxmlformats.org/officeDocument/2006/relationships/slideLayout" Target="../slideLayouts/slideLayout3.xml"/><Relationship Id="rId5" Type="http://schemas.openxmlformats.org/officeDocument/2006/relationships/hyperlink" Target="https://www.youtube.com/watch?v=QvUkcw63bAs&amp;ab_channel=VRScout" TargetMode="External"/><Relationship Id="rId4" Type="http://schemas.openxmlformats.org/officeDocument/2006/relationships/image" Target="../media/image116.jp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8" Type="http://schemas.openxmlformats.org/officeDocument/2006/relationships/hyperlink" Target="http://www.youtube.com/watch?v=9_hKXk2qSuw" TargetMode="External"/><Relationship Id="rId3" Type="http://schemas.openxmlformats.org/officeDocument/2006/relationships/hyperlink" Target="https://www.youtube.com/watch?v=RfHQOlHJczU&amp;ab_channel=PedroOrdonez" TargetMode="External"/><Relationship Id="rId7" Type="http://schemas.openxmlformats.org/officeDocument/2006/relationships/image" Target="../media/image117.jpg"/><Relationship Id="rId2" Type="http://schemas.openxmlformats.org/officeDocument/2006/relationships/notesSlide" Target="../notesSlides/notesSlide64.xml"/><Relationship Id="rId1" Type="http://schemas.openxmlformats.org/officeDocument/2006/relationships/slideLayout" Target="../slideLayouts/slideLayout3.xml"/><Relationship Id="rId6" Type="http://schemas.openxmlformats.org/officeDocument/2006/relationships/hyperlink" Target="http://www.youtube.com/watch?v=RfHQOlHJczU" TargetMode="External"/><Relationship Id="rId11" Type="http://schemas.openxmlformats.org/officeDocument/2006/relationships/image" Target="../media/image119.jpeg"/><Relationship Id="rId5" Type="http://schemas.openxmlformats.org/officeDocument/2006/relationships/hyperlink" Target="https://www.youtube.com/watch?v=nIjVuRTm-dc&amp;ab_channel=Maroon5VEVO" TargetMode="External"/><Relationship Id="rId10" Type="http://schemas.openxmlformats.org/officeDocument/2006/relationships/hyperlink" Target="http://www.youtube.com/watch?v=nIjVuRTm-dc" TargetMode="External"/><Relationship Id="rId4" Type="http://schemas.openxmlformats.org/officeDocument/2006/relationships/hyperlink" Target="https://www.youtube.com/watch?v=9_hKXk2qSuw&amp;ab_channel=ToniBraxtonVEVO" TargetMode="External"/><Relationship Id="rId9" Type="http://schemas.openxmlformats.org/officeDocument/2006/relationships/image" Target="../media/image118.jpe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8" Type="http://schemas.openxmlformats.org/officeDocument/2006/relationships/image" Target="../media/image125.jpeg"/><Relationship Id="rId3" Type="http://schemas.openxmlformats.org/officeDocument/2006/relationships/image" Target="../media/image120.png"/><Relationship Id="rId7" Type="http://schemas.openxmlformats.org/officeDocument/2006/relationships/image" Target="../media/image124.png"/><Relationship Id="rId2" Type="http://schemas.openxmlformats.org/officeDocument/2006/relationships/notesSlide" Target="../notesSlides/notesSlide66.xml"/><Relationship Id="rId1" Type="http://schemas.openxmlformats.org/officeDocument/2006/relationships/slideLayout" Target="../slideLayouts/slideLayout3.x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image" Target="../media/image121.png"/><Relationship Id="rId9" Type="http://schemas.openxmlformats.org/officeDocument/2006/relationships/image" Target="../media/image126.png"/></Relationships>
</file>

<file path=ppt/slides/_rels/slide6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67.xml"/><Relationship Id="rId1" Type="http://schemas.openxmlformats.org/officeDocument/2006/relationships/slideLayout" Target="../slideLayouts/slideLayout3.xml"/><Relationship Id="rId5" Type="http://schemas.openxmlformats.org/officeDocument/2006/relationships/image" Target="../media/image129.png"/><Relationship Id="rId4" Type="http://schemas.openxmlformats.org/officeDocument/2006/relationships/image" Target="../media/image128.png"/></Relationships>
</file>

<file path=ppt/slides/_rels/slide68.xml.rels><?xml version="1.0" encoding="UTF-8" standalone="yes"?>
<Relationships xmlns="http://schemas.openxmlformats.org/package/2006/relationships"><Relationship Id="rId3" Type="http://schemas.openxmlformats.org/officeDocument/2006/relationships/hyperlink" Target="http://www.youtube.com/watch?v=dOnPAPJNM-0" TargetMode="External"/><Relationship Id="rId2" Type="http://schemas.openxmlformats.org/officeDocument/2006/relationships/notesSlide" Target="../notesSlides/notesSlide68.xml"/><Relationship Id="rId1" Type="http://schemas.openxmlformats.org/officeDocument/2006/relationships/slideLayout" Target="../slideLayouts/slideLayout3.xml"/><Relationship Id="rId5" Type="http://schemas.openxmlformats.org/officeDocument/2006/relationships/hyperlink" Target="https://www.youtube.com/watch?v=dOnPAPJNM-0&amp;ab_channel=IAmYourTargetDemographic" TargetMode="External"/><Relationship Id="rId4" Type="http://schemas.openxmlformats.org/officeDocument/2006/relationships/image" Target="../media/image130.jpg"/></Relationships>
</file>

<file path=ppt/slides/_rels/slide69.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69.xml"/><Relationship Id="rId1" Type="http://schemas.openxmlformats.org/officeDocument/2006/relationships/slideLayout" Target="../slideLayouts/slideLayout3.xml"/><Relationship Id="rId5" Type="http://schemas.openxmlformats.org/officeDocument/2006/relationships/image" Target="../media/image133.jpeg"/><Relationship Id="rId4" Type="http://schemas.openxmlformats.org/officeDocument/2006/relationships/image" Target="../media/image132.jpeg"/></Relationships>
</file>

<file path=ppt/slides/_rels/slide70.xml.rels><?xml version="1.0" encoding="UTF-8" standalone="yes"?>
<Relationships xmlns="http://schemas.openxmlformats.org/package/2006/relationships"><Relationship Id="rId8" Type="http://schemas.openxmlformats.org/officeDocument/2006/relationships/hyperlink" Target="https://www.youtube.com/watch?v=69RdQFDuYPI&amp;ab_channel=BobMarley" TargetMode="External"/><Relationship Id="rId3" Type="http://schemas.openxmlformats.org/officeDocument/2006/relationships/hyperlink" Target="http://www.youtube.com/watch?v=KN8nJFLu1Rk" TargetMode="External"/><Relationship Id="rId7" Type="http://schemas.openxmlformats.org/officeDocument/2006/relationships/image" Target="../media/image135.jpeg"/><Relationship Id="rId12" Type="http://schemas.openxmlformats.org/officeDocument/2006/relationships/image" Target="../media/image136.jpg"/><Relationship Id="rId2" Type="http://schemas.openxmlformats.org/officeDocument/2006/relationships/notesSlide" Target="../notesSlides/notesSlide70.xml"/><Relationship Id="rId1" Type="http://schemas.openxmlformats.org/officeDocument/2006/relationships/slideLayout" Target="../slideLayouts/slideLayout3.xml"/><Relationship Id="rId6" Type="http://schemas.openxmlformats.org/officeDocument/2006/relationships/hyperlink" Target="http://www.youtube.com/watch?v=69RdQFDuYPI" TargetMode="External"/><Relationship Id="rId11" Type="http://schemas.openxmlformats.org/officeDocument/2006/relationships/hyperlink" Target="http://www.youtube.com/watch?v=m_2q1rclwNE" TargetMode="External"/><Relationship Id="rId5" Type="http://schemas.openxmlformats.org/officeDocument/2006/relationships/hyperlink" Target="https://www.youtube.com/watch?v=KN8nJFLu1Rk&amp;ab_channel=tameimpalaVEVO" TargetMode="External"/><Relationship Id="rId10" Type="http://schemas.openxmlformats.org/officeDocument/2006/relationships/hyperlink" Target="https://www.youtube.com/@LyndenDavidHall4ever" TargetMode="External"/><Relationship Id="rId4" Type="http://schemas.openxmlformats.org/officeDocument/2006/relationships/image" Target="../media/image134.jpeg"/><Relationship Id="rId9" Type="http://schemas.openxmlformats.org/officeDocument/2006/relationships/hyperlink" Target="https://www.youtube.com/watch?v=m_2q1rclwNE&amp;ab_channel=LyndenDavidHall4ever" TargetMode="Externa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72.xml"/><Relationship Id="rId1" Type="http://schemas.openxmlformats.org/officeDocument/2006/relationships/slideLayout" Target="../slideLayouts/slideLayout3.xml"/><Relationship Id="rId6" Type="http://schemas.openxmlformats.org/officeDocument/2006/relationships/image" Target="../media/image140.png"/><Relationship Id="rId5" Type="http://schemas.openxmlformats.org/officeDocument/2006/relationships/image" Target="../media/image139.png"/><Relationship Id="rId4" Type="http://schemas.openxmlformats.org/officeDocument/2006/relationships/image" Target="../media/image138.png"/></Relationships>
</file>

<file path=ppt/slides/_rels/slide73.xml.rels><?xml version="1.0" encoding="UTF-8" standalone="yes"?>
<Relationships xmlns="http://schemas.openxmlformats.org/package/2006/relationships"><Relationship Id="rId3" Type="http://schemas.openxmlformats.org/officeDocument/2006/relationships/hyperlink" Target="http://www.youtube.com/watch?v=gc9oS9REoDk" TargetMode="External"/><Relationship Id="rId2" Type="http://schemas.openxmlformats.org/officeDocument/2006/relationships/notesSlide" Target="../notesSlides/notesSlide73.xml"/><Relationship Id="rId1" Type="http://schemas.openxmlformats.org/officeDocument/2006/relationships/slideLayout" Target="../slideLayouts/slideLayout3.xml"/><Relationship Id="rId6" Type="http://schemas.openxmlformats.org/officeDocument/2006/relationships/hyperlink" Target="https://www.youtube.com/@gigiciarciaglini" TargetMode="External"/><Relationship Id="rId5" Type="http://schemas.openxmlformats.org/officeDocument/2006/relationships/hyperlink" Target="https://www.youtube.com/watch?v=PfyJQEIsMt0&amp;t=139s&amp;ab_channel=gigiciarciaglini" TargetMode="External"/><Relationship Id="rId4" Type="http://schemas.openxmlformats.org/officeDocument/2006/relationships/image" Target="../media/image141.jp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3" Type="http://schemas.openxmlformats.org/officeDocument/2006/relationships/hyperlink" Target="http://www.youtube.com/watch?v=GMICLwPKO3c" TargetMode="External"/><Relationship Id="rId2" Type="http://schemas.openxmlformats.org/officeDocument/2006/relationships/notesSlide" Target="../notesSlides/notesSlide75.xml"/><Relationship Id="rId1" Type="http://schemas.openxmlformats.org/officeDocument/2006/relationships/slideLayout" Target="../slideLayouts/slideLayout3.xml"/><Relationship Id="rId5" Type="http://schemas.openxmlformats.org/officeDocument/2006/relationships/hyperlink" Target="https://www.youtube.com/watch?v=GMICLwPKO3c&amp;ab_channel=RANDOMNOTES%26TIPS" TargetMode="External"/><Relationship Id="rId4" Type="http://schemas.openxmlformats.org/officeDocument/2006/relationships/image" Target="../media/image142.jpg"/></Relationships>
</file>

<file path=ppt/slides/_rels/slide76.xml.rels><?xml version="1.0" encoding="UTF-8" standalone="yes"?>
<Relationships xmlns="http://schemas.openxmlformats.org/package/2006/relationships"><Relationship Id="rId3" Type="http://schemas.openxmlformats.org/officeDocument/2006/relationships/hyperlink" Target="http://www.youtube.com/watch?v=lpq6TK-Hxng" TargetMode="External"/><Relationship Id="rId2" Type="http://schemas.openxmlformats.org/officeDocument/2006/relationships/notesSlide" Target="../notesSlides/notesSlide76.xml"/><Relationship Id="rId1" Type="http://schemas.openxmlformats.org/officeDocument/2006/relationships/slideLayout" Target="../slideLayouts/slideLayout3.xml"/><Relationship Id="rId5" Type="http://schemas.openxmlformats.org/officeDocument/2006/relationships/hyperlink" Target="https://www.youtube.com/watch?v=lpq6TK-Hxng&amp;ab_channel=VoiceofAmerica" TargetMode="External"/><Relationship Id="rId4" Type="http://schemas.openxmlformats.org/officeDocument/2006/relationships/image" Target="../media/image143.jpg"/></Relationships>
</file>

<file path=ppt/slides/_rels/slide77.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77.xml"/><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79.xml"/><Relationship Id="rId1" Type="http://schemas.openxmlformats.org/officeDocument/2006/relationships/slideLayout" Target="../slideLayouts/slideLayout3.xml"/><Relationship Id="rId4" Type="http://schemas.openxmlformats.org/officeDocument/2006/relationships/image" Target="../media/image146.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81.xml"/><Relationship Id="rId1" Type="http://schemas.openxmlformats.org/officeDocument/2006/relationships/slideLayout" Target="../slideLayouts/slideLayout3.xml"/><Relationship Id="rId4" Type="http://schemas.openxmlformats.org/officeDocument/2006/relationships/image" Target="../media/image145.png"/></Relationships>
</file>

<file path=ppt/slides/_rels/slide82.xml.rels><?xml version="1.0" encoding="UTF-8" standalone="yes"?>
<Relationships xmlns="http://schemas.openxmlformats.org/package/2006/relationships"><Relationship Id="rId3" Type="http://schemas.openxmlformats.org/officeDocument/2006/relationships/hyperlink" Target="https://shared.tarheelreader.org/shared/read/having-a-wonderful-chinese-new-year-2" TargetMode="External"/><Relationship Id="rId2" Type="http://schemas.openxmlformats.org/officeDocument/2006/relationships/notesSlide" Target="../notesSlides/notesSlide82.xml"/><Relationship Id="rId1" Type="http://schemas.openxmlformats.org/officeDocument/2006/relationships/slideLayout" Target="../slideLayouts/slideLayout82.xml"/><Relationship Id="rId4" Type="http://schemas.openxmlformats.org/officeDocument/2006/relationships/image" Target="../media/image82.png"/></Relationships>
</file>

<file path=ppt/slides/_rels/slide83.xml.rels><?xml version="1.0" encoding="UTF-8" standalone="yes"?>
<Relationships xmlns="http://schemas.openxmlformats.org/package/2006/relationships"><Relationship Id="rId3" Type="http://schemas.openxmlformats.org/officeDocument/2006/relationships/hyperlink" Target="http://www.youtube.com/watch?v=asluM20g6rk" TargetMode="External"/><Relationship Id="rId2" Type="http://schemas.openxmlformats.org/officeDocument/2006/relationships/notesSlide" Target="../notesSlides/notesSlide83.xml"/><Relationship Id="rId1" Type="http://schemas.openxmlformats.org/officeDocument/2006/relationships/slideLayout" Target="../slideLayouts/slideLayout3.xml"/><Relationship Id="rId5" Type="http://schemas.openxmlformats.org/officeDocument/2006/relationships/hyperlink" Target="https://www.youtube.com/watch?v=asluM20g6rk&amp;t=1s&amp;ab_channel=HISTORY" TargetMode="External"/><Relationship Id="rId4" Type="http://schemas.openxmlformats.org/officeDocument/2006/relationships/image" Target="../media/image148.jpg"/></Relationships>
</file>

<file path=ppt/slides/_rels/slide84.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notesSlide" Target="../notesSlides/notesSlide84.xml"/><Relationship Id="rId1" Type="http://schemas.openxmlformats.org/officeDocument/2006/relationships/slideLayout" Target="../slideLayouts/slideLayout3.xml"/><Relationship Id="rId5" Type="http://schemas.openxmlformats.org/officeDocument/2006/relationships/image" Target="../media/image151.jpeg"/><Relationship Id="rId4" Type="http://schemas.openxmlformats.org/officeDocument/2006/relationships/image" Target="../media/image150.jpe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3" Type="http://schemas.openxmlformats.org/officeDocument/2006/relationships/hyperlink" Target="http://www.youtube.com/watch?v=KfEZbGT3aWs" TargetMode="External"/><Relationship Id="rId2" Type="http://schemas.openxmlformats.org/officeDocument/2006/relationships/notesSlide" Target="../notesSlides/notesSlide86.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hyperlink" Target="https://www.youtube.com/watch?v=KfEZbGT3aWs&amp;ab_channel=TerryWadeThompson" TargetMode="External"/><Relationship Id="rId4" Type="http://schemas.openxmlformats.org/officeDocument/2006/relationships/image" Target="../media/image152.jpg"/></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89.xml"/><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8" Type="http://schemas.openxmlformats.org/officeDocument/2006/relationships/image" Target="../media/image159.png"/><Relationship Id="rId3" Type="http://schemas.openxmlformats.org/officeDocument/2006/relationships/image" Target="../media/image154.jpeg"/><Relationship Id="rId7" Type="http://schemas.openxmlformats.org/officeDocument/2006/relationships/image" Target="../media/image158.jpeg"/><Relationship Id="rId2" Type="http://schemas.openxmlformats.org/officeDocument/2006/relationships/notesSlide" Target="../notesSlides/notesSlide90.xml"/><Relationship Id="rId1" Type="http://schemas.openxmlformats.org/officeDocument/2006/relationships/slideLayout" Target="../slideLayouts/slideLayout3.xml"/><Relationship Id="rId6" Type="http://schemas.openxmlformats.org/officeDocument/2006/relationships/image" Target="../media/image157.png"/><Relationship Id="rId11" Type="http://schemas.openxmlformats.org/officeDocument/2006/relationships/image" Target="../media/image162.png"/><Relationship Id="rId5" Type="http://schemas.openxmlformats.org/officeDocument/2006/relationships/image" Target="../media/image156.png"/><Relationship Id="rId10" Type="http://schemas.openxmlformats.org/officeDocument/2006/relationships/image" Target="../media/image161.png"/><Relationship Id="rId4" Type="http://schemas.openxmlformats.org/officeDocument/2006/relationships/image" Target="../media/image155.jpeg"/><Relationship Id="rId9" Type="http://schemas.openxmlformats.org/officeDocument/2006/relationships/image" Target="../media/image160.png"/></Relationships>
</file>

<file path=ppt/slides/_rels/slide91.xml.rels><?xml version="1.0" encoding="UTF-8" standalone="yes"?>
<Relationships xmlns="http://schemas.openxmlformats.org/package/2006/relationships"><Relationship Id="rId8" Type="http://schemas.openxmlformats.org/officeDocument/2006/relationships/hyperlink" Target="http://www.youtube.com/watch?v=74LGO37SvmQ" TargetMode="External"/><Relationship Id="rId3" Type="http://schemas.openxmlformats.org/officeDocument/2006/relationships/hyperlink" Target="https://www.youtube.com/watch?v=facCaJzxcZo&amp;ab_channel=Braegon" TargetMode="External"/><Relationship Id="rId7" Type="http://schemas.openxmlformats.org/officeDocument/2006/relationships/image" Target="../media/image163.jpg"/><Relationship Id="rId2" Type="http://schemas.openxmlformats.org/officeDocument/2006/relationships/notesSlide" Target="../notesSlides/notesSlide91.xml"/><Relationship Id="rId1" Type="http://schemas.openxmlformats.org/officeDocument/2006/relationships/slideLayout" Target="../slideLayouts/slideLayout3.xml"/><Relationship Id="rId6" Type="http://schemas.openxmlformats.org/officeDocument/2006/relationships/hyperlink" Target="http://www.youtube.com/watch?v=facCaJzxcZo" TargetMode="External"/><Relationship Id="rId11" Type="http://schemas.openxmlformats.org/officeDocument/2006/relationships/image" Target="../media/image165.jpg"/><Relationship Id="rId5" Type="http://schemas.openxmlformats.org/officeDocument/2006/relationships/hyperlink" Target="https://www.youtube.com/watch?v=KPWYu94mzhE&amp;ab_channel=KeithSpencer" TargetMode="External"/><Relationship Id="rId10" Type="http://schemas.openxmlformats.org/officeDocument/2006/relationships/hyperlink" Target="http://www.youtube.com/watch?v=KPWYu94mzhE" TargetMode="External"/><Relationship Id="rId4" Type="http://schemas.openxmlformats.org/officeDocument/2006/relationships/hyperlink" Target="https://www.youtube.com/watch?v=74LGO37SvmQ&amp;ab_channel=Chris%27UnitedContent" TargetMode="External"/><Relationship Id="rId9" Type="http://schemas.openxmlformats.org/officeDocument/2006/relationships/image" Target="../media/image164.jpg"/></Relationships>
</file>

<file path=ppt/slides/_rels/slide92.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notesSlide" Target="../notesSlides/notesSlide92.xml"/><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notesSlide" Target="../notesSlides/notesSlide93.xml"/><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notesSlide" Target="../notesSlides/notesSlide94.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169.png"/><Relationship Id="rId4" Type="http://schemas.openxmlformats.org/officeDocument/2006/relationships/image" Target="../media/image168.png"/></Relationships>
</file>

<file path=ppt/slides/_rels/slide95.xml.rels><?xml version="1.0" encoding="UTF-8" standalone="yes"?>
<Relationships xmlns="http://schemas.openxmlformats.org/package/2006/relationships"><Relationship Id="rId8" Type="http://schemas.openxmlformats.org/officeDocument/2006/relationships/hyperlink" Target="http://www.youtube.com/watch?v=wpkS2DU_qMs" TargetMode="External"/><Relationship Id="rId3" Type="http://schemas.openxmlformats.org/officeDocument/2006/relationships/hyperlink" Target="https://www.youtube.com/watch?v=agrXgrAgQ0U&amp;ab_channel=FergieVEVO" TargetMode="External"/><Relationship Id="rId7" Type="http://schemas.openxmlformats.org/officeDocument/2006/relationships/image" Target="../media/image170.jpeg"/><Relationship Id="rId2" Type="http://schemas.openxmlformats.org/officeDocument/2006/relationships/notesSlide" Target="../notesSlides/notesSlide95.xml"/><Relationship Id="rId1" Type="http://schemas.openxmlformats.org/officeDocument/2006/relationships/slideLayout" Target="../slideLayouts/slideLayout3.xml"/><Relationship Id="rId6" Type="http://schemas.openxmlformats.org/officeDocument/2006/relationships/hyperlink" Target="http://www.youtube.com/watch?v=agrXgrAgQ0U" TargetMode="External"/><Relationship Id="rId11" Type="http://schemas.openxmlformats.org/officeDocument/2006/relationships/image" Target="../media/image172.jpg"/><Relationship Id="rId5" Type="http://schemas.openxmlformats.org/officeDocument/2006/relationships/hyperlink" Target="https://www.youtube.com/watch?v=wpkS2DU_qMs&amp;ab_channel=EmiliaVEVO" TargetMode="External"/><Relationship Id="rId10" Type="http://schemas.openxmlformats.org/officeDocument/2006/relationships/hyperlink" Target="http://www.youtube.com/watch?v=mytLRy32Viw" TargetMode="External"/><Relationship Id="rId4" Type="http://schemas.openxmlformats.org/officeDocument/2006/relationships/hyperlink" Target="https://www.youtube.com/watch?v=mytLRy32Viw&amp;ab_channel=ShawnMendesVEVO" TargetMode="External"/><Relationship Id="rId9" Type="http://schemas.openxmlformats.org/officeDocument/2006/relationships/image" Target="../media/image171.jpeg"/></Relationships>
</file>

<file path=ppt/slides/_rels/slide96.xml.rels><?xml version="1.0" encoding="UTF-8" standalone="yes"?>
<Relationships xmlns="http://schemas.openxmlformats.org/package/2006/relationships"><Relationship Id="rId3" Type="http://schemas.openxmlformats.org/officeDocument/2006/relationships/hyperlink" Target="http://www.youtube.com/watch?v=Dk6jGQXx3o0" TargetMode="External"/><Relationship Id="rId2" Type="http://schemas.openxmlformats.org/officeDocument/2006/relationships/notesSlide" Target="../notesSlides/notesSlide96.xml"/><Relationship Id="rId1" Type="http://schemas.openxmlformats.org/officeDocument/2006/relationships/slideLayout" Target="../slideLayouts/slideLayout3.xml"/><Relationship Id="rId5" Type="http://schemas.openxmlformats.org/officeDocument/2006/relationships/hyperlink" Target="https://www.youtube.com/watch?v=Dk6jGQXx3o0&amp;ab_channel=UniversalPicturesUK" TargetMode="External"/><Relationship Id="rId4" Type="http://schemas.openxmlformats.org/officeDocument/2006/relationships/image" Target="../media/image173.jpg"/></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notesSlide" Target="../notesSlides/notesSlide98.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notesSlide" Target="../notesSlides/notesSlide99.xml"/><Relationship Id="rId1" Type="http://schemas.openxmlformats.org/officeDocument/2006/relationships/slideLayout" Target="../slideLayouts/slideLayout3.xml"/></Relationships>
</file>

<file path=ppt/slides/_rels/slide100.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notesSlide" Target="../notesSlides/notesSlide100.xml"/><Relationship Id="rId1" Type="http://schemas.openxmlformats.org/officeDocument/2006/relationships/slideLayout" Target="../slideLayouts/slideLayout3.xml"/></Relationships>
</file>

<file path=ppt/slides/_rels/slide101.xml.rels><?xml version="1.0" encoding="UTF-8" standalone="yes"?>
<Relationships xmlns="http://schemas.openxmlformats.org/package/2006/relationships"><Relationship Id="rId8" Type="http://schemas.openxmlformats.org/officeDocument/2006/relationships/hyperlink" Target="http://www.youtube.com/watch?v=ozl3L9fhKtE" TargetMode="External"/><Relationship Id="rId3" Type="http://schemas.openxmlformats.org/officeDocument/2006/relationships/hyperlink" Target="https://www.youtube.com/watch?v=ZFRMOG82SF0&amp;ab_channel=DisneyMusicVEVO" TargetMode="External"/><Relationship Id="rId7" Type="http://schemas.openxmlformats.org/officeDocument/2006/relationships/image" Target="../media/image176.jpeg"/><Relationship Id="rId2" Type="http://schemas.openxmlformats.org/officeDocument/2006/relationships/notesSlide" Target="../notesSlides/notesSlide101.xml"/><Relationship Id="rId1" Type="http://schemas.openxmlformats.org/officeDocument/2006/relationships/slideLayout" Target="../slideLayouts/slideLayout3.xml"/><Relationship Id="rId6" Type="http://schemas.openxmlformats.org/officeDocument/2006/relationships/hyperlink" Target="http://www.youtube.com/watch?v=ZFRMOG82SF0" TargetMode="External"/><Relationship Id="rId11" Type="http://schemas.openxmlformats.org/officeDocument/2006/relationships/image" Target="../media/image178.jpeg"/><Relationship Id="rId5" Type="http://schemas.openxmlformats.org/officeDocument/2006/relationships/hyperlink" Target="https://www.youtube.com/watch?v=ozl3L9fhKtE&amp;ab_channel=FleetwoodMac" TargetMode="External"/><Relationship Id="rId10" Type="http://schemas.openxmlformats.org/officeDocument/2006/relationships/hyperlink" Target="http://www.youtube.com/watch?v=eYwbGaSurCQ" TargetMode="External"/><Relationship Id="rId4" Type="http://schemas.openxmlformats.org/officeDocument/2006/relationships/hyperlink" Target="https://www.youtube.com/watch?v=eYwbGaSurCQ&amp;ab_channel=Stormzy" TargetMode="External"/><Relationship Id="rId9" Type="http://schemas.openxmlformats.org/officeDocument/2006/relationships/image" Target="../media/image177.jpeg"/></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3.xml"/></Relationships>
</file>

<file path=ppt/slides/_rels/slide103.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notesSlide" Target="../notesSlides/notesSlide103.xml"/><Relationship Id="rId1" Type="http://schemas.openxmlformats.org/officeDocument/2006/relationships/slideLayout" Target="../slideLayouts/slideLayout3.xml"/><Relationship Id="rId4" Type="http://schemas.openxmlformats.org/officeDocument/2006/relationships/image" Target="../media/image180.png"/></Relationships>
</file>

<file path=ppt/slides/_rels/slide104.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104.xml"/><Relationship Id="rId1" Type="http://schemas.openxmlformats.org/officeDocument/2006/relationships/slideLayout" Target="../slideLayouts/slideLayout3.xml"/><Relationship Id="rId5" Type="http://schemas.openxmlformats.org/officeDocument/2006/relationships/image" Target="../media/image183.png"/><Relationship Id="rId4" Type="http://schemas.openxmlformats.org/officeDocument/2006/relationships/image" Target="../media/image182.png"/></Relationships>
</file>

<file path=ppt/slides/_rels/slide105.xml.rels><?xml version="1.0" encoding="UTF-8" standalone="yes"?>
<Relationships xmlns="http://schemas.openxmlformats.org/package/2006/relationships"><Relationship Id="rId8" Type="http://schemas.openxmlformats.org/officeDocument/2006/relationships/hyperlink" Target="http://www.youtube.com/watch?v=Be886Ezi30g" TargetMode="External"/><Relationship Id="rId3" Type="http://schemas.openxmlformats.org/officeDocument/2006/relationships/hyperlink" Target="https://www.youtube.com/watch?v=Be886Ezi30g&amp;ab_channel=Enjoyit%F0%9F%A4%8D" TargetMode="External"/><Relationship Id="rId7" Type="http://schemas.openxmlformats.org/officeDocument/2006/relationships/image" Target="../media/image184.jpeg"/><Relationship Id="rId2" Type="http://schemas.openxmlformats.org/officeDocument/2006/relationships/notesSlide" Target="../notesSlides/notesSlide105.xml"/><Relationship Id="rId1" Type="http://schemas.openxmlformats.org/officeDocument/2006/relationships/slideLayout" Target="../slideLayouts/slideLayout3.xml"/><Relationship Id="rId6" Type="http://schemas.openxmlformats.org/officeDocument/2006/relationships/hyperlink" Target="http://www.youtube.com/watch?v=gBAfejjUQoA" TargetMode="External"/><Relationship Id="rId11" Type="http://schemas.openxmlformats.org/officeDocument/2006/relationships/image" Target="../media/image186.jpg"/><Relationship Id="rId5" Type="http://schemas.openxmlformats.org/officeDocument/2006/relationships/hyperlink" Target="https://www.youtube.com/watch?v=60QQAw22J4I&amp;ab_channel=CarlosPaglieri" TargetMode="External"/><Relationship Id="rId10" Type="http://schemas.openxmlformats.org/officeDocument/2006/relationships/hyperlink" Target="http://www.youtube.com/watch?v=60QQAw22J4I" TargetMode="External"/><Relationship Id="rId4" Type="http://schemas.openxmlformats.org/officeDocument/2006/relationships/hyperlink" Target="https://www.youtube.com/watch?v=gBAfejjUQoA&amp;ab_channel=littlemixVEVO" TargetMode="External"/><Relationship Id="rId9" Type="http://schemas.openxmlformats.org/officeDocument/2006/relationships/image" Target="../media/image185.jpg"/></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3.xml"/></Relationships>
</file>

<file path=ppt/slides/_rels/slide107.xml.rels><?xml version="1.0" encoding="UTF-8" standalone="yes"?>
<Relationships xmlns="http://schemas.openxmlformats.org/package/2006/relationships"><Relationship Id="rId3" Type="http://schemas.openxmlformats.org/officeDocument/2006/relationships/image" Target="../media/image187.jpeg"/><Relationship Id="rId2" Type="http://schemas.openxmlformats.org/officeDocument/2006/relationships/notesSlide" Target="../notesSlides/notesSlide107.xml"/><Relationship Id="rId1" Type="http://schemas.openxmlformats.org/officeDocument/2006/relationships/slideLayout" Target="../slideLayouts/slideLayout3.xml"/><Relationship Id="rId5" Type="http://schemas.openxmlformats.org/officeDocument/2006/relationships/image" Target="../media/image189.png"/><Relationship Id="rId4" Type="http://schemas.openxmlformats.org/officeDocument/2006/relationships/image" Target="../media/image188.jpeg"/></Relationships>
</file>

<file path=ppt/slides/_rels/slide108.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108.xml"/><Relationship Id="rId1" Type="http://schemas.openxmlformats.org/officeDocument/2006/relationships/slideLayout" Target="../slideLayouts/slideLayout3.xml"/></Relationships>
</file>

<file path=ppt/slides/_rels/slide109.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notesSlide" Target="../notesSlides/notesSlide109.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193.png"/><Relationship Id="rId4" Type="http://schemas.openxmlformats.org/officeDocument/2006/relationships/image" Target="../media/image192.png"/></Relationships>
</file>

<file path=ppt/slides/_rels/slide110.xml.rels><?xml version="1.0" encoding="UTF-8" standalone="yes"?>
<Relationships xmlns="http://schemas.openxmlformats.org/package/2006/relationships"><Relationship Id="rId3" Type="http://schemas.openxmlformats.org/officeDocument/2006/relationships/hyperlink" Target="http://www.youtube.com/watch?v=W7LWny6c4wI" TargetMode="External"/><Relationship Id="rId2" Type="http://schemas.openxmlformats.org/officeDocument/2006/relationships/notesSlide" Target="../notesSlides/notesSlide110.xml"/><Relationship Id="rId1" Type="http://schemas.openxmlformats.org/officeDocument/2006/relationships/slideLayout" Target="../slideLayouts/slideLayout3.xml"/><Relationship Id="rId5" Type="http://schemas.openxmlformats.org/officeDocument/2006/relationships/hyperlink" Target="https://www.youtube.com/watch?v=W7LWny6c4wI&amp;t=3s&amp;ab_channel=ZeroMedia" TargetMode="External"/><Relationship Id="rId4" Type="http://schemas.openxmlformats.org/officeDocument/2006/relationships/image" Target="../media/image194.jpg"/></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3.xml"/></Relationships>
</file>

<file path=ppt/slides/_rels/slide112.xml.rels><?xml version="1.0" encoding="UTF-8" standalone="yes"?>
<Relationships xmlns="http://schemas.openxmlformats.org/package/2006/relationships"><Relationship Id="rId3" Type="http://schemas.openxmlformats.org/officeDocument/2006/relationships/hyperlink" Target="https://tarheelreader.org/2023/05/24/gaming-3/" TargetMode="External"/><Relationship Id="rId2" Type="http://schemas.openxmlformats.org/officeDocument/2006/relationships/notesSlide" Target="../notesSlides/notesSlide112.xml"/><Relationship Id="rId1" Type="http://schemas.openxmlformats.org/officeDocument/2006/relationships/slideLayout" Target="../slideLayouts/slideLayout82.xml"/><Relationship Id="rId4" Type="http://schemas.openxmlformats.org/officeDocument/2006/relationships/image" Target="../media/image82.png"/></Relationships>
</file>

<file path=ppt/slides/_rels/slide113.xml.rels><?xml version="1.0" encoding="UTF-8" standalone="yes"?>
<Relationships xmlns="http://schemas.openxmlformats.org/package/2006/relationships"><Relationship Id="rId8" Type="http://schemas.openxmlformats.org/officeDocument/2006/relationships/image" Target="../media/image200.png"/><Relationship Id="rId3" Type="http://schemas.openxmlformats.org/officeDocument/2006/relationships/image" Target="../media/image195.png"/><Relationship Id="rId7" Type="http://schemas.openxmlformats.org/officeDocument/2006/relationships/image" Target="../media/image199.jpeg"/><Relationship Id="rId2" Type="http://schemas.openxmlformats.org/officeDocument/2006/relationships/notesSlide" Target="../notesSlides/notesSlide113.xml"/><Relationship Id="rId1" Type="http://schemas.openxmlformats.org/officeDocument/2006/relationships/slideLayout" Target="../slideLayouts/slideLayout3.xml"/><Relationship Id="rId6" Type="http://schemas.openxmlformats.org/officeDocument/2006/relationships/image" Target="../media/image198.jpeg"/><Relationship Id="rId5" Type="http://schemas.openxmlformats.org/officeDocument/2006/relationships/image" Target="../media/image197.png"/><Relationship Id="rId4" Type="http://schemas.openxmlformats.org/officeDocument/2006/relationships/image" Target="../media/image196.png"/></Relationships>
</file>

<file path=ppt/slides/_rels/slide114.xml.rels><?xml version="1.0" encoding="UTF-8" standalone="yes"?>
<Relationships xmlns="http://schemas.openxmlformats.org/package/2006/relationships"><Relationship Id="rId3" Type="http://schemas.openxmlformats.org/officeDocument/2006/relationships/hyperlink" Target="http://www.youtube.com/watch?v=MHOYQQTvQu4" TargetMode="External"/><Relationship Id="rId2" Type="http://schemas.openxmlformats.org/officeDocument/2006/relationships/notesSlide" Target="../notesSlides/notesSlide114.xml"/><Relationship Id="rId1" Type="http://schemas.openxmlformats.org/officeDocument/2006/relationships/slideLayout" Target="../slideLayouts/slideLayout3.xml"/><Relationship Id="rId6" Type="http://schemas.openxmlformats.org/officeDocument/2006/relationships/hyperlink" Target="https://www.youtube.com/watch?v=MHOYQQTvQu4&amp;ab_channel=AllAccessLife" TargetMode="External"/><Relationship Id="rId5" Type="http://schemas.openxmlformats.org/officeDocument/2006/relationships/hyperlink" Target="https://ablegamers.org/" TargetMode="External"/><Relationship Id="rId4" Type="http://schemas.openxmlformats.org/officeDocument/2006/relationships/image" Target="../media/image201.jpg"/></Relationships>
</file>

<file path=ppt/slides/_rels/slide115.xml.rels><?xml version="1.0" encoding="UTF-8" standalone="yes"?>
<Relationships xmlns="http://schemas.openxmlformats.org/package/2006/relationships"><Relationship Id="rId3" Type="http://schemas.openxmlformats.org/officeDocument/2006/relationships/image" Target="../media/image202.jpeg"/><Relationship Id="rId2" Type="http://schemas.openxmlformats.org/officeDocument/2006/relationships/notesSlide" Target="../notesSlides/notesSlide115.xml"/><Relationship Id="rId1" Type="http://schemas.openxmlformats.org/officeDocument/2006/relationships/slideLayout" Target="../slideLayouts/slideLayout3.xml"/><Relationship Id="rId6" Type="http://schemas.openxmlformats.org/officeDocument/2006/relationships/image" Target="../media/image205.jpeg"/><Relationship Id="rId5" Type="http://schemas.openxmlformats.org/officeDocument/2006/relationships/image" Target="../media/image204.jpeg"/><Relationship Id="rId4" Type="http://schemas.openxmlformats.org/officeDocument/2006/relationships/image" Target="../media/image203.jpeg"/></Relationships>
</file>

<file path=ppt/slides/_rels/slide116.xml.rels><?xml version="1.0" encoding="UTF-8" standalone="yes"?>
<Relationships xmlns="http://schemas.openxmlformats.org/package/2006/relationships"><Relationship Id="rId3" Type="http://schemas.openxmlformats.org/officeDocument/2006/relationships/hyperlink" Target="http://www.youtube.com/watch?v=2REkk9SCRn0" TargetMode="External"/><Relationship Id="rId2" Type="http://schemas.openxmlformats.org/officeDocument/2006/relationships/notesSlide" Target="../notesSlides/notesSlide116.xml"/><Relationship Id="rId1" Type="http://schemas.openxmlformats.org/officeDocument/2006/relationships/slideLayout" Target="../slideLayouts/slideLayout3.xml"/><Relationship Id="rId6" Type="http://schemas.openxmlformats.org/officeDocument/2006/relationships/hyperlink" Target="https://www.youtube.com/watch?v=2REkk9SCRn0&amp;ab_channel=InaHeartbeatAnimatedShortFilm" TargetMode="External"/><Relationship Id="rId5" Type="http://schemas.openxmlformats.org/officeDocument/2006/relationships/image" Target="../media/image207.png"/><Relationship Id="rId4" Type="http://schemas.openxmlformats.org/officeDocument/2006/relationships/image" Target="../media/image206.jpg"/></Relationships>
</file>

<file path=ppt/slides/_rels/slide117.xml.rels><?xml version="1.0" encoding="UTF-8" standalone="yes"?>
<Relationships xmlns="http://schemas.openxmlformats.org/package/2006/relationships"><Relationship Id="rId8" Type="http://schemas.openxmlformats.org/officeDocument/2006/relationships/hyperlink" Target="http://www.youtube.com/watch?v=SeKZmc0k5Us" TargetMode="External"/><Relationship Id="rId3" Type="http://schemas.openxmlformats.org/officeDocument/2006/relationships/hyperlink" Target="https://www.youtube.com/watch?v=LWeiydKl0mU&amp;ab_channel=JustinBieberVEVO" TargetMode="External"/><Relationship Id="rId7" Type="http://schemas.openxmlformats.org/officeDocument/2006/relationships/image" Target="../media/image208.jpeg"/><Relationship Id="rId2" Type="http://schemas.openxmlformats.org/officeDocument/2006/relationships/notesSlide" Target="../notesSlides/notesSlide117.xml"/><Relationship Id="rId1" Type="http://schemas.openxmlformats.org/officeDocument/2006/relationships/slideLayout" Target="../slideLayouts/slideLayout3.xml"/><Relationship Id="rId6" Type="http://schemas.openxmlformats.org/officeDocument/2006/relationships/hyperlink" Target="http://www.youtube.com/watch?v=LWeiydKl0mU" TargetMode="External"/><Relationship Id="rId11" Type="http://schemas.openxmlformats.org/officeDocument/2006/relationships/image" Target="../media/image210.jpg"/><Relationship Id="rId5" Type="http://schemas.openxmlformats.org/officeDocument/2006/relationships/hyperlink" Target="https://www.youtube.com/watch?v=uIbXvaE39wM&amp;ab_channel=WilsonPhillipsVEVO" TargetMode="External"/><Relationship Id="rId10" Type="http://schemas.openxmlformats.org/officeDocument/2006/relationships/hyperlink" Target="http://www.youtube.com/watch?v=uIbXvaE39wM" TargetMode="External"/><Relationship Id="rId4" Type="http://schemas.openxmlformats.org/officeDocument/2006/relationships/hyperlink" Target="https://www.youtube.com/watch?v=GxgqpCdOKak&amp;ab_channel=DrakeVEVO" TargetMode="External"/><Relationship Id="rId9" Type="http://schemas.openxmlformats.org/officeDocument/2006/relationships/image" Target="../media/image209.jpeg"/></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3.xml"/></Relationships>
</file>

<file path=ppt/slides/_rels/slide119.xml.rels><?xml version="1.0" encoding="UTF-8" standalone="yes"?>
<Relationships xmlns="http://schemas.openxmlformats.org/package/2006/relationships"><Relationship Id="rId3" Type="http://schemas.openxmlformats.org/officeDocument/2006/relationships/image" Target="../media/image211.png"/><Relationship Id="rId2" Type="http://schemas.openxmlformats.org/officeDocument/2006/relationships/notesSlide" Target="../notesSlides/notesSlide119.xml"/><Relationship Id="rId1" Type="http://schemas.openxmlformats.org/officeDocument/2006/relationships/slideLayout" Target="../slideLayouts/slideLayout3.xml"/></Relationships>
</file>

<file path=ppt/slides/_rels/slide120.xml.rels><?xml version="1.0" encoding="UTF-8" standalone="yes"?>
<Relationships xmlns="http://schemas.openxmlformats.org/package/2006/relationships"><Relationship Id="rId3" Type="http://schemas.openxmlformats.org/officeDocument/2006/relationships/image" Target="../media/image212.png"/><Relationship Id="rId2" Type="http://schemas.openxmlformats.org/officeDocument/2006/relationships/notesSlide" Target="../notesSlides/notesSlide120.xml"/><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3" Type="http://schemas.openxmlformats.org/officeDocument/2006/relationships/hyperlink" Target="http://www.youtube.com/watch?v=hePLDVbULZc" TargetMode="External"/><Relationship Id="rId2" Type="http://schemas.openxmlformats.org/officeDocument/2006/relationships/notesSlide" Target="../notesSlides/notesSlide121.xml"/><Relationship Id="rId1" Type="http://schemas.openxmlformats.org/officeDocument/2006/relationships/slideLayout" Target="../slideLayouts/slideLayout3.xml"/><Relationship Id="rId6" Type="http://schemas.openxmlformats.org/officeDocument/2006/relationships/image" Target="../media/image214.png"/><Relationship Id="rId5" Type="http://schemas.openxmlformats.org/officeDocument/2006/relationships/hyperlink" Target="https://www.youtube.com/watch?v=hePLDVbULZc&amp;ab_channel=BRIGHTSIDE" TargetMode="External"/><Relationship Id="rId4" Type="http://schemas.openxmlformats.org/officeDocument/2006/relationships/image" Target="../media/image213.jpg"/></Relationships>
</file>

<file path=ppt/slides/_rels/slide122.xml.rels><?xml version="1.0" encoding="UTF-8" standalone="yes"?>
<Relationships xmlns="http://schemas.openxmlformats.org/package/2006/relationships"><Relationship Id="rId8" Type="http://schemas.openxmlformats.org/officeDocument/2006/relationships/hyperlink" Target="http://www.youtube.com/watch?v=FUndjuAWNlc" TargetMode="External"/><Relationship Id="rId3" Type="http://schemas.openxmlformats.org/officeDocument/2006/relationships/hyperlink" Target="https://www.youtube.com/watch?v=pUjE9H8QlA4&amp;ab_channel=mrprobzVEVO" TargetMode="External"/><Relationship Id="rId7" Type="http://schemas.openxmlformats.org/officeDocument/2006/relationships/image" Target="../media/image215.jpeg"/><Relationship Id="rId2" Type="http://schemas.openxmlformats.org/officeDocument/2006/relationships/notesSlide" Target="../notesSlides/notesSlide122.xml"/><Relationship Id="rId1" Type="http://schemas.openxmlformats.org/officeDocument/2006/relationships/slideLayout" Target="../slideLayouts/slideLayout3.xml"/><Relationship Id="rId6" Type="http://schemas.openxmlformats.org/officeDocument/2006/relationships/hyperlink" Target="http://www.youtube.com/watch?v=pUjE9H8QlA4" TargetMode="External"/><Relationship Id="rId11" Type="http://schemas.openxmlformats.org/officeDocument/2006/relationships/image" Target="../media/image217.jpeg"/><Relationship Id="rId5" Type="http://schemas.openxmlformats.org/officeDocument/2006/relationships/hyperlink" Target="https://www.youtube.com/watch?v=mRD0-GxqHVo&amp;ab_channel=GlassAnimalsVEVO" TargetMode="External"/><Relationship Id="rId10" Type="http://schemas.openxmlformats.org/officeDocument/2006/relationships/hyperlink" Target="http://www.youtube.com/watch?v=mRD0-GxqHVo" TargetMode="External"/><Relationship Id="rId4" Type="http://schemas.openxmlformats.org/officeDocument/2006/relationships/hyperlink" Target="https://www.youtube.com/watch?v=4lnykmCFjFs&amp;ab_channel=MiguelVEVO" TargetMode="External"/><Relationship Id="rId9" Type="http://schemas.openxmlformats.org/officeDocument/2006/relationships/image" Target="../media/image216.jpg"/></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3.xml"/></Relationships>
</file>

<file path=ppt/slides/_rels/slide124.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notesSlide" Target="../notesSlides/notesSlide124.xml"/><Relationship Id="rId1" Type="http://schemas.openxmlformats.org/officeDocument/2006/relationships/slideLayout" Target="../slideLayouts/slideLayout3.xml"/><Relationship Id="rId4" Type="http://schemas.openxmlformats.org/officeDocument/2006/relationships/image" Target="../media/image219.png"/></Relationships>
</file>

<file path=ppt/slides/_rels/slide125.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notesSlide" Target="../notesSlides/notesSlide125.xml"/><Relationship Id="rId1" Type="http://schemas.openxmlformats.org/officeDocument/2006/relationships/slideLayout" Target="../slideLayouts/slideLayout3.xml"/><Relationship Id="rId4" Type="http://schemas.openxmlformats.org/officeDocument/2006/relationships/image" Target="../media/image221.png"/></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3.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3.xml"/></Relationships>
</file>

<file path=ppt/slides/_rels/slide128.xml.rels><?xml version="1.0" encoding="UTF-8" standalone="yes"?>
<Relationships xmlns="http://schemas.openxmlformats.org/package/2006/relationships"><Relationship Id="rId8" Type="http://schemas.openxmlformats.org/officeDocument/2006/relationships/image" Target="../media/image227.png"/><Relationship Id="rId3" Type="http://schemas.openxmlformats.org/officeDocument/2006/relationships/image" Target="../media/image222.jpeg"/><Relationship Id="rId7" Type="http://schemas.openxmlformats.org/officeDocument/2006/relationships/image" Target="../media/image226.png"/><Relationship Id="rId2" Type="http://schemas.openxmlformats.org/officeDocument/2006/relationships/notesSlide" Target="../notesSlides/notesSlide128.xml"/><Relationship Id="rId1" Type="http://schemas.openxmlformats.org/officeDocument/2006/relationships/slideLayout" Target="../slideLayouts/slideLayout3.xml"/><Relationship Id="rId6" Type="http://schemas.openxmlformats.org/officeDocument/2006/relationships/image" Target="../media/image225.png"/><Relationship Id="rId5" Type="http://schemas.openxmlformats.org/officeDocument/2006/relationships/image" Target="../media/image224.jpeg"/><Relationship Id="rId4" Type="http://schemas.openxmlformats.org/officeDocument/2006/relationships/image" Target="../media/image223.png"/></Relationships>
</file>

<file path=ppt/slides/_rels/slide129.xml.rels><?xml version="1.0" encoding="UTF-8" standalone="yes"?>
<Relationships xmlns="http://schemas.openxmlformats.org/package/2006/relationships"><Relationship Id="rId8" Type="http://schemas.openxmlformats.org/officeDocument/2006/relationships/image" Target="../media/image233.png"/><Relationship Id="rId3" Type="http://schemas.openxmlformats.org/officeDocument/2006/relationships/image" Target="../media/image228.png"/><Relationship Id="rId7" Type="http://schemas.openxmlformats.org/officeDocument/2006/relationships/image" Target="../media/image232.jpeg"/><Relationship Id="rId2" Type="http://schemas.openxmlformats.org/officeDocument/2006/relationships/notesSlide" Target="../notesSlides/notesSlide129.xml"/><Relationship Id="rId1" Type="http://schemas.openxmlformats.org/officeDocument/2006/relationships/slideLayout" Target="../slideLayouts/slideLayout3.xml"/><Relationship Id="rId6" Type="http://schemas.openxmlformats.org/officeDocument/2006/relationships/image" Target="../media/image231.png"/><Relationship Id="rId5" Type="http://schemas.openxmlformats.org/officeDocument/2006/relationships/image" Target="../media/image230.png"/><Relationship Id="rId4" Type="http://schemas.openxmlformats.org/officeDocument/2006/relationships/image" Target="../media/image229.png"/></Relationships>
</file>

<file path=ppt/slides/_rels/slide13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30.xml"/><Relationship Id="rId1" Type="http://schemas.openxmlformats.org/officeDocument/2006/relationships/slideLayout" Target="../slideLayouts/slideLayout3.xml"/></Relationships>
</file>

<file path=ppt/slides/_rels/slide131.xml.rels><?xml version="1.0" encoding="UTF-8" standalone="yes"?>
<Relationships xmlns="http://schemas.openxmlformats.org/package/2006/relationships"><Relationship Id="rId3" Type="http://schemas.openxmlformats.org/officeDocument/2006/relationships/hyperlink" Target="http://www.youtube.com/watch?v=dJz_noKP-Bw" TargetMode="External"/><Relationship Id="rId2" Type="http://schemas.openxmlformats.org/officeDocument/2006/relationships/notesSlide" Target="../notesSlides/notesSlide131.xml"/><Relationship Id="rId1" Type="http://schemas.openxmlformats.org/officeDocument/2006/relationships/slideLayout" Target="../slideLayouts/slideLayout12.xml"/><Relationship Id="rId5" Type="http://schemas.openxmlformats.org/officeDocument/2006/relationships/hyperlink" Target="https://www.youtube.com/watch?v=wmk9uFGRCRw&amp;ab_channel=IvanAbrego" TargetMode="External"/><Relationship Id="rId4" Type="http://schemas.openxmlformats.org/officeDocument/2006/relationships/image" Target="../media/image234.jpg"/></Relationships>
</file>

<file path=ppt/slides/_rels/slide132.xml.rels><?xml version="1.0" encoding="UTF-8" standalone="yes"?>
<Relationships xmlns="http://schemas.openxmlformats.org/package/2006/relationships"><Relationship Id="rId3" Type="http://schemas.openxmlformats.org/officeDocument/2006/relationships/image" Target="../media/image235.png"/><Relationship Id="rId2" Type="http://schemas.openxmlformats.org/officeDocument/2006/relationships/notesSlide" Target="../notesSlides/notesSlide132.xml"/><Relationship Id="rId1" Type="http://schemas.openxmlformats.org/officeDocument/2006/relationships/slideLayout" Target="../slideLayouts/slideLayout12.xml"/><Relationship Id="rId5" Type="http://schemas.openxmlformats.org/officeDocument/2006/relationships/image" Target="../media/image237.png"/><Relationship Id="rId4" Type="http://schemas.openxmlformats.org/officeDocument/2006/relationships/image" Target="../media/image236.png"/></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3.xml"/></Relationships>
</file>

<file path=ppt/slides/_rels/slide134.xml.rels><?xml version="1.0" encoding="UTF-8" standalone="yes"?>
<Relationships xmlns="http://schemas.openxmlformats.org/package/2006/relationships"><Relationship Id="rId8" Type="http://schemas.openxmlformats.org/officeDocument/2006/relationships/hyperlink" Target="http://www.youtube.com/watch?v=ILRs2r6lcHY" TargetMode="External"/><Relationship Id="rId3" Type="http://schemas.openxmlformats.org/officeDocument/2006/relationships/hyperlink" Target="https://www.youtube.com/watch?v=fHI8X4OXluQ&amp;ab_channel=TheWeekndVEVO" TargetMode="External"/><Relationship Id="rId7" Type="http://schemas.openxmlformats.org/officeDocument/2006/relationships/image" Target="../media/image238.jpeg"/><Relationship Id="rId2" Type="http://schemas.openxmlformats.org/officeDocument/2006/relationships/notesSlide" Target="../notesSlides/notesSlide134.xml"/><Relationship Id="rId1" Type="http://schemas.openxmlformats.org/officeDocument/2006/relationships/slideLayout" Target="../slideLayouts/slideLayout3.xml"/><Relationship Id="rId6" Type="http://schemas.openxmlformats.org/officeDocument/2006/relationships/hyperlink" Target="http://www.youtube.com/watch?v=fHI8X4OXluQ" TargetMode="External"/><Relationship Id="rId11" Type="http://schemas.openxmlformats.org/officeDocument/2006/relationships/image" Target="../media/image240.jpeg"/><Relationship Id="rId5" Type="http://schemas.openxmlformats.org/officeDocument/2006/relationships/hyperlink" Target="https://www.youtube.com/watch?v=mQ055hHdxbE&amp;ab_channel=JohnMayer" TargetMode="External"/><Relationship Id="rId10" Type="http://schemas.openxmlformats.org/officeDocument/2006/relationships/hyperlink" Target="http://www.youtube.com/watch?v=mQ055hHdxbE" TargetMode="External"/><Relationship Id="rId4" Type="http://schemas.openxmlformats.org/officeDocument/2006/relationships/hyperlink" Target="https://www.youtube.com/watch?v=ILRs2r6lcHY&amp;ab_channel=DisneyMusicVEVO" TargetMode="External"/><Relationship Id="rId9" Type="http://schemas.openxmlformats.org/officeDocument/2006/relationships/image" Target="../media/image2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79"/>
        <p:cNvGrpSpPr/>
        <p:nvPr/>
      </p:nvGrpSpPr>
      <p:grpSpPr>
        <a:xfrm>
          <a:off x="0" y="0"/>
          <a:ext cx="0" cy="0"/>
          <a:chOff x="0" y="0"/>
          <a:chExt cx="0" cy="0"/>
        </a:xfrm>
      </p:grpSpPr>
      <p:sp>
        <p:nvSpPr>
          <p:cNvPr id="680" name="Google Shape;680;p115"/>
          <p:cNvSpPr txBox="1">
            <a:spLocks noGrp="1"/>
          </p:cNvSpPr>
          <p:nvPr>
            <p:ph type="title"/>
          </p:nvPr>
        </p:nvSpPr>
        <p:spPr>
          <a:xfrm>
            <a:off x="311700" y="156150"/>
            <a:ext cx="8520600" cy="572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400" i="1"/>
              <a:t>SYOC Lesson Example, Older Elementary to Transition</a:t>
            </a:r>
            <a:endParaRPr sz="2400" i="1"/>
          </a:p>
        </p:txBody>
      </p:sp>
      <p:sp>
        <p:nvSpPr>
          <p:cNvPr id="681" name="Google Shape;681;p115"/>
          <p:cNvSpPr txBox="1">
            <a:spLocks noGrp="1"/>
          </p:cNvSpPr>
          <p:nvPr>
            <p:ph type="body" idx="1"/>
          </p:nvPr>
        </p:nvSpPr>
        <p:spPr>
          <a:xfrm>
            <a:off x="311700" y="728850"/>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000" b="1">
                <a:solidFill>
                  <a:srgbClr val="222222"/>
                </a:solidFill>
                <a:highlight>
                  <a:srgbClr val="FFFF00"/>
                </a:highlight>
              </a:rPr>
              <a:t>January: Weeks 1-2</a:t>
            </a:r>
            <a:endParaRPr sz="2000" b="1">
              <a:solidFill>
                <a:srgbClr val="222222"/>
              </a:solidFill>
              <a:highlight>
                <a:srgbClr val="FFFF00"/>
              </a:highlight>
            </a:endParaRPr>
          </a:p>
          <a:p>
            <a:pPr marL="0" lvl="0" indent="0" algn="l" rtl="0">
              <a:spcBef>
                <a:spcPts val="1200"/>
              </a:spcBef>
              <a:spcAft>
                <a:spcPts val="0"/>
              </a:spcAft>
              <a:buNone/>
            </a:pPr>
            <a:r>
              <a:rPr lang="en" sz="2000">
                <a:solidFill>
                  <a:schemeClr val="dk1"/>
                </a:solidFill>
              </a:rPr>
              <a:t>Symbol Charts: TouchChat 60 Basic and LAMP and 45 SEQ, 80 SEQ</a:t>
            </a:r>
            <a:endParaRPr sz="2000">
              <a:solidFill>
                <a:schemeClr val="dk1"/>
              </a:solidFill>
            </a:endParaRPr>
          </a:p>
          <a:p>
            <a:pPr marL="0" lvl="0" indent="0" algn="l" rtl="0">
              <a:spcBef>
                <a:spcPts val="1200"/>
              </a:spcBef>
              <a:spcAft>
                <a:spcPts val="0"/>
              </a:spcAft>
              <a:buNone/>
            </a:pPr>
            <a:r>
              <a:rPr lang="en" sz="2000">
                <a:solidFill>
                  <a:schemeClr val="dk1"/>
                </a:solidFill>
              </a:rPr>
              <a:t>AAC Strategy of the Month: </a:t>
            </a:r>
            <a:r>
              <a:rPr lang="en" sz="2000" b="1">
                <a:solidFill>
                  <a:srgbClr val="222222"/>
                </a:solidFill>
                <a:highlight>
                  <a:srgbClr val="FFFF00"/>
                </a:highlight>
              </a:rPr>
              <a:t>Descriptive Teaching Strategy</a:t>
            </a:r>
            <a:endParaRPr sz="2000" b="1">
              <a:solidFill>
                <a:srgbClr val="222222"/>
              </a:solidFill>
              <a:highlight>
                <a:srgbClr val="FFFF00"/>
              </a:highlight>
            </a:endParaRPr>
          </a:p>
          <a:p>
            <a:pPr marL="0" lvl="0" indent="0" algn="l" rtl="0">
              <a:spcBef>
                <a:spcPts val="1200"/>
              </a:spcBef>
              <a:spcAft>
                <a:spcPts val="0"/>
              </a:spcAft>
              <a:buNone/>
            </a:pPr>
            <a:r>
              <a:rPr lang="en" sz="2000" b="1">
                <a:solidFill>
                  <a:schemeClr val="lt1"/>
                </a:solidFill>
                <a:highlight>
                  <a:srgbClr val="FFFF00"/>
                </a:highlight>
              </a:rPr>
              <a:t>Themes:</a:t>
            </a:r>
            <a:r>
              <a:rPr lang="en" sz="2000">
                <a:solidFill>
                  <a:schemeClr val="lt1"/>
                </a:solidFill>
                <a:highlight>
                  <a:srgbClr val="FFFF00"/>
                </a:highlight>
              </a:rPr>
              <a:t> </a:t>
            </a:r>
            <a:endParaRPr sz="2000">
              <a:solidFill>
                <a:schemeClr val="lt1"/>
              </a:solidFill>
              <a:highlight>
                <a:srgbClr val="FFFF00"/>
              </a:highlight>
            </a:endParaRPr>
          </a:p>
          <a:p>
            <a:pPr marL="0" lvl="0" indent="0" algn="l" rtl="0">
              <a:spcBef>
                <a:spcPts val="1200"/>
              </a:spcBef>
              <a:spcAft>
                <a:spcPts val="0"/>
              </a:spcAft>
              <a:buNone/>
            </a:pPr>
            <a:r>
              <a:rPr lang="en" b="1">
                <a:solidFill>
                  <a:schemeClr val="dk1"/>
                </a:solidFill>
              </a:rPr>
              <a:t>New Year’s Day, New Year’s Resolutions, Chinese New Year, </a:t>
            </a:r>
            <a:endParaRPr b="1">
              <a:solidFill>
                <a:schemeClr val="dk1"/>
              </a:solidFill>
            </a:endParaRPr>
          </a:p>
          <a:p>
            <a:pPr marL="0" lvl="0" indent="0" algn="l" rtl="0">
              <a:spcBef>
                <a:spcPts val="1200"/>
              </a:spcBef>
              <a:spcAft>
                <a:spcPts val="0"/>
              </a:spcAft>
              <a:buNone/>
            </a:pPr>
            <a:r>
              <a:rPr lang="en" b="1">
                <a:solidFill>
                  <a:schemeClr val="dk1"/>
                </a:solidFill>
              </a:rPr>
              <a:t>Media including: Cartoon characters, Superheroes, Video Games, Virtual Reality, iPad, Apps, Assistive Tech, Augmented Reality, CGI</a:t>
            </a:r>
            <a:endParaRPr b="1">
              <a:solidFill>
                <a:schemeClr val="dk1"/>
              </a:solidFill>
            </a:endParaRPr>
          </a:p>
          <a:p>
            <a:pPr marL="0" lvl="0" indent="0" algn="l" rtl="0">
              <a:spcBef>
                <a:spcPts val="1200"/>
              </a:spcBef>
              <a:spcAft>
                <a:spcPts val="1200"/>
              </a:spcAft>
              <a:buNone/>
            </a:pPr>
            <a:endParaRPr sz="2100" b="1">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85"/>
        <p:cNvGrpSpPr/>
        <p:nvPr/>
      </p:nvGrpSpPr>
      <p:grpSpPr>
        <a:xfrm>
          <a:off x="0" y="0"/>
          <a:ext cx="0" cy="0"/>
          <a:chOff x="0" y="0"/>
          <a:chExt cx="0" cy="0"/>
        </a:xfrm>
      </p:grpSpPr>
      <p:sp>
        <p:nvSpPr>
          <p:cNvPr id="686" name="Google Shape;686;p116"/>
          <p:cNvSpPr txBox="1">
            <a:spLocks noGrp="1"/>
          </p:cNvSpPr>
          <p:nvPr>
            <p:ph type="title"/>
          </p:nvPr>
        </p:nvSpPr>
        <p:spPr>
          <a:xfrm>
            <a:off x="311700" y="156150"/>
            <a:ext cx="8520600" cy="572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400"/>
              <a:t>January- Strategy of the Month</a:t>
            </a:r>
            <a:endParaRPr sz="2400"/>
          </a:p>
        </p:txBody>
      </p:sp>
      <p:sp>
        <p:nvSpPr>
          <p:cNvPr id="687" name="Google Shape;687;p116"/>
          <p:cNvSpPr txBox="1">
            <a:spLocks noGrp="1"/>
          </p:cNvSpPr>
          <p:nvPr>
            <p:ph type="body" idx="1"/>
          </p:nvPr>
        </p:nvSpPr>
        <p:spPr>
          <a:xfrm>
            <a:off x="311700" y="728850"/>
            <a:ext cx="8520600" cy="3861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sz="2000">
              <a:solidFill>
                <a:schemeClr val="dk1"/>
              </a:solidFill>
            </a:endParaRPr>
          </a:p>
          <a:p>
            <a:pPr marL="0" lvl="0" indent="0" algn="l" rtl="0">
              <a:lnSpc>
                <a:spcPct val="107916"/>
              </a:lnSpc>
              <a:spcBef>
                <a:spcPts val="1200"/>
              </a:spcBef>
              <a:spcAft>
                <a:spcPts val="0"/>
              </a:spcAft>
              <a:buNone/>
            </a:pPr>
            <a:r>
              <a:rPr lang="en" sz="2200" b="1">
                <a:solidFill>
                  <a:srgbClr val="222222"/>
                </a:solidFill>
                <a:highlight>
                  <a:srgbClr val="FFFF00"/>
                </a:highlight>
              </a:rPr>
              <a:t>Descriptive Teaching Strategy</a:t>
            </a:r>
            <a:endParaRPr sz="2200" b="1">
              <a:solidFill>
                <a:srgbClr val="222222"/>
              </a:solidFill>
              <a:highlight>
                <a:srgbClr val="FFFF00"/>
              </a:highlight>
            </a:endParaRPr>
          </a:p>
          <a:p>
            <a:pPr marL="0" lvl="0" indent="0" algn="l" rtl="0">
              <a:lnSpc>
                <a:spcPct val="107916"/>
              </a:lnSpc>
              <a:spcBef>
                <a:spcPts val="800"/>
              </a:spcBef>
              <a:spcAft>
                <a:spcPts val="0"/>
              </a:spcAft>
              <a:buNone/>
            </a:pPr>
            <a:endParaRPr sz="1500" b="1">
              <a:solidFill>
                <a:schemeClr val="dk1"/>
              </a:solidFill>
              <a:highlight>
                <a:srgbClr val="FFFFFF"/>
              </a:highlight>
              <a:latin typeface="Century Gothic"/>
              <a:ea typeface="Century Gothic"/>
              <a:cs typeface="Century Gothic"/>
              <a:sym typeface="Century Gothic"/>
            </a:endParaRPr>
          </a:p>
          <a:p>
            <a:pPr marL="0" lvl="0" indent="0" algn="l" rtl="0">
              <a:lnSpc>
                <a:spcPct val="107916"/>
              </a:lnSpc>
              <a:spcBef>
                <a:spcPts val="800"/>
              </a:spcBef>
              <a:spcAft>
                <a:spcPts val="0"/>
              </a:spcAft>
              <a:buNone/>
            </a:pPr>
            <a:r>
              <a:rPr lang="en" sz="1400">
                <a:solidFill>
                  <a:schemeClr val="dk1"/>
                </a:solidFill>
              </a:rPr>
              <a:t>The Descriptive Teaching Model</a:t>
            </a:r>
            <a:r>
              <a:rPr lang="en" sz="1400">
                <a:solidFill>
                  <a:schemeClr val="dk1"/>
                </a:solidFill>
                <a:uFill>
                  <a:noFill/>
                </a:uFill>
                <a:hlinkClick r:id="rId3">
                  <a:extLst>
                    <a:ext uri="{A12FA001-AC4F-418D-AE19-62706E023703}">
                      <ahyp:hlinkClr xmlns:ahyp="http://schemas.microsoft.com/office/drawing/2018/hyperlinkcolor" val="tx"/>
                    </a:ext>
                  </a:extLst>
                </a:hlinkClick>
              </a:rPr>
              <a:t> </a:t>
            </a:r>
            <a:r>
              <a:rPr lang="en" sz="1400">
                <a:solidFill>
                  <a:schemeClr val="dk1"/>
                </a:solidFill>
              </a:rPr>
              <a:t>is a strategy used by many teachers and therapists to help individuals with complex communication needs, learn to use core vocabulary to describe topic or curricular specific vocabulary or nouns. (Van Tatenhove, 2009). By providing open-ended questions to foster the expression of ideas, individuals can learn to use core vocabulary more flexibly to answer questions by describing words if they do not have the specific vocabulary word programmed on the device.  By focusing on the use of core vocabulary to express the concepts, ideas and features of the target word, this can build more flexible use of core vocabulary and lead to increased communicative competence.</a:t>
            </a:r>
            <a:r>
              <a:rPr lang="en" sz="1400">
                <a:solidFill>
                  <a:schemeClr val="dk1"/>
                </a:solidFill>
                <a:highlight>
                  <a:srgbClr val="FFFFFF"/>
                </a:highlight>
              </a:rPr>
              <a:t> </a:t>
            </a:r>
            <a:endParaRPr sz="1400">
              <a:solidFill>
                <a:schemeClr val="dk1"/>
              </a:solidFill>
            </a:endParaRPr>
          </a:p>
          <a:p>
            <a:pPr marL="0" lvl="0" indent="0" algn="l" rtl="0">
              <a:lnSpc>
                <a:spcPct val="107916"/>
              </a:lnSpc>
              <a:spcBef>
                <a:spcPts val="800"/>
              </a:spcBef>
              <a:spcAft>
                <a:spcPts val="800"/>
              </a:spcAft>
              <a:buNone/>
            </a:pPr>
            <a:r>
              <a:rPr lang="en" sz="1400">
                <a:solidFill>
                  <a:schemeClr val="dk1"/>
                </a:solidFill>
              </a:rPr>
              <a:t> </a:t>
            </a:r>
            <a:endParaRPr sz="14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1"/>
        <p:cNvGrpSpPr/>
        <p:nvPr/>
      </p:nvGrpSpPr>
      <p:grpSpPr>
        <a:xfrm>
          <a:off x="0" y="0"/>
          <a:ext cx="0" cy="0"/>
          <a:chOff x="0" y="0"/>
          <a:chExt cx="0" cy="0"/>
        </a:xfrm>
      </p:grpSpPr>
      <p:sp>
        <p:nvSpPr>
          <p:cNvPr id="692" name="Google Shape;692;p1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300"/>
              <a:t>Symbol Charts for January Weeks 1 &amp; 2 TouchChat 60 Basic</a:t>
            </a:r>
            <a:endParaRPr sz="2300"/>
          </a:p>
          <a:p>
            <a:pPr marL="0" lvl="0" indent="0" algn="l" rtl="0">
              <a:spcBef>
                <a:spcPts val="0"/>
              </a:spcBef>
              <a:spcAft>
                <a:spcPts val="0"/>
              </a:spcAft>
              <a:buNone/>
            </a:pPr>
            <a:endParaRPr/>
          </a:p>
        </p:txBody>
      </p:sp>
      <p:sp>
        <p:nvSpPr>
          <p:cNvPr id="693" name="Google Shape;693;p117"/>
          <p:cNvSpPr txBox="1"/>
          <p:nvPr/>
        </p:nvSpPr>
        <p:spPr>
          <a:xfrm>
            <a:off x="1744175" y="4401350"/>
            <a:ext cx="11034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Level 1</a:t>
            </a:r>
            <a:endParaRPr>
              <a:solidFill>
                <a:schemeClr val="dk1"/>
              </a:solidFill>
            </a:endParaRPr>
          </a:p>
        </p:txBody>
      </p:sp>
      <p:sp>
        <p:nvSpPr>
          <p:cNvPr id="694" name="Google Shape;694;p117"/>
          <p:cNvSpPr txBox="1"/>
          <p:nvPr/>
        </p:nvSpPr>
        <p:spPr>
          <a:xfrm>
            <a:off x="6271700" y="4401350"/>
            <a:ext cx="11034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Level 2</a:t>
            </a:r>
            <a:endParaRPr>
              <a:solidFill>
                <a:schemeClr val="dk1"/>
              </a:solidFill>
            </a:endParaRPr>
          </a:p>
        </p:txBody>
      </p:sp>
      <p:pic>
        <p:nvPicPr>
          <p:cNvPr id="695" name="Google Shape;695;p117"/>
          <p:cNvPicPr preferRelativeResize="0"/>
          <p:nvPr/>
        </p:nvPicPr>
        <p:blipFill>
          <a:blip r:embed="rId3">
            <a:alphaModFix/>
          </a:blip>
          <a:stretch>
            <a:fillRect/>
          </a:stretch>
        </p:blipFill>
        <p:spPr>
          <a:xfrm>
            <a:off x="152400" y="1170125"/>
            <a:ext cx="4129225" cy="3014175"/>
          </a:xfrm>
          <a:prstGeom prst="rect">
            <a:avLst/>
          </a:prstGeom>
          <a:noFill/>
          <a:ln>
            <a:noFill/>
          </a:ln>
        </p:spPr>
      </p:pic>
      <p:pic>
        <p:nvPicPr>
          <p:cNvPr id="696" name="Google Shape;696;p117"/>
          <p:cNvPicPr preferRelativeResize="0"/>
          <p:nvPr/>
        </p:nvPicPr>
        <p:blipFill>
          <a:blip r:embed="rId4">
            <a:alphaModFix/>
          </a:blip>
          <a:stretch>
            <a:fillRect/>
          </a:stretch>
        </p:blipFill>
        <p:spPr>
          <a:xfrm>
            <a:off x="4511000" y="1170125"/>
            <a:ext cx="4480600" cy="29794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sp>
        <p:nvSpPr>
          <p:cNvPr id="701" name="Google Shape;701;p1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Symbol Charts for January Weeks 1 &amp; 2 LAMP</a:t>
            </a:r>
            <a:endParaRPr/>
          </a:p>
        </p:txBody>
      </p:sp>
      <p:sp>
        <p:nvSpPr>
          <p:cNvPr id="702" name="Google Shape;702;p118"/>
          <p:cNvSpPr txBox="1"/>
          <p:nvPr/>
        </p:nvSpPr>
        <p:spPr>
          <a:xfrm>
            <a:off x="1723363" y="4445450"/>
            <a:ext cx="10290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Level 1</a:t>
            </a:r>
            <a:endParaRPr>
              <a:solidFill>
                <a:schemeClr val="dk1"/>
              </a:solidFill>
            </a:endParaRPr>
          </a:p>
        </p:txBody>
      </p:sp>
      <p:sp>
        <p:nvSpPr>
          <p:cNvPr id="703" name="Google Shape;703;p118"/>
          <p:cNvSpPr txBox="1"/>
          <p:nvPr/>
        </p:nvSpPr>
        <p:spPr>
          <a:xfrm>
            <a:off x="6124888" y="4445450"/>
            <a:ext cx="9471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Level 2</a:t>
            </a:r>
            <a:endParaRPr>
              <a:solidFill>
                <a:schemeClr val="dk1"/>
              </a:solidFill>
            </a:endParaRPr>
          </a:p>
        </p:txBody>
      </p:sp>
      <p:pic>
        <p:nvPicPr>
          <p:cNvPr id="704" name="Google Shape;704;p118"/>
          <p:cNvPicPr preferRelativeResize="0"/>
          <p:nvPr/>
        </p:nvPicPr>
        <p:blipFill>
          <a:blip r:embed="rId3">
            <a:alphaModFix/>
          </a:blip>
          <a:stretch>
            <a:fillRect/>
          </a:stretch>
        </p:blipFill>
        <p:spPr>
          <a:xfrm>
            <a:off x="152400" y="1170125"/>
            <a:ext cx="4170925" cy="3122925"/>
          </a:xfrm>
          <a:prstGeom prst="rect">
            <a:avLst/>
          </a:prstGeom>
          <a:noFill/>
          <a:ln>
            <a:noFill/>
          </a:ln>
        </p:spPr>
      </p:pic>
      <p:pic>
        <p:nvPicPr>
          <p:cNvPr id="705" name="Google Shape;705;p118"/>
          <p:cNvPicPr preferRelativeResize="0"/>
          <p:nvPr/>
        </p:nvPicPr>
        <p:blipFill>
          <a:blip r:embed="rId4">
            <a:alphaModFix/>
          </a:blip>
          <a:stretch>
            <a:fillRect/>
          </a:stretch>
        </p:blipFill>
        <p:spPr>
          <a:xfrm>
            <a:off x="4475725" y="1170125"/>
            <a:ext cx="4245421" cy="31229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1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Symbol Charts for January Weeks 1 &amp; 2 Unity 45</a:t>
            </a:r>
            <a:endParaRPr/>
          </a:p>
        </p:txBody>
      </p:sp>
      <p:sp>
        <p:nvSpPr>
          <p:cNvPr id="711" name="Google Shape;711;p119"/>
          <p:cNvSpPr txBox="1"/>
          <p:nvPr/>
        </p:nvSpPr>
        <p:spPr>
          <a:xfrm>
            <a:off x="1690200" y="4353175"/>
            <a:ext cx="9414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Level 1</a:t>
            </a:r>
            <a:endParaRPr>
              <a:solidFill>
                <a:schemeClr val="dk1"/>
              </a:solidFill>
            </a:endParaRPr>
          </a:p>
        </p:txBody>
      </p:sp>
      <p:sp>
        <p:nvSpPr>
          <p:cNvPr id="712" name="Google Shape;712;p119"/>
          <p:cNvSpPr txBox="1"/>
          <p:nvPr/>
        </p:nvSpPr>
        <p:spPr>
          <a:xfrm>
            <a:off x="6309275" y="4422375"/>
            <a:ext cx="9930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Level 2</a:t>
            </a:r>
            <a:endParaRPr>
              <a:solidFill>
                <a:schemeClr val="dk1"/>
              </a:solidFill>
            </a:endParaRPr>
          </a:p>
        </p:txBody>
      </p:sp>
      <p:pic>
        <p:nvPicPr>
          <p:cNvPr id="713" name="Google Shape;713;p119"/>
          <p:cNvPicPr preferRelativeResize="0"/>
          <p:nvPr/>
        </p:nvPicPr>
        <p:blipFill>
          <a:blip r:embed="rId3">
            <a:alphaModFix/>
          </a:blip>
          <a:stretch>
            <a:fillRect/>
          </a:stretch>
        </p:blipFill>
        <p:spPr>
          <a:xfrm>
            <a:off x="152400" y="1170125"/>
            <a:ext cx="4170926" cy="2900357"/>
          </a:xfrm>
          <a:prstGeom prst="rect">
            <a:avLst/>
          </a:prstGeom>
          <a:noFill/>
          <a:ln>
            <a:noFill/>
          </a:ln>
        </p:spPr>
      </p:pic>
      <p:pic>
        <p:nvPicPr>
          <p:cNvPr id="714" name="Google Shape;714;p119"/>
          <p:cNvPicPr preferRelativeResize="0"/>
          <p:nvPr/>
        </p:nvPicPr>
        <p:blipFill>
          <a:blip r:embed="rId4">
            <a:alphaModFix/>
          </a:blip>
          <a:stretch>
            <a:fillRect/>
          </a:stretch>
        </p:blipFill>
        <p:spPr>
          <a:xfrm>
            <a:off x="4475725" y="1170125"/>
            <a:ext cx="4515875" cy="29003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19" name="Google Shape;719;p1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Symbol Charts for January Weeks 1 &amp; 2 Unity 84 Seq</a:t>
            </a:r>
            <a:endParaRPr/>
          </a:p>
        </p:txBody>
      </p:sp>
      <p:pic>
        <p:nvPicPr>
          <p:cNvPr id="720" name="Google Shape;720;p120"/>
          <p:cNvPicPr preferRelativeResize="0"/>
          <p:nvPr/>
        </p:nvPicPr>
        <p:blipFill>
          <a:blip r:embed="rId3">
            <a:alphaModFix/>
          </a:blip>
          <a:stretch>
            <a:fillRect/>
          </a:stretch>
        </p:blipFill>
        <p:spPr>
          <a:xfrm>
            <a:off x="1190775" y="1196500"/>
            <a:ext cx="6127850" cy="3118700"/>
          </a:xfrm>
          <a:prstGeom prst="rect">
            <a:avLst/>
          </a:prstGeom>
          <a:noFill/>
          <a:ln>
            <a:noFill/>
          </a:ln>
        </p:spPr>
      </p:pic>
      <p:sp>
        <p:nvSpPr>
          <p:cNvPr id="721" name="Google Shape;721;p120"/>
          <p:cNvSpPr txBox="1"/>
          <p:nvPr/>
        </p:nvSpPr>
        <p:spPr>
          <a:xfrm>
            <a:off x="3848475" y="4493975"/>
            <a:ext cx="9657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Level 1</a:t>
            </a:r>
            <a:endParaRPr>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5"/>
        <p:cNvGrpSpPr/>
        <p:nvPr/>
      </p:nvGrpSpPr>
      <p:grpSpPr>
        <a:xfrm>
          <a:off x="0" y="0"/>
          <a:ext cx="0" cy="0"/>
          <a:chOff x="0" y="0"/>
          <a:chExt cx="0" cy="0"/>
        </a:xfrm>
      </p:grpSpPr>
      <p:sp>
        <p:nvSpPr>
          <p:cNvPr id="726" name="Google Shape;726;p121"/>
          <p:cNvSpPr txBox="1">
            <a:spLocks noGrp="1"/>
          </p:cNvSpPr>
          <p:nvPr>
            <p:ph type="title"/>
          </p:nvPr>
        </p:nvSpPr>
        <p:spPr>
          <a:xfrm>
            <a:off x="311700" y="26050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Symbol Charts for January Weeks 1 &amp; 2 Unity 84 Seq</a:t>
            </a:r>
            <a:endParaRPr/>
          </a:p>
        </p:txBody>
      </p:sp>
      <p:pic>
        <p:nvPicPr>
          <p:cNvPr id="727" name="Google Shape;727;p121"/>
          <p:cNvPicPr preferRelativeResize="0"/>
          <p:nvPr/>
        </p:nvPicPr>
        <p:blipFill>
          <a:blip r:embed="rId3">
            <a:alphaModFix/>
          </a:blip>
          <a:stretch>
            <a:fillRect/>
          </a:stretch>
        </p:blipFill>
        <p:spPr>
          <a:xfrm>
            <a:off x="1198700" y="897613"/>
            <a:ext cx="6449776" cy="3535200"/>
          </a:xfrm>
          <a:prstGeom prst="rect">
            <a:avLst/>
          </a:prstGeom>
          <a:noFill/>
          <a:ln>
            <a:noFill/>
          </a:ln>
        </p:spPr>
      </p:pic>
      <p:sp>
        <p:nvSpPr>
          <p:cNvPr id="728" name="Google Shape;728;p121"/>
          <p:cNvSpPr txBox="1"/>
          <p:nvPr/>
        </p:nvSpPr>
        <p:spPr>
          <a:xfrm>
            <a:off x="3758025" y="4589475"/>
            <a:ext cx="15021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Level 2</a:t>
            </a:r>
            <a:endParaRPr>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32"/>
        <p:cNvGrpSpPr/>
        <p:nvPr/>
      </p:nvGrpSpPr>
      <p:grpSpPr>
        <a:xfrm>
          <a:off x="0" y="0"/>
          <a:ext cx="0" cy="0"/>
          <a:chOff x="0" y="0"/>
          <a:chExt cx="0" cy="0"/>
        </a:xfrm>
      </p:grpSpPr>
      <p:sp>
        <p:nvSpPr>
          <p:cNvPr id="733" name="Google Shape;733;p122"/>
          <p:cNvSpPr txBox="1">
            <a:spLocks noGrp="1"/>
          </p:cNvSpPr>
          <p:nvPr>
            <p:ph type="title"/>
          </p:nvPr>
        </p:nvSpPr>
        <p:spPr>
          <a:xfrm>
            <a:off x="220825" y="133325"/>
            <a:ext cx="8520600" cy="572700"/>
          </a:xfrm>
          <a:prstGeom prst="rect">
            <a:avLst/>
          </a:prstGeom>
          <a:ln>
            <a:noFill/>
          </a:ln>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320" b="1">
                <a:solidFill>
                  <a:schemeClr val="lt1"/>
                </a:solidFill>
                <a:highlight>
                  <a:srgbClr val="FFFF00"/>
                </a:highlight>
              </a:rPr>
              <a:t>Special Shoutout to all communication supporters of AAC and otherwise…</a:t>
            </a:r>
            <a:endParaRPr sz="3320" b="1">
              <a:solidFill>
                <a:schemeClr val="lt1"/>
              </a:solidFill>
              <a:highlight>
                <a:srgbClr val="FFFF00"/>
              </a:highlight>
            </a:endParaRPr>
          </a:p>
          <a:p>
            <a:pPr marL="0" lvl="0" indent="0" algn="l" rtl="0">
              <a:spcBef>
                <a:spcPts val="0"/>
              </a:spcBef>
              <a:spcAft>
                <a:spcPts val="0"/>
              </a:spcAft>
              <a:buSzPts val="990"/>
              <a:buNone/>
            </a:pPr>
            <a:endParaRPr sz="3320">
              <a:solidFill>
                <a:schemeClr val="lt1"/>
              </a:solidFill>
              <a:highlight>
                <a:srgbClr val="FFFF00"/>
              </a:highlight>
            </a:endParaRPr>
          </a:p>
          <a:p>
            <a:pPr marL="0" lvl="0" indent="0" algn="l" rtl="0">
              <a:spcBef>
                <a:spcPts val="0"/>
              </a:spcBef>
              <a:spcAft>
                <a:spcPts val="0"/>
              </a:spcAft>
              <a:buSzPts val="990"/>
              <a:buNone/>
            </a:pPr>
            <a:r>
              <a:rPr lang="en" sz="3720"/>
              <a:t>Please feel free to use, </a:t>
            </a:r>
            <a:r>
              <a:rPr lang="en" sz="3720">
                <a:solidFill>
                  <a:srgbClr val="FFFF00"/>
                </a:solidFill>
              </a:rPr>
              <a:t>any</a:t>
            </a:r>
            <a:r>
              <a:rPr lang="en" sz="3720"/>
              <a:t>, </a:t>
            </a:r>
            <a:r>
              <a:rPr lang="en" sz="3720">
                <a:solidFill>
                  <a:srgbClr val="FFFF00"/>
                </a:solidFill>
              </a:rPr>
              <a:t>some</a:t>
            </a:r>
            <a:r>
              <a:rPr lang="en" sz="3720"/>
              <a:t> or </a:t>
            </a:r>
            <a:r>
              <a:rPr lang="en" sz="3720">
                <a:solidFill>
                  <a:srgbClr val="FFFF00"/>
                </a:solidFill>
              </a:rPr>
              <a:t>all</a:t>
            </a:r>
            <a:r>
              <a:rPr lang="en" sz="3720"/>
              <a:t> of the following slides where you see fit to support your learners. The following slides work well as icebreakers at the beginning of your session/lesson.</a:t>
            </a:r>
            <a:r>
              <a:rPr lang="en" sz="3920"/>
              <a:t> </a:t>
            </a:r>
            <a:endParaRPr sz="392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37"/>
        <p:cNvGrpSpPr/>
        <p:nvPr/>
      </p:nvGrpSpPr>
      <p:grpSpPr>
        <a:xfrm>
          <a:off x="0" y="0"/>
          <a:ext cx="0" cy="0"/>
          <a:chOff x="0" y="0"/>
          <a:chExt cx="0" cy="0"/>
        </a:xfrm>
      </p:grpSpPr>
      <p:sp>
        <p:nvSpPr>
          <p:cNvPr id="738" name="Google Shape;738;p123"/>
          <p:cNvSpPr/>
          <p:nvPr/>
        </p:nvSpPr>
        <p:spPr>
          <a:xfrm>
            <a:off x="1334300" y="3747425"/>
            <a:ext cx="2055300" cy="909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123"/>
          <p:cNvSpPr/>
          <p:nvPr/>
        </p:nvSpPr>
        <p:spPr>
          <a:xfrm>
            <a:off x="1334300" y="2837600"/>
            <a:ext cx="2055300" cy="909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123"/>
          <p:cNvSpPr/>
          <p:nvPr/>
        </p:nvSpPr>
        <p:spPr>
          <a:xfrm>
            <a:off x="1334300" y="1927775"/>
            <a:ext cx="2055300" cy="909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123"/>
          <p:cNvSpPr/>
          <p:nvPr/>
        </p:nvSpPr>
        <p:spPr>
          <a:xfrm>
            <a:off x="1334300" y="1017950"/>
            <a:ext cx="2055300" cy="909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123"/>
          <p:cNvSpPr txBox="1">
            <a:spLocks noGrp="1"/>
          </p:cNvSpPr>
          <p:nvPr>
            <p:ph type="title"/>
          </p:nvPr>
        </p:nvSpPr>
        <p:spPr>
          <a:xfrm>
            <a:off x="311700" y="3315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820" b="1"/>
              <a:t>Reflection time!</a:t>
            </a:r>
            <a:endParaRPr sz="2820" b="1"/>
          </a:p>
        </p:txBody>
      </p:sp>
      <p:sp>
        <p:nvSpPr>
          <p:cNvPr id="743" name="Google Shape;743;p123"/>
          <p:cNvSpPr txBox="1">
            <a:spLocks noGrp="1"/>
          </p:cNvSpPr>
          <p:nvPr>
            <p:ph type="body" idx="1"/>
          </p:nvPr>
        </p:nvSpPr>
        <p:spPr>
          <a:xfrm>
            <a:off x="3346150" y="376425"/>
            <a:ext cx="5359200" cy="483000"/>
          </a:xfrm>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r>
              <a:rPr lang="en" sz="2700">
                <a:solidFill>
                  <a:schemeClr val="dk1"/>
                </a:solidFill>
              </a:rPr>
              <a:t>What did you think of this activity?</a:t>
            </a:r>
            <a:endParaRPr sz="2700">
              <a:solidFill>
                <a:schemeClr val="dk1"/>
              </a:solidFill>
            </a:endParaRPr>
          </a:p>
        </p:txBody>
      </p:sp>
      <p:sp>
        <p:nvSpPr>
          <p:cNvPr id="744" name="Google Shape;744;p123"/>
          <p:cNvSpPr txBox="1"/>
          <p:nvPr/>
        </p:nvSpPr>
        <p:spPr>
          <a:xfrm>
            <a:off x="4572000" y="1119100"/>
            <a:ext cx="3303600" cy="3417000"/>
          </a:xfrm>
          <a:prstGeom prst="rect">
            <a:avLst/>
          </a:prstGeom>
          <a:noFill/>
          <a:ln>
            <a:noFill/>
          </a:ln>
        </p:spPr>
        <p:txBody>
          <a:bodyPr spcFirstLastPara="1" wrap="square" lIns="91425" tIns="91425" rIns="91425" bIns="91425" anchor="t" anchorCtr="0">
            <a:spAutoFit/>
          </a:bodyPr>
          <a:lstStyle/>
          <a:p>
            <a:pPr marL="457200" lvl="0" indent="-419100" algn="l" rtl="0">
              <a:lnSpc>
                <a:spcPct val="200000"/>
              </a:lnSpc>
              <a:spcBef>
                <a:spcPts val="0"/>
              </a:spcBef>
              <a:spcAft>
                <a:spcPts val="0"/>
              </a:spcAft>
              <a:buClr>
                <a:srgbClr val="00FF00"/>
              </a:buClr>
              <a:buSzPts val="3000"/>
              <a:buAutoNum type="arabicPeriod"/>
            </a:pPr>
            <a:r>
              <a:rPr lang="en" sz="3000" b="1">
                <a:solidFill>
                  <a:srgbClr val="00FF00"/>
                </a:solidFill>
              </a:rPr>
              <a:t>I loved it!</a:t>
            </a:r>
            <a:endParaRPr sz="3000" b="1">
              <a:solidFill>
                <a:srgbClr val="00FF00"/>
              </a:solidFill>
            </a:endParaRPr>
          </a:p>
          <a:p>
            <a:pPr marL="457200" lvl="0" indent="-419100" algn="l" rtl="0">
              <a:lnSpc>
                <a:spcPct val="200000"/>
              </a:lnSpc>
              <a:spcBef>
                <a:spcPts val="0"/>
              </a:spcBef>
              <a:spcAft>
                <a:spcPts val="0"/>
              </a:spcAft>
              <a:buClr>
                <a:srgbClr val="FFFF00"/>
              </a:buClr>
              <a:buSzPts val="3000"/>
              <a:buAutoNum type="arabicPeriod"/>
            </a:pPr>
            <a:r>
              <a:rPr lang="en" sz="3000" b="1">
                <a:solidFill>
                  <a:srgbClr val="FFFF00"/>
                </a:solidFill>
              </a:rPr>
              <a:t>I liked it!</a:t>
            </a:r>
            <a:endParaRPr sz="3000" b="1">
              <a:solidFill>
                <a:srgbClr val="FFFF00"/>
              </a:solidFill>
            </a:endParaRPr>
          </a:p>
          <a:p>
            <a:pPr marL="457200" lvl="0" indent="-419100" algn="l" rtl="0">
              <a:lnSpc>
                <a:spcPct val="200000"/>
              </a:lnSpc>
              <a:spcBef>
                <a:spcPts val="0"/>
              </a:spcBef>
              <a:spcAft>
                <a:spcPts val="0"/>
              </a:spcAft>
              <a:buClr>
                <a:srgbClr val="FF9900"/>
              </a:buClr>
              <a:buSzPts val="3000"/>
              <a:buAutoNum type="arabicPeriod"/>
            </a:pPr>
            <a:r>
              <a:rPr lang="en" sz="3000" b="1">
                <a:solidFill>
                  <a:srgbClr val="FF9900"/>
                </a:solidFill>
              </a:rPr>
              <a:t>It was okay!</a:t>
            </a:r>
            <a:endParaRPr sz="3000" b="1">
              <a:solidFill>
                <a:srgbClr val="FF9900"/>
              </a:solidFill>
            </a:endParaRPr>
          </a:p>
          <a:p>
            <a:pPr marL="457200" lvl="0" indent="-419100" algn="l" rtl="0">
              <a:lnSpc>
                <a:spcPct val="200000"/>
              </a:lnSpc>
              <a:spcBef>
                <a:spcPts val="0"/>
              </a:spcBef>
              <a:spcAft>
                <a:spcPts val="0"/>
              </a:spcAft>
              <a:buClr>
                <a:srgbClr val="FF0000"/>
              </a:buClr>
              <a:buSzPts val="3000"/>
              <a:buAutoNum type="arabicPeriod"/>
            </a:pPr>
            <a:r>
              <a:rPr lang="en" sz="3000" b="1">
                <a:solidFill>
                  <a:srgbClr val="FF0000"/>
                </a:solidFill>
              </a:rPr>
              <a:t>I didn’t like it!</a:t>
            </a:r>
            <a:endParaRPr sz="3000" b="1">
              <a:solidFill>
                <a:srgbClr val="FF0000"/>
              </a:solidFill>
            </a:endParaRPr>
          </a:p>
        </p:txBody>
      </p:sp>
      <p:sp>
        <p:nvSpPr>
          <p:cNvPr id="745" name="Google Shape;745;p123"/>
          <p:cNvSpPr/>
          <p:nvPr/>
        </p:nvSpPr>
        <p:spPr>
          <a:xfrm>
            <a:off x="3722500" y="1119100"/>
            <a:ext cx="516600" cy="3417000"/>
          </a:xfrm>
          <a:prstGeom prst="upDownArrow">
            <a:avLst>
              <a:gd name="adj1" fmla="val 50000"/>
              <a:gd name="adj2" fmla="val 50000"/>
            </a:avLst>
          </a:prstGeom>
          <a:gradFill>
            <a:gsLst>
              <a:gs pos="0">
                <a:srgbClr val="00FF00"/>
              </a:gs>
              <a:gs pos="100000">
                <a:srgbClr val="FF0000"/>
              </a:gs>
            </a:gsLst>
            <a:lin ang="5400012"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123"/>
          <p:cNvSpPr txBox="1"/>
          <p:nvPr/>
        </p:nvSpPr>
        <p:spPr>
          <a:xfrm>
            <a:off x="634875" y="1215925"/>
            <a:ext cx="1140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747" name="Google Shape;747;p123"/>
          <p:cNvSpPr txBox="1"/>
          <p:nvPr/>
        </p:nvSpPr>
        <p:spPr>
          <a:xfrm>
            <a:off x="1402725" y="1119100"/>
            <a:ext cx="774300" cy="3417000"/>
          </a:xfrm>
          <a:prstGeom prst="rect">
            <a:avLst/>
          </a:prstGeom>
          <a:noFill/>
          <a:ln>
            <a:noFill/>
          </a:ln>
        </p:spPr>
        <p:txBody>
          <a:bodyPr spcFirstLastPara="1" wrap="square" lIns="91425" tIns="91425" rIns="91425" bIns="91425" anchor="t" anchorCtr="0">
            <a:spAutoFit/>
          </a:bodyPr>
          <a:lstStyle/>
          <a:p>
            <a:pPr marL="457200" lvl="0" indent="-419100" algn="l" rtl="0">
              <a:lnSpc>
                <a:spcPct val="200000"/>
              </a:lnSpc>
              <a:spcBef>
                <a:spcPts val="0"/>
              </a:spcBef>
              <a:spcAft>
                <a:spcPts val="0"/>
              </a:spcAft>
              <a:buSzPts val="3000"/>
              <a:buAutoNum type="arabicPeriod"/>
            </a:pPr>
            <a:endParaRPr sz="3000" b="1"/>
          </a:p>
          <a:p>
            <a:pPr marL="457200" lvl="0" indent="-419100" algn="l" rtl="0">
              <a:lnSpc>
                <a:spcPct val="200000"/>
              </a:lnSpc>
              <a:spcBef>
                <a:spcPts val="0"/>
              </a:spcBef>
              <a:spcAft>
                <a:spcPts val="0"/>
              </a:spcAft>
              <a:buSzPts val="3000"/>
              <a:buAutoNum type="arabicPeriod"/>
            </a:pPr>
            <a:endParaRPr sz="3000" b="1"/>
          </a:p>
          <a:p>
            <a:pPr marL="457200" lvl="0" indent="-419100" algn="l" rtl="0">
              <a:lnSpc>
                <a:spcPct val="200000"/>
              </a:lnSpc>
              <a:spcBef>
                <a:spcPts val="0"/>
              </a:spcBef>
              <a:spcAft>
                <a:spcPts val="0"/>
              </a:spcAft>
              <a:buSzPts val="3000"/>
              <a:buAutoNum type="arabicPeriod"/>
            </a:pPr>
            <a:endParaRPr sz="3000" b="1"/>
          </a:p>
          <a:p>
            <a:pPr marL="457200" lvl="0" indent="-419100" algn="l" rtl="0">
              <a:lnSpc>
                <a:spcPct val="200000"/>
              </a:lnSpc>
              <a:spcBef>
                <a:spcPts val="0"/>
              </a:spcBef>
              <a:spcAft>
                <a:spcPts val="0"/>
              </a:spcAft>
              <a:buSzPts val="3000"/>
              <a:buAutoNum type="arabicPeriod"/>
            </a:pPr>
            <a:endParaRPr sz="3000" b="1"/>
          </a:p>
        </p:txBody>
      </p:sp>
      <p:pic>
        <p:nvPicPr>
          <p:cNvPr id="748" name="Google Shape;748;p123"/>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177025" y="1017725"/>
            <a:ext cx="909513" cy="909513"/>
          </a:xfrm>
          <a:prstGeom prst="rect">
            <a:avLst/>
          </a:prstGeom>
          <a:noFill/>
          <a:ln>
            <a:noFill/>
          </a:ln>
        </p:spPr>
      </p:pic>
      <p:pic>
        <p:nvPicPr>
          <p:cNvPr id="749" name="Google Shape;749;p123"/>
          <p:cNvPicPr preferRelativeResize="0"/>
          <p:nvPr/>
        </p:nvPicPr>
        <p:blipFill>
          <a:blip r:embed="rId4">
            <a:alphaModFix/>
          </a:blip>
          <a:stretch>
            <a:fillRect/>
          </a:stretch>
        </p:blipFill>
        <p:spPr>
          <a:xfrm>
            <a:off x="2155525" y="1927250"/>
            <a:ext cx="848950" cy="848950"/>
          </a:xfrm>
          <a:prstGeom prst="rect">
            <a:avLst/>
          </a:prstGeom>
          <a:noFill/>
          <a:ln>
            <a:noFill/>
          </a:ln>
        </p:spPr>
      </p:pic>
      <p:pic>
        <p:nvPicPr>
          <p:cNvPr id="750" name="Google Shape;750;p123"/>
          <p:cNvPicPr preferRelativeResize="0"/>
          <p:nvPr/>
        </p:nvPicPr>
        <p:blipFill>
          <a:blip r:embed="rId5">
            <a:alphaModFix/>
          </a:blip>
          <a:stretch>
            <a:fillRect/>
          </a:stretch>
        </p:blipFill>
        <p:spPr>
          <a:xfrm>
            <a:off x="2058509" y="2714450"/>
            <a:ext cx="1042975" cy="1042975"/>
          </a:xfrm>
          <a:prstGeom prst="rect">
            <a:avLst/>
          </a:prstGeom>
          <a:noFill/>
          <a:ln>
            <a:noFill/>
          </a:ln>
        </p:spPr>
      </p:pic>
      <p:pic>
        <p:nvPicPr>
          <p:cNvPr id="751" name="Google Shape;751;p123"/>
          <p:cNvPicPr preferRelativeResize="0"/>
          <p:nvPr/>
        </p:nvPicPr>
        <p:blipFill>
          <a:blip r:embed="rId6">
            <a:alphaModFix/>
          </a:blip>
          <a:stretch>
            <a:fillRect/>
          </a:stretch>
        </p:blipFill>
        <p:spPr>
          <a:xfrm>
            <a:off x="2058500" y="3747425"/>
            <a:ext cx="1042975" cy="10429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755"/>
        <p:cNvGrpSpPr/>
        <p:nvPr/>
      </p:nvGrpSpPr>
      <p:grpSpPr>
        <a:xfrm>
          <a:off x="0" y="0"/>
          <a:ext cx="0" cy="0"/>
          <a:chOff x="0" y="0"/>
          <a:chExt cx="0" cy="0"/>
        </a:xfrm>
      </p:grpSpPr>
      <p:sp>
        <p:nvSpPr>
          <p:cNvPr id="756" name="Google Shape;756;p124"/>
          <p:cNvSpPr txBox="1">
            <a:spLocks noGrp="1"/>
          </p:cNvSpPr>
          <p:nvPr>
            <p:ph type="title"/>
          </p:nvPr>
        </p:nvSpPr>
        <p:spPr>
          <a:xfrm>
            <a:off x="176275" y="83475"/>
            <a:ext cx="49932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720" b="1">
                <a:solidFill>
                  <a:schemeClr val="lt1"/>
                </a:solidFill>
              </a:rPr>
              <a:t>Shared Reading Suggestions</a:t>
            </a:r>
            <a:endParaRPr sz="2720" b="1">
              <a:solidFill>
                <a:schemeClr val="lt1"/>
              </a:solidFill>
            </a:endParaRPr>
          </a:p>
        </p:txBody>
      </p:sp>
      <p:pic>
        <p:nvPicPr>
          <p:cNvPr id="757" name="Google Shape;757;p124"/>
          <p:cNvPicPr preferRelativeResize="0"/>
          <p:nvPr/>
        </p:nvPicPr>
        <p:blipFill rotWithShape="1">
          <a:blip r:embed="rId3" cstate="screen">
            <a:alphaModFix/>
            <a:extLst>
              <a:ext uri="{28A0092B-C50C-407E-A947-70E740481C1C}">
                <a14:useLocalDpi xmlns:a14="http://schemas.microsoft.com/office/drawing/2010/main"/>
              </a:ext>
            </a:extLst>
          </a:blip>
          <a:srcRect t="7201"/>
          <a:stretch/>
        </p:blipFill>
        <p:spPr>
          <a:xfrm>
            <a:off x="5448950" y="0"/>
            <a:ext cx="3695038" cy="5143500"/>
          </a:xfrm>
          <a:prstGeom prst="rect">
            <a:avLst/>
          </a:prstGeom>
          <a:noFill/>
          <a:ln>
            <a:noFill/>
          </a:ln>
        </p:spPr>
      </p:pic>
      <p:sp>
        <p:nvSpPr>
          <p:cNvPr id="758" name="Google Shape;758;p124"/>
          <p:cNvSpPr txBox="1"/>
          <p:nvPr/>
        </p:nvSpPr>
        <p:spPr>
          <a:xfrm>
            <a:off x="414650" y="815825"/>
            <a:ext cx="1392600" cy="4905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lt1"/>
                </a:solidFill>
              </a:rPr>
              <a:t>PAUSE</a:t>
            </a:r>
            <a:endParaRPr sz="1800">
              <a:solidFill>
                <a:schemeClr val="lt1"/>
              </a:solidFill>
            </a:endParaRPr>
          </a:p>
        </p:txBody>
      </p:sp>
      <p:sp>
        <p:nvSpPr>
          <p:cNvPr id="759" name="Google Shape;759;p124"/>
          <p:cNvSpPr/>
          <p:nvPr/>
        </p:nvSpPr>
        <p:spPr>
          <a:xfrm>
            <a:off x="1435475" y="942425"/>
            <a:ext cx="89400" cy="237300"/>
          </a:xfrm>
          <a:prstGeom prst="rect">
            <a:avLst/>
          </a:prstGeom>
          <a:solidFill>
            <a:schemeClr val="l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60" name="Google Shape;760;p124"/>
          <p:cNvSpPr/>
          <p:nvPr/>
        </p:nvSpPr>
        <p:spPr>
          <a:xfrm>
            <a:off x="1595450" y="942425"/>
            <a:ext cx="89400" cy="237300"/>
          </a:xfrm>
          <a:prstGeom prst="rect">
            <a:avLst/>
          </a:prstGeom>
          <a:solidFill>
            <a:schemeClr val="l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61" name="Google Shape;761;p124"/>
          <p:cNvSpPr txBox="1"/>
          <p:nvPr/>
        </p:nvSpPr>
        <p:spPr>
          <a:xfrm>
            <a:off x="129175" y="1400050"/>
            <a:ext cx="5319600" cy="3672900"/>
          </a:xfrm>
          <a:prstGeom prst="rect">
            <a:avLst/>
          </a:prstGeom>
          <a:noFill/>
          <a:ln>
            <a:noFill/>
          </a:ln>
        </p:spPr>
        <p:txBody>
          <a:bodyPr spcFirstLastPara="1" wrap="square" lIns="91425" tIns="91425" rIns="91425" bIns="91425" anchor="t" anchorCtr="0">
            <a:spAutoFit/>
          </a:bodyPr>
          <a:lstStyle/>
          <a:p>
            <a:pPr marL="171450" lvl="0" indent="-171450" algn="l" rtl="0">
              <a:lnSpc>
                <a:spcPct val="115000"/>
              </a:lnSpc>
              <a:spcBef>
                <a:spcPts val="0"/>
              </a:spcBef>
              <a:spcAft>
                <a:spcPts val="0"/>
              </a:spcAft>
              <a:buClr>
                <a:schemeClr val="lt1"/>
              </a:buClr>
              <a:buSzPts val="900"/>
              <a:buAutoNum type="arabicPeriod"/>
            </a:pPr>
            <a:r>
              <a:rPr lang="en" sz="900">
                <a:solidFill>
                  <a:schemeClr val="lt1"/>
                </a:solidFill>
              </a:rPr>
              <a:t>Provide students with choices of books and stories at or just above the student’s reading level. </a:t>
            </a:r>
            <a:endParaRPr sz="900">
              <a:solidFill>
                <a:schemeClr val="lt1"/>
              </a:solidFill>
            </a:endParaRPr>
          </a:p>
          <a:p>
            <a:pPr marL="342900" lvl="2" indent="-171450" algn="l" rtl="0">
              <a:lnSpc>
                <a:spcPct val="115000"/>
              </a:lnSpc>
              <a:spcBef>
                <a:spcPts val="0"/>
              </a:spcBef>
              <a:spcAft>
                <a:spcPts val="0"/>
              </a:spcAft>
              <a:buClr>
                <a:schemeClr val="lt1"/>
              </a:buClr>
              <a:buSzPts val="900"/>
              <a:buAutoNum type="romanLcPeriod"/>
            </a:pPr>
            <a:r>
              <a:rPr lang="en" sz="900">
                <a:solidFill>
                  <a:schemeClr val="lt1"/>
                </a:solidFill>
              </a:rPr>
              <a:t>Books can be borrowed from the library or accessed digitally from online libraries. </a:t>
            </a:r>
            <a:endParaRPr sz="900">
              <a:solidFill>
                <a:schemeClr val="lt1"/>
              </a:solidFill>
            </a:endParaRPr>
          </a:p>
          <a:p>
            <a:pPr marL="171450" lvl="0" indent="-171450" algn="l" rtl="0">
              <a:lnSpc>
                <a:spcPct val="115000"/>
              </a:lnSpc>
              <a:spcBef>
                <a:spcPts val="1000"/>
              </a:spcBef>
              <a:spcAft>
                <a:spcPts val="0"/>
              </a:spcAft>
              <a:buClr>
                <a:schemeClr val="lt1"/>
              </a:buClr>
              <a:buSzPts val="900"/>
              <a:buAutoNum type="arabicPeriod"/>
            </a:pPr>
            <a:r>
              <a:rPr lang="en" sz="900">
                <a:solidFill>
                  <a:schemeClr val="lt1"/>
                </a:solidFill>
              </a:rPr>
              <a:t>After introducing the title and author of the book to the student, support students in exploring any pictures or artwork throughout the book.</a:t>
            </a:r>
            <a:endParaRPr sz="900">
              <a:solidFill>
                <a:schemeClr val="lt1"/>
              </a:solidFill>
            </a:endParaRPr>
          </a:p>
          <a:p>
            <a:pPr marL="342900" lvl="2" indent="-171450" algn="l" rtl="0">
              <a:lnSpc>
                <a:spcPct val="115000"/>
              </a:lnSpc>
              <a:spcBef>
                <a:spcPts val="0"/>
              </a:spcBef>
              <a:spcAft>
                <a:spcPts val="0"/>
              </a:spcAft>
              <a:buClr>
                <a:schemeClr val="lt1"/>
              </a:buClr>
              <a:buSzPts val="900"/>
              <a:buAutoNum type="romanLcPeriod"/>
            </a:pPr>
            <a:r>
              <a:rPr lang="en" sz="900">
                <a:solidFill>
                  <a:schemeClr val="lt1"/>
                </a:solidFill>
              </a:rPr>
              <a:t>Use strategies, including aided language stimulation, wait time, expansion, recast, sentence frames (ex. “I see __.” ), asking questions, and modeling to support your student.</a:t>
            </a:r>
            <a:endParaRPr sz="900">
              <a:solidFill>
                <a:schemeClr val="lt1"/>
              </a:solidFill>
            </a:endParaRPr>
          </a:p>
          <a:p>
            <a:pPr marL="342900" lvl="2" indent="-171450" algn="l" rtl="0">
              <a:lnSpc>
                <a:spcPct val="115000"/>
              </a:lnSpc>
              <a:spcBef>
                <a:spcPts val="0"/>
              </a:spcBef>
              <a:spcAft>
                <a:spcPts val="0"/>
              </a:spcAft>
              <a:buClr>
                <a:schemeClr val="lt1"/>
              </a:buClr>
              <a:buSzPts val="900"/>
              <a:buAutoNum type="romanLcPeriod"/>
            </a:pPr>
            <a:r>
              <a:rPr lang="en" sz="900">
                <a:solidFill>
                  <a:schemeClr val="lt1"/>
                </a:solidFill>
              </a:rPr>
              <a:t>Model core vocabulary using AAC, while speaking in phrases and  in full, grammatical sentences.</a:t>
            </a:r>
            <a:endParaRPr sz="900">
              <a:solidFill>
                <a:schemeClr val="lt1"/>
              </a:solidFill>
            </a:endParaRPr>
          </a:p>
          <a:p>
            <a:pPr marL="171450" lvl="0" indent="-171450" algn="l" rtl="0">
              <a:lnSpc>
                <a:spcPct val="115000"/>
              </a:lnSpc>
              <a:spcBef>
                <a:spcPts val="1000"/>
              </a:spcBef>
              <a:spcAft>
                <a:spcPts val="0"/>
              </a:spcAft>
              <a:buClr>
                <a:schemeClr val="lt1"/>
              </a:buClr>
              <a:buSzPts val="900"/>
              <a:buAutoNum type="arabicPeriod"/>
            </a:pPr>
            <a:r>
              <a:rPr lang="en" sz="900">
                <a:solidFill>
                  <a:schemeClr val="lt1"/>
                </a:solidFill>
              </a:rPr>
              <a:t>Read the book with your student, pausing frequently to comment,  pose questions and allow time for the student to comment on the story or images.</a:t>
            </a:r>
            <a:endParaRPr sz="900">
              <a:solidFill>
                <a:schemeClr val="lt1"/>
              </a:solidFill>
            </a:endParaRPr>
          </a:p>
          <a:p>
            <a:pPr marL="342900" lvl="2" indent="-171450" algn="l" rtl="0">
              <a:lnSpc>
                <a:spcPct val="115000"/>
              </a:lnSpc>
              <a:spcBef>
                <a:spcPts val="0"/>
              </a:spcBef>
              <a:spcAft>
                <a:spcPts val="0"/>
              </a:spcAft>
              <a:buClr>
                <a:schemeClr val="lt1"/>
              </a:buClr>
              <a:buSzPts val="900"/>
              <a:buAutoNum type="romanLcPeriod"/>
            </a:pPr>
            <a:r>
              <a:rPr lang="en" sz="900">
                <a:solidFill>
                  <a:schemeClr val="lt1"/>
                </a:solidFill>
              </a:rPr>
              <a:t>At the end of the story, take time to reflect upon the story. Make comments and pose questions to the student about their impressions of the story and the character’s feelings.</a:t>
            </a:r>
            <a:endParaRPr sz="900">
              <a:solidFill>
                <a:schemeClr val="lt1"/>
              </a:solidFill>
            </a:endParaRPr>
          </a:p>
          <a:p>
            <a:pPr marL="171450" lvl="0" indent="-171450" algn="l" rtl="0">
              <a:lnSpc>
                <a:spcPct val="115000"/>
              </a:lnSpc>
              <a:spcBef>
                <a:spcPts val="1000"/>
              </a:spcBef>
              <a:spcAft>
                <a:spcPts val="0"/>
              </a:spcAft>
              <a:buClr>
                <a:schemeClr val="lt1"/>
              </a:buClr>
              <a:buSzPts val="900"/>
              <a:buAutoNum type="arabicPeriod"/>
            </a:pPr>
            <a:r>
              <a:rPr lang="en" sz="900">
                <a:solidFill>
                  <a:schemeClr val="lt1"/>
                </a:solidFill>
              </a:rPr>
              <a:t>Lead a discussion with your student about the story.</a:t>
            </a:r>
            <a:endParaRPr sz="900">
              <a:solidFill>
                <a:schemeClr val="lt1"/>
              </a:solidFill>
            </a:endParaRPr>
          </a:p>
          <a:p>
            <a:pPr marL="342900" lvl="2" indent="-171450" algn="l" rtl="0">
              <a:lnSpc>
                <a:spcPct val="115000"/>
              </a:lnSpc>
              <a:spcBef>
                <a:spcPts val="0"/>
              </a:spcBef>
              <a:spcAft>
                <a:spcPts val="0"/>
              </a:spcAft>
              <a:buClr>
                <a:schemeClr val="lt1"/>
              </a:buClr>
              <a:buSzPts val="900"/>
              <a:buAutoNum type="romanLcPeriod"/>
            </a:pPr>
            <a:r>
              <a:rPr lang="en" sz="900">
                <a:solidFill>
                  <a:schemeClr val="lt1"/>
                </a:solidFill>
              </a:rPr>
              <a:t>Flip through the pages of the book, reviewing the events and your impressions, while modeling core vocabulary and providing frequent opportunities for your student to participate.</a:t>
            </a:r>
            <a:endParaRPr sz="900">
              <a:solidFill>
                <a:schemeClr val="lt1"/>
              </a:solidFill>
            </a:endParaRPr>
          </a:p>
          <a:p>
            <a:pPr marL="171450" lvl="0" indent="-171450" algn="l" rtl="0">
              <a:lnSpc>
                <a:spcPct val="115000"/>
              </a:lnSpc>
              <a:spcBef>
                <a:spcPts val="1000"/>
              </a:spcBef>
              <a:spcAft>
                <a:spcPts val="0"/>
              </a:spcAft>
              <a:buClr>
                <a:schemeClr val="lt1"/>
              </a:buClr>
              <a:buSzPts val="900"/>
              <a:buAutoNum type="arabicPeriod"/>
            </a:pPr>
            <a:r>
              <a:rPr lang="en" sz="900">
                <a:solidFill>
                  <a:schemeClr val="lt1"/>
                </a:solidFill>
              </a:rPr>
              <a:t>Do an art or music activity with your student that is related to the story and target vocabulary.</a:t>
            </a:r>
            <a:endParaRPr sz="900">
              <a:solidFill>
                <a:schemeClr val="lt1"/>
              </a:solidFill>
            </a:endParaRPr>
          </a:p>
          <a:p>
            <a:pPr marL="171450" lvl="0" indent="-171450" algn="l" rtl="0">
              <a:lnSpc>
                <a:spcPct val="115000"/>
              </a:lnSpc>
              <a:spcBef>
                <a:spcPts val="1000"/>
              </a:spcBef>
              <a:spcAft>
                <a:spcPts val="0"/>
              </a:spcAft>
              <a:buClr>
                <a:schemeClr val="lt1"/>
              </a:buClr>
              <a:buSzPts val="900"/>
              <a:buAutoNum type="arabicPeriod"/>
            </a:pPr>
            <a:r>
              <a:rPr lang="en" sz="900">
                <a:solidFill>
                  <a:schemeClr val="lt1"/>
                </a:solidFill>
              </a:rPr>
              <a:t>Lead a discussion, art, or writing activity relating elements of the story to the student’s real life experiences.</a:t>
            </a:r>
            <a:endParaRPr sz="800">
              <a:solidFill>
                <a:schemeClr val="lt1"/>
              </a:solidFill>
            </a:endParaRPr>
          </a:p>
        </p:txBody>
      </p:sp>
      <p:sp>
        <p:nvSpPr>
          <p:cNvPr id="762" name="Google Shape;762;p124"/>
          <p:cNvSpPr txBox="1"/>
          <p:nvPr/>
        </p:nvSpPr>
        <p:spPr>
          <a:xfrm>
            <a:off x="1995650" y="656175"/>
            <a:ext cx="3453300" cy="35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chemeClr val="lt1"/>
                </a:solidFill>
              </a:rPr>
              <a:t>Step away from the computer screen to read together.</a:t>
            </a:r>
            <a:endParaRPr b="1">
              <a:solidFill>
                <a:schemeClr val="lt1"/>
              </a:solidFill>
            </a:endParaRPr>
          </a:p>
        </p:txBody>
      </p:sp>
      <p:sp>
        <p:nvSpPr>
          <p:cNvPr id="763" name="Google Shape;763;p124"/>
          <p:cNvSpPr txBox="1"/>
          <p:nvPr/>
        </p:nvSpPr>
        <p:spPr>
          <a:xfrm>
            <a:off x="5539900" y="4150600"/>
            <a:ext cx="1581600" cy="9042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700" b="1">
                <a:solidFill>
                  <a:schemeClr val="dk1"/>
                </a:solidFill>
              </a:rPr>
              <a:t>What is happening in this picture?</a:t>
            </a:r>
            <a:endParaRPr sz="700" b="1">
              <a:solidFill>
                <a:schemeClr val="dk1"/>
              </a:solidFill>
            </a:endParaRPr>
          </a:p>
          <a:p>
            <a:pPr marL="0" lvl="0" indent="0" algn="l" rtl="0">
              <a:lnSpc>
                <a:spcPct val="115000"/>
              </a:lnSpc>
              <a:spcBef>
                <a:spcPts val="0"/>
              </a:spcBef>
              <a:spcAft>
                <a:spcPts val="0"/>
              </a:spcAft>
              <a:buNone/>
            </a:pPr>
            <a:r>
              <a:rPr lang="en" sz="700" b="1">
                <a:solidFill>
                  <a:schemeClr val="dk1"/>
                </a:solidFill>
              </a:rPr>
              <a:t>Where do you think they will go next?</a:t>
            </a:r>
            <a:endParaRPr sz="700" b="1">
              <a:solidFill>
                <a:schemeClr val="dk1"/>
              </a:solidFill>
            </a:endParaRPr>
          </a:p>
          <a:p>
            <a:pPr marL="0" lvl="0" indent="0" algn="l" rtl="0">
              <a:lnSpc>
                <a:spcPct val="115000"/>
              </a:lnSpc>
              <a:spcBef>
                <a:spcPts val="0"/>
              </a:spcBef>
              <a:spcAft>
                <a:spcPts val="0"/>
              </a:spcAft>
              <a:buNone/>
            </a:pPr>
            <a:r>
              <a:rPr lang="en" sz="700" b="1">
                <a:solidFill>
                  <a:schemeClr val="dk1"/>
                </a:solidFill>
              </a:rPr>
              <a:t>Have you ever gone to the park? Tell me about it.</a:t>
            </a:r>
            <a:endParaRPr sz="700" b="1">
              <a:solidFill>
                <a:schemeClr val="dk1"/>
              </a:solidFill>
            </a:endParaRPr>
          </a:p>
          <a:p>
            <a:pPr marL="0" lvl="0" indent="0" algn="l" rtl="0">
              <a:lnSpc>
                <a:spcPct val="115000"/>
              </a:lnSpc>
              <a:spcBef>
                <a:spcPts val="0"/>
              </a:spcBef>
              <a:spcAft>
                <a:spcPts val="0"/>
              </a:spcAft>
              <a:buNone/>
            </a:pPr>
            <a:endParaRPr sz="700" b="1">
              <a:solidFill>
                <a:schemeClr val="dk1"/>
              </a:solidFill>
            </a:endParaRPr>
          </a:p>
          <a:p>
            <a:pPr marL="0" lvl="0" indent="0" algn="l" rtl="0">
              <a:lnSpc>
                <a:spcPct val="115000"/>
              </a:lnSpc>
              <a:spcBef>
                <a:spcPts val="0"/>
              </a:spcBef>
              <a:spcAft>
                <a:spcPts val="0"/>
              </a:spcAft>
              <a:buNone/>
            </a:pPr>
            <a:endParaRPr sz="700">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700">
              <a:solidFill>
                <a:schemeClr val="dk1"/>
              </a:solidFill>
            </a:endParaRPr>
          </a:p>
          <a:p>
            <a:pPr marL="0" lvl="0" indent="0" algn="l" rtl="0">
              <a:spcBef>
                <a:spcPts val="0"/>
              </a:spcBef>
              <a:spcAft>
                <a:spcPts val="0"/>
              </a:spcAft>
              <a:buNone/>
            </a:pPr>
            <a:endParaRPr sz="180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767"/>
        <p:cNvGrpSpPr/>
        <p:nvPr/>
      </p:nvGrpSpPr>
      <p:grpSpPr>
        <a:xfrm>
          <a:off x="0" y="0"/>
          <a:ext cx="0" cy="0"/>
          <a:chOff x="0" y="0"/>
          <a:chExt cx="0" cy="0"/>
        </a:xfrm>
      </p:grpSpPr>
      <p:sp>
        <p:nvSpPr>
          <p:cNvPr id="768" name="Google Shape;768;p125"/>
          <p:cNvSpPr txBox="1">
            <a:spLocks noGrp="1"/>
          </p:cNvSpPr>
          <p:nvPr>
            <p:ph type="title"/>
          </p:nvPr>
        </p:nvSpPr>
        <p:spPr>
          <a:xfrm>
            <a:off x="280050" y="302575"/>
            <a:ext cx="49932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220" b="1">
                <a:solidFill>
                  <a:schemeClr val="lt1"/>
                </a:solidFill>
              </a:rPr>
              <a:t>More Shared Reading Suggestions</a:t>
            </a:r>
            <a:endParaRPr sz="2220" b="1">
              <a:solidFill>
                <a:schemeClr val="lt1"/>
              </a:solidFill>
            </a:endParaRPr>
          </a:p>
        </p:txBody>
      </p:sp>
      <p:sp>
        <p:nvSpPr>
          <p:cNvPr id="769" name="Google Shape;769;p125"/>
          <p:cNvSpPr txBox="1"/>
          <p:nvPr/>
        </p:nvSpPr>
        <p:spPr>
          <a:xfrm>
            <a:off x="414650" y="1034950"/>
            <a:ext cx="1392600" cy="4905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lt1"/>
                </a:solidFill>
              </a:rPr>
              <a:t>PAUSE</a:t>
            </a:r>
            <a:endParaRPr sz="1800">
              <a:solidFill>
                <a:schemeClr val="lt1"/>
              </a:solidFill>
            </a:endParaRPr>
          </a:p>
        </p:txBody>
      </p:sp>
      <p:sp>
        <p:nvSpPr>
          <p:cNvPr id="770" name="Google Shape;770;p125"/>
          <p:cNvSpPr/>
          <p:nvPr/>
        </p:nvSpPr>
        <p:spPr>
          <a:xfrm>
            <a:off x="1435475" y="1161550"/>
            <a:ext cx="89400" cy="237300"/>
          </a:xfrm>
          <a:prstGeom prst="rect">
            <a:avLst/>
          </a:prstGeom>
          <a:solidFill>
            <a:schemeClr val="l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71" name="Google Shape;771;p125"/>
          <p:cNvSpPr/>
          <p:nvPr/>
        </p:nvSpPr>
        <p:spPr>
          <a:xfrm>
            <a:off x="1583925" y="1161550"/>
            <a:ext cx="89400" cy="237300"/>
          </a:xfrm>
          <a:prstGeom prst="rect">
            <a:avLst/>
          </a:prstGeom>
          <a:solidFill>
            <a:schemeClr val="l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72" name="Google Shape;772;p125"/>
          <p:cNvSpPr txBox="1"/>
          <p:nvPr/>
        </p:nvSpPr>
        <p:spPr>
          <a:xfrm>
            <a:off x="347400" y="1685125"/>
            <a:ext cx="4858500" cy="3288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Clr>
                <a:schemeClr val="dk1"/>
              </a:buClr>
              <a:buSzPts val="1100"/>
              <a:buFont typeface="Arial"/>
              <a:buNone/>
            </a:pPr>
            <a:r>
              <a:rPr lang="en" sz="900" b="1">
                <a:solidFill>
                  <a:schemeClr val="lt1"/>
                </a:solidFill>
              </a:rPr>
              <a:t>7</a:t>
            </a:r>
            <a:r>
              <a:rPr lang="en" sz="900">
                <a:solidFill>
                  <a:schemeClr val="lt1"/>
                </a:solidFill>
              </a:rPr>
              <a:t>. Take the opportunity to find and learn new words: </a:t>
            </a:r>
            <a:endParaRPr sz="900">
              <a:solidFill>
                <a:schemeClr val="lt1"/>
              </a:solidFill>
            </a:endParaRPr>
          </a:p>
          <a:p>
            <a:pPr marL="0" lvl="0" indent="0" algn="l" rtl="0">
              <a:lnSpc>
                <a:spcPct val="115000"/>
              </a:lnSpc>
              <a:spcBef>
                <a:spcPts val="0"/>
              </a:spcBef>
              <a:spcAft>
                <a:spcPts val="0"/>
              </a:spcAft>
              <a:buNone/>
            </a:pPr>
            <a:r>
              <a:rPr lang="en" sz="900">
                <a:solidFill>
                  <a:schemeClr val="lt1"/>
                </a:solidFill>
              </a:rPr>
              <a:t>     I.   Explain the meaning of vocabulary words in context when reading </a:t>
            </a:r>
            <a:endParaRPr sz="900">
              <a:solidFill>
                <a:schemeClr val="lt1"/>
              </a:solidFill>
            </a:endParaRPr>
          </a:p>
          <a:p>
            <a:pPr marL="0" lvl="0" indent="0" algn="l" rtl="0">
              <a:lnSpc>
                <a:spcPct val="115000"/>
              </a:lnSpc>
              <a:spcBef>
                <a:spcPts val="0"/>
              </a:spcBef>
              <a:spcAft>
                <a:spcPts val="0"/>
              </a:spcAft>
              <a:buNone/>
            </a:pPr>
            <a:r>
              <a:rPr lang="en" sz="900">
                <a:solidFill>
                  <a:schemeClr val="lt1"/>
                </a:solidFill>
              </a:rPr>
              <a:t>     ii.   Come up with synonyms and antonyms after reading and describing fringe words. </a:t>
            </a:r>
            <a:endParaRPr sz="900">
              <a:solidFill>
                <a:schemeClr val="lt1"/>
              </a:solidFill>
            </a:endParaRPr>
          </a:p>
          <a:p>
            <a:pPr marL="0" lvl="0" indent="0" algn="l" rtl="0">
              <a:lnSpc>
                <a:spcPct val="115000"/>
              </a:lnSpc>
              <a:spcBef>
                <a:spcPts val="0"/>
              </a:spcBef>
              <a:spcAft>
                <a:spcPts val="0"/>
              </a:spcAft>
              <a:buNone/>
            </a:pPr>
            <a:endParaRPr sz="900">
              <a:solidFill>
                <a:schemeClr val="lt1"/>
              </a:solidFill>
            </a:endParaRPr>
          </a:p>
          <a:p>
            <a:pPr marL="0" lvl="0" indent="0" algn="l" rtl="0">
              <a:lnSpc>
                <a:spcPct val="115000"/>
              </a:lnSpc>
              <a:spcBef>
                <a:spcPts val="0"/>
              </a:spcBef>
              <a:spcAft>
                <a:spcPts val="0"/>
              </a:spcAft>
              <a:buClr>
                <a:schemeClr val="dk1"/>
              </a:buClr>
              <a:buSzPts val="1100"/>
              <a:buFont typeface="Arial"/>
              <a:buNone/>
            </a:pPr>
            <a:r>
              <a:rPr lang="en" sz="900" b="1">
                <a:solidFill>
                  <a:schemeClr val="lt1"/>
                </a:solidFill>
              </a:rPr>
              <a:t>8.</a:t>
            </a:r>
            <a:r>
              <a:rPr lang="en" sz="900">
                <a:solidFill>
                  <a:schemeClr val="lt1"/>
                </a:solidFill>
              </a:rPr>
              <a:t> Encourage students to make inferences &amp;  predictions when reading and from   pictures. </a:t>
            </a:r>
            <a:endParaRPr sz="900">
              <a:solidFill>
                <a:schemeClr val="lt1"/>
              </a:solidFill>
            </a:endParaRPr>
          </a:p>
          <a:p>
            <a:pPr marL="0" lvl="0" indent="0" algn="l" rtl="0">
              <a:lnSpc>
                <a:spcPct val="115000"/>
              </a:lnSpc>
              <a:spcBef>
                <a:spcPts val="0"/>
              </a:spcBef>
              <a:spcAft>
                <a:spcPts val="0"/>
              </a:spcAft>
              <a:buClr>
                <a:schemeClr val="dk1"/>
              </a:buClr>
              <a:buSzPts val="1100"/>
              <a:buFont typeface="Arial"/>
              <a:buNone/>
            </a:pPr>
            <a:endParaRPr sz="900">
              <a:solidFill>
                <a:schemeClr val="lt1"/>
              </a:solidFill>
            </a:endParaRPr>
          </a:p>
          <a:p>
            <a:pPr marL="0" lvl="0" indent="0" algn="l" rtl="0">
              <a:lnSpc>
                <a:spcPct val="115000"/>
              </a:lnSpc>
              <a:spcBef>
                <a:spcPts val="0"/>
              </a:spcBef>
              <a:spcAft>
                <a:spcPts val="0"/>
              </a:spcAft>
              <a:buNone/>
            </a:pPr>
            <a:r>
              <a:rPr lang="en" sz="900" b="1">
                <a:solidFill>
                  <a:schemeClr val="lt1"/>
                </a:solidFill>
              </a:rPr>
              <a:t>9.</a:t>
            </a:r>
            <a:r>
              <a:rPr lang="en" sz="900">
                <a:solidFill>
                  <a:schemeClr val="lt1"/>
                </a:solidFill>
              </a:rPr>
              <a:t> Talk about context clues when identifying feelings.</a:t>
            </a:r>
            <a:endParaRPr sz="900">
              <a:solidFill>
                <a:schemeClr val="lt1"/>
              </a:solidFill>
            </a:endParaRPr>
          </a:p>
          <a:p>
            <a:pPr marL="0" lvl="0" indent="0" algn="l" rtl="0">
              <a:lnSpc>
                <a:spcPct val="115000"/>
              </a:lnSpc>
              <a:spcBef>
                <a:spcPts val="0"/>
              </a:spcBef>
              <a:spcAft>
                <a:spcPts val="0"/>
              </a:spcAft>
              <a:buNone/>
            </a:pPr>
            <a:r>
              <a:rPr lang="en" sz="900">
                <a:solidFill>
                  <a:schemeClr val="lt1"/>
                </a:solidFill>
              </a:rPr>
              <a:t>   I. “How do you know they are happy/sad?” “What happened? Why are they so happy?” </a:t>
            </a:r>
            <a:endParaRPr sz="900">
              <a:solidFill>
                <a:schemeClr val="lt1"/>
              </a:solidFill>
            </a:endParaRPr>
          </a:p>
          <a:p>
            <a:pPr marL="0" lvl="0" indent="0" algn="l" rtl="0">
              <a:lnSpc>
                <a:spcPct val="115000"/>
              </a:lnSpc>
              <a:spcBef>
                <a:spcPts val="0"/>
              </a:spcBef>
              <a:spcAft>
                <a:spcPts val="0"/>
              </a:spcAft>
              <a:buNone/>
            </a:pPr>
            <a:r>
              <a:rPr lang="en" sz="900">
                <a:solidFill>
                  <a:schemeClr val="lt1"/>
                </a:solidFill>
              </a:rPr>
              <a:t>   ii. Have students reflect on a time when they may have felt these feelings.</a:t>
            </a:r>
            <a:endParaRPr sz="900">
              <a:solidFill>
                <a:schemeClr val="lt1"/>
              </a:solidFill>
            </a:endParaRPr>
          </a:p>
          <a:p>
            <a:pPr marL="0" lvl="0" indent="0" algn="l" rtl="0">
              <a:lnSpc>
                <a:spcPct val="115000"/>
              </a:lnSpc>
              <a:spcBef>
                <a:spcPts val="0"/>
              </a:spcBef>
              <a:spcAft>
                <a:spcPts val="0"/>
              </a:spcAft>
              <a:buNone/>
            </a:pPr>
            <a:endParaRPr sz="900">
              <a:solidFill>
                <a:schemeClr val="lt1"/>
              </a:solidFill>
            </a:endParaRPr>
          </a:p>
          <a:p>
            <a:pPr marL="0" lvl="0" indent="0" algn="l" rtl="0">
              <a:lnSpc>
                <a:spcPct val="115000"/>
              </a:lnSpc>
              <a:spcBef>
                <a:spcPts val="0"/>
              </a:spcBef>
              <a:spcAft>
                <a:spcPts val="0"/>
              </a:spcAft>
              <a:buClr>
                <a:schemeClr val="dk1"/>
              </a:buClr>
              <a:buSzPts val="1100"/>
              <a:buFont typeface="Arial"/>
              <a:buNone/>
            </a:pPr>
            <a:r>
              <a:rPr lang="en" sz="900" b="1">
                <a:solidFill>
                  <a:schemeClr val="lt1"/>
                </a:solidFill>
              </a:rPr>
              <a:t>10.</a:t>
            </a:r>
            <a:r>
              <a:rPr lang="en" sz="900">
                <a:solidFill>
                  <a:schemeClr val="lt1"/>
                </a:solidFill>
              </a:rPr>
              <a:t> Talk about the ending of the story/book/article?</a:t>
            </a:r>
            <a:endParaRPr sz="900">
              <a:solidFill>
                <a:schemeClr val="lt1"/>
              </a:solidFill>
            </a:endParaRPr>
          </a:p>
          <a:p>
            <a:pPr marL="342900" lvl="2" indent="-171450" algn="l" rtl="0">
              <a:lnSpc>
                <a:spcPct val="115000"/>
              </a:lnSpc>
              <a:spcBef>
                <a:spcPts val="0"/>
              </a:spcBef>
              <a:spcAft>
                <a:spcPts val="0"/>
              </a:spcAft>
              <a:buClr>
                <a:schemeClr val="lt1"/>
              </a:buClr>
              <a:buSzPts val="900"/>
              <a:buAutoNum type="romanLcPeriod"/>
            </a:pPr>
            <a:r>
              <a:rPr lang="en" sz="900">
                <a:solidFill>
                  <a:schemeClr val="lt1"/>
                </a:solidFill>
              </a:rPr>
              <a:t>At the end of the story, take time to reflect on it. Make and encourage comments and pose questions to the student about their impressions of the story and the character’s feelings. (e.g. Did you like the ending?  Was it a happy or sad ending? Would you want it to end in a different way?)</a:t>
            </a:r>
            <a:endParaRPr sz="900">
              <a:solidFill>
                <a:schemeClr val="lt1"/>
              </a:solidFill>
            </a:endParaRPr>
          </a:p>
          <a:p>
            <a:pPr marL="0" lvl="0" indent="0" algn="l" rtl="0">
              <a:lnSpc>
                <a:spcPct val="115000"/>
              </a:lnSpc>
              <a:spcBef>
                <a:spcPts val="1000"/>
              </a:spcBef>
              <a:spcAft>
                <a:spcPts val="0"/>
              </a:spcAft>
              <a:buNone/>
            </a:pPr>
            <a:r>
              <a:rPr lang="en" sz="900">
                <a:solidFill>
                  <a:schemeClr val="lt1"/>
                </a:solidFill>
              </a:rPr>
              <a:t>For more information on other Shared Reading strategies, please click on this link from the </a:t>
            </a:r>
            <a:r>
              <a:rPr lang="en" sz="900" u="sng">
                <a:solidFill>
                  <a:schemeClr val="hlink"/>
                </a:solidFill>
                <a:hlinkClick r:id="rId3"/>
              </a:rPr>
              <a:t>Edmonton Regional Learning Consortium</a:t>
            </a:r>
            <a:r>
              <a:rPr lang="en" sz="900">
                <a:solidFill>
                  <a:schemeClr val="lt1"/>
                </a:solidFill>
              </a:rPr>
              <a:t> </a:t>
            </a:r>
            <a:endParaRPr sz="900">
              <a:solidFill>
                <a:schemeClr val="lt1"/>
              </a:solidFill>
            </a:endParaRPr>
          </a:p>
          <a:p>
            <a:pPr marL="0" lvl="0" indent="0" algn="l" rtl="0">
              <a:lnSpc>
                <a:spcPct val="115000"/>
              </a:lnSpc>
              <a:spcBef>
                <a:spcPts val="1000"/>
              </a:spcBef>
              <a:spcAft>
                <a:spcPts val="1000"/>
              </a:spcAft>
              <a:buNone/>
            </a:pPr>
            <a:r>
              <a:rPr lang="en" sz="900" u="sng">
                <a:solidFill>
                  <a:schemeClr val="hlink"/>
                </a:solidFill>
                <a:hlinkClick r:id="rId3"/>
              </a:rPr>
              <a:t>https://literacyforallinstruction.ca/shared-reading/</a:t>
            </a:r>
            <a:endParaRPr sz="900">
              <a:solidFill>
                <a:schemeClr val="lt1"/>
              </a:solidFill>
            </a:endParaRPr>
          </a:p>
        </p:txBody>
      </p:sp>
      <p:sp>
        <p:nvSpPr>
          <p:cNvPr id="773" name="Google Shape;773;p125"/>
          <p:cNvSpPr txBox="1"/>
          <p:nvPr/>
        </p:nvSpPr>
        <p:spPr>
          <a:xfrm>
            <a:off x="1904925" y="1034950"/>
            <a:ext cx="3288000" cy="35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chemeClr val="lt1"/>
                </a:solidFill>
              </a:rPr>
              <a:t>Let’s take a deeper dive into some of these strategies</a:t>
            </a:r>
            <a:endParaRPr b="1">
              <a:solidFill>
                <a:schemeClr val="lt1"/>
              </a:solidFill>
            </a:endParaRPr>
          </a:p>
        </p:txBody>
      </p:sp>
      <p:pic>
        <p:nvPicPr>
          <p:cNvPr id="774" name="Google Shape;774;p125"/>
          <p:cNvPicPr preferRelativeResize="0"/>
          <p:nvPr/>
        </p:nvPicPr>
        <p:blipFill rotWithShape="1">
          <a:blip r:embed="rId4" cstate="screen">
            <a:alphaModFix/>
            <a:extLst>
              <a:ext uri="{28A0092B-C50C-407E-A947-70E740481C1C}">
                <a14:useLocalDpi xmlns:a14="http://schemas.microsoft.com/office/drawing/2010/main"/>
              </a:ext>
            </a:extLst>
          </a:blip>
          <a:srcRect t="6770" b="-6770"/>
          <a:stretch/>
        </p:blipFill>
        <p:spPr>
          <a:xfrm>
            <a:off x="5424525" y="0"/>
            <a:ext cx="3669775" cy="5504674"/>
          </a:xfrm>
          <a:prstGeom prst="rect">
            <a:avLst/>
          </a:prstGeom>
          <a:noFill/>
          <a:ln>
            <a:noFill/>
          </a:ln>
        </p:spPr>
      </p:pic>
      <p:pic>
        <p:nvPicPr>
          <p:cNvPr id="775" name="Google Shape;775;p125"/>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3687438" y="4589650"/>
            <a:ext cx="884553" cy="490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79"/>
        <p:cNvGrpSpPr/>
        <p:nvPr/>
      </p:nvGrpSpPr>
      <p:grpSpPr>
        <a:xfrm>
          <a:off x="0" y="0"/>
          <a:ext cx="0" cy="0"/>
          <a:chOff x="0" y="0"/>
          <a:chExt cx="0" cy="0"/>
        </a:xfrm>
      </p:grpSpPr>
      <p:pic>
        <p:nvPicPr>
          <p:cNvPr id="780" name="Google Shape;780;p126"/>
          <p:cNvPicPr preferRelativeResize="0"/>
          <p:nvPr/>
        </p:nvPicPr>
        <p:blipFill rotWithShape="1">
          <a:blip r:embed="rId3">
            <a:alphaModFix/>
          </a:blip>
          <a:srcRect t="13585" b="14264"/>
          <a:stretch/>
        </p:blipFill>
        <p:spPr>
          <a:xfrm>
            <a:off x="247975" y="2852100"/>
            <a:ext cx="2381250" cy="1718100"/>
          </a:xfrm>
          <a:prstGeom prst="rect">
            <a:avLst/>
          </a:prstGeom>
          <a:noFill/>
          <a:ln>
            <a:noFill/>
          </a:ln>
        </p:spPr>
      </p:pic>
      <p:pic>
        <p:nvPicPr>
          <p:cNvPr id="781" name="Google Shape;781;p126"/>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30425" y="851085"/>
            <a:ext cx="1718100" cy="1718100"/>
          </a:xfrm>
          <a:prstGeom prst="rect">
            <a:avLst/>
          </a:prstGeom>
          <a:noFill/>
          <a:ln>
            <a:noFill/>
          </a:ln>
        </p:spPr>
      </p:pic>
      <p:sp>
        <p:nvSpPr>
          <p:cNvPr id="782" name="Google Shape;782;p126"/>
          <p:cNvSpPr txBox="1">
            <a:spLocks noGrp="1"/>
          </p:cNvSpPr>
          <p:nvPr>
            <p:ph type="title"/>
          </p:nvPr>
        </p:nvSpPr>
        <p:spPr>
          <a:xfrm>
            <a:off x="0" y="51725"/>
            <a:ext cx="9144000" cy="931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720"/>
              <a:t>We all </a:t>
            </a:r>
            <a:r>
              <a:rPr lang="en" sz="2720" b="1"/>
              <a:t>communicate</a:t>
            </a:r>
            <a:r>
              <a:rPr lang="en" sz="2720"/>
              <a:t> differently and in MULTIPLE ways. </a:t>
            </a:r>
            <a:r>
              <a:rPr lang="en" sz="2420"/>
              <a:t>What tools do you use in your communication tool box?</a:t>
            </a:r>
            <a:endParaRPr sz="2420"/>
          </a:p>
        </p:txBody>
      </p:sp>
      <p:sp>
        <p:nvSpPr>
          <p:cNvPr id="783" name="Google Shape;783;p126"/>
          <p:cNvSpPr txBox="1"/>
          <p:nvPr/>
        </p:nvSpPr>
        <p:spPr>
          <a:xfrm>
            <a:off x="98475" y="2062250"/>
            <a:ext cx="13764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900" b="1">
                <a:solidFill>
                  <a:schemeClr val="lt1"/>
                </a:solidFill>
                <a:highlight>
                  <a:srgbClr val="FFFF00"/>
                </a:highlight>
              </a:rPr>
              <a:t>Speaking</a:t>
            </a:r>
            <a:endParaRPr sz="1900" b="1">
              <a:solidFill>
                <a:schemeClr val="lt1"/>
              </a:solidFill>
              <a:highlight>
                <a:srgbClr val="FFFF00"/>
              </a:highlight>
            </a:endParaRPr>
          </a:p>
        </p:txBody>
      </p:sp>
      <p:sp>
        <p:nvSpPr>
          <p:cNvPr id="784" name="Google Shape;784;p126"/>
          <p:cNvSpPr txBox="1"/>
          <p:nvPr/>
        </p:nvSpPr>
        <p:spPr>
          <a:xfrm>
            <a:off x="7522125" y="4083225"/>
            <a:ext cx="1376400" cy="10158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800" b="1">
                <a:solidFill>
                  <a:schemeClr val="lt1"/>
                </a:solidFill>
                <a:highlight>
                  <a:srgbClr val="FFFF00"/>
                </a:highlight>
              </a:rPr>
              <a:t>Memes/</a:t>
            </a:r>
            <a:endParaRPr sz="1800" b="1">
              <a:solidFill>
                <a:schemeClr val="lt1"/>
              </a:solidFill>
              <a:highlight>
                <a:srgbClr val="FFFF00"/>
              </a:highlight>
            </a:endParaRPr>
          </a:p>
          <a:p>
            <a:pPr marL="0" lvl="0" indent="0" algn="ctr" rtl="0">
              <a:spcBef>
                <a:spcPts val="0"/>
              </a:spcBef>
              <a:spcAft>
                <a:spcPts val="0"/>
              </a:spcAft>
              <a:buNone/>
            </a:pPr>
            <a:r>
              <a:rPr lang="en" sz="1800" b="1">
                <a:solidFill>
                  <a:schemeClr val="lt1"/>
                </a:solidFill>
                <a:highlight>
                  <a:srgbClr val="FFFF00"/>
                </a:highlight>
              </a:rPr>
              <a:t>Gifs/</a:t>
            </a:r>
            <a:endParaRPr sz="1800" b="1">
              <a:solidFill>
                <a:schemeClr val="lt1"/>
              </a:solidFill>
              <a:highlight>
                <a:srgbClr val="FFFF00"/>
              </a:highlight>
            </a:endParaRPr>
          </a:p>
          <a:p>
            <a:pPr marL="0" lvl="0" indent="0" algn="ctr" rtl="0">
              <a:spcBef>
                <a:spcPts val="0"/>
              </a:spcBef>
              <a:spcAft>
                <a:spcPts val="0"/>
              </a:spcAft>
              <a:buNone/>
            </a:pPr>
            <a:r>
              <a:rPr lang="en" sz="1800" b="1">
                <a:solidFill>
                  <a:schemeClr val="lt1"/>
                </a:solidFill>
                <a:highlight>
                  <a:srgbClr val="FFFF00"/>
                </a:highlight>
              </a:rPr>
              <a:t>Emojis</a:t>
            </a:r>
            <a:endParaRPr sz="1800" b="1">
              <a:solidFill>
                <a:schemeClr val="lt1"/>
              </a:solidFill>
              <a:highlight>
                <a:srgbClr val="FFFF00"/>
              </a:highlight>
            </a:endParaRPr>
          </a:p>
        </p:txBody>
      </p:sp>
      <p:sp>
        <p:nvSpPr>
          <p:cNvPr id="785" name="Google Shape;785;p126"/>
          <p:cNvSpPr txBox="1"/>
          <p:nvPr/>
        </p:nvSpPr>
        <p:spPr>
          <a:xfrm rot="165185">
            <a:off x="88193" y="2482971"/>
            <a:ext cx="1923720" cy="477245"/>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900" b="1">
                <a:solidFill>
                  <a:schemeClr val="lt1"/>
                </a:solidFill>
                <a:highlight>
                  <a:srgbClr val="FFFF00"/>
                </a:highlight>
              </a:rPr>
              <a:t>Vocalizations</a:t>
            </a:r>
            <a:endParaRPr sz="1900" b="1">
              <a:solidFill>
                <a:schemeClr val="lt1"/>
              </a:solidFill>
              <a:highlight>
                <a:srgbClr val="FFFF00"/>
              </a:highlight>
            </a:endParaRPr>
          </a:p>
        </p:txBody>
      </p:sp>
      <p:sp>
        <p:nvSpPr>
          <p:cNvPr id="786" name="Google Shape;786;p126"/>
          <p:cNvSpPr txBox="1"/>
          <p:nvPr/>
        </p:nvSpPr>
        <p:spPr>
          <a:xfrm>
            <a:off x="350375" y="4297400"/>
            <a:ext cx="1776300" cy="923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600" b="1">
                <a:solidFill>
                  <a:schemeClr val="lt1"/>
                </a:solidFill>
                <a:highlight>
                  <a:srgbClr val="FFFF00"/>
                </a:highlight>
              </a:rPr>
              <a:t>Manual Signs/Key Word Signs</a:t>
            </a:r>
            <a:endParaRPr sz="1600" b="1">
              <a:solidFill>
                <a:schemeClr val="lt1"/>
              </a:solidFill>
              <a:highlight>
                <a:srgbClr val="FFFF00"/>
              </a:highlight>
            </a:endParaRPr>
          </a:p>
        </p:txBody>
      </p:sp>
      <p:sp>
        <p:nvSpPr>
          <p:cNvPr id="787" name="Google Shape;787;p126"/>
          <p:cNvSpPr txBox="1"/>
          <p:nvPr/>
        </p:nvSpPr>
        <p:spPr>
          <a:xfrm>
            <a:off x="2010938" y="1974900"/>
            <a:ext cx="1630800" cy="877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500" b="1">
                <a:solidFill>
                  <a:schemeClr val="lt1"/>
                </a:solidFill>
                <a:highlight>
                  <a:srgbClr val="FFFF00"/>
                </a:highlight>
              </a:rPr>
              <a:t>High-Tech Communication Device</a:t>
            </a:r>
            <a:endParaRPr sz="1500" b="1">
              <a:solidFill>
                <a:schemeClr val="lt1"/>
              </a:solidFill>
              <a:highlight>
                <a:srgbClr val="FFFF00"/>
              </a:highlight>
            </a:endParaRPr>
          </a:p>
        </p:txBody>
      </p:sp>
      <p:sp>
        <p:nvSpPr>
          <p:cNvPr id="788" name="Google Shape;788;p126"/>
          <p:cNvSpPr txBox="1"/>
          <p:nvPr/>
        </p:nvSpPr>
        <p:spPr>
          <a:xfrm>
            <a:off x="3904175" y="2348575"/>
            <a:ext cx="13764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900" b="1">
                <a:solidFill>
                  <a:schemeClr val="lt1"/>
                </a:solidFill>
                <a:highlight>
                  <a:srgbClr val="FFFF00"/>
                </a:highlight>
              </a:rPr>
              <a:t>Gesturing</a:t>
            </a:r>
            <a:endParaRPr sz="1900" b="1">
              <a:solidFill>
                <a:schemeClr val="lt1"/>
              </a:solidFill>
              <a:highlight>
                <a:srgbClr val="FFFF00"/>
              </a:highlight>
            </a:endParaRPr>
          </a:p>
        </p:txBody>
      </p:sp>
      <p:sp>
        <p:nvSpPr>
          <p:cNvPr id="789" name="Google Shape;789;p126"/>
          <p:cNvSpPr txBox="1"/>
          <p:nvPr/>
        </p:nvSpPr>
        <p:spPr>
          <a:xfrm>
            <a:off x="2853325" y="4570200"/>
            <a:ext cx="19236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900" b="1">
                <a:solidFill>
                  <a:schemeClr val="lt1"/>
                </a:solidFill>
                <a:highlight>
                  <a:srgbClr val="FFFF00"/>
                </a:highlight>
              </a:rPr>
              <a:t>Texting/DMing</a:t>
            </a:r>
            <a:endParaRPr sz="1900" b="1">
              <a:solidFill>
                <a:schemeClr val="lt1"/>
              </a:solidFill>
              <a:highlight>
                <a:srgbClr val="FFFF00"/>
              </a:highlight>
            </a:endParaRPr>
          </a:p>
        </p:txBody>
      </p:sp>
      <p:sp>
        <p:nvSpPr>
          <p:cNvPr id="790" name="Google Shape;790;p126"/>
          <p:cNvSpPr txBox="1"/>
          <p:nvPr/>
        </p:nvSpPr>
        <p:spPr>
          <a:xfrm>
            <a:off x="7393402" y="1538625"/>
            <a:ext cx="15312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b="1">
                <a:solidFill>
                  <a:schemeClr val="lt1"/>
                </a:solidFill>
                <a:highlight>
                  <a:srgbClr val="FFFF00"/>
                </a:highlight>
              </a:rPr>
              <a:t>Low-Tech Communication Boards</a:t>
            </a:r>
            <a:endParaRPr b="1">
              <a:solidFill>
                <a:schemeClr val="lt1"/>
              </a:solidFill>
              <a:highlight>
                <a:srgbClr val="FFFF00"/>
              </a:highlight>
            </a:endParaRPr>
          </a:p>
        </p:txBody>
      </p:sp>
      <p:sp>
        <p:nvSpPr>
          <p:cNvPr id="791" name="Google Shape;791;p126"/>
          <p:cNvSpPr txBox="1"/>
          <p:nvPr/>
        </p:nvSpPr>
        <p:spPr>
          <a:xfrm>
            <a:off x="5302375" y="4190925"/>
            <a:ext cx="2089500" cy="769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900" b="1">
                <a:solidFill>
                  <a:schemeClr val="lt1"/>
                </a:solidFill>
                <a:highlight>
                  <a:srgbClr val="FFFF00"/>
                </a:highlight>
              </a:rPr>
              <a:t>Facial Expressions</a:t>
            </a:r>
            <a:endParaRPr sz="1900" b="1">
              <a:solidFill>
                <a:schemeClr val="lt1"/>
              </a:solidFill>
              <a:highlight>
                <a:srgbClr val="FFFF00"/>
              </a:highlight>
            </a:endParaRPr>
          </a:p>
        </p:txBody>
      </p:sp>
      <p:pic>
        <p:nvPicPr>
          <p:cNvPr id="792" name="Google Shape;792;p126"/>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3968800" y="983225"/>
            <a:ext cx="1333576" cy="1333576"/>
          </a:xfrm>
          <a:prstGeom prst="rect">
            <a:avLst/>
          </a:prstGeom>
          <a:noFill/>
          <a:ln>
            <a:noFill/>
          </a:ln>
        </p:spPr>
      </p:pic>
      <p:pic>
        <p:nvPicPr>
          <p:cNvPr id="793" name="Google Shape;793;p126"/>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6134902" y="1280752"/>
            <a:ext cx="1258500" cy="1258500"/>
          </a:xfrm>
          <a:prstGeom prst="rect">
            <a:avLst/>
          </a:prstGeom>
          <a:noFill/>
          <a:ln>
            <a:noFill/>
          </a:ln>
        </p:spPr>
      </p:pic>
      <p:pic>
        <p:nvPicPr>
          <p:cNvPr id="794" name="Google Shape;794;p126"/>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2191876" y="983225"/>
            <a:ext cx="1333576" cy="1062001"/>
          </a:xfrm>
          <a:prstGeom prst="rect">
            <a:avLst/>
          </a:prstGeom>
          <a:noFill/>
          <a:ln>
            <a:noFill/>
          </a:ln>
        </p:spPr>
      </p:pic>
      <p:pic>
        <p:nvPicPr>
          <p:cNvPr id="795" name="Google Shape;795;p126"/>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5353213" y="3129031"/>
            <a:ext cx="1193125" cy="1061881"/>
          </a:xfrm>
          <a:prstGeom prst="rect">
            <a:avLst/>
          </a:prstGeom>
          <a:noFill/>
          <a:ln>
            <a:noFill/>
          </a:ln>
        </p:spPr>
      </p:pic>
      <p:pic>
        <p:nvPicPr>
          <p:cNvPr id="796" name="Google Shape;796;p126"/>
          <p:cNvPicPr preferRelativeResize="0"/>
          <p:nvPr/>
        </p:nvPicPr>
        <p:blipFill>
          <a:blip r:embed="rId9" cstate="screen">
            <a:alphaModFix/>
            <a:extLst>
              <a:ext uri="{28A0092B-C50C-407E-A947-70E740481C1C}">
                <a14:useLocalDpi xmlns:a14="http://schemas.microsoft.com/office/drawing/2010/main"/>
              </a:ext>
            </a:extLst>
          </a:blip>
          <a:stretch>
            <a:fillRect/>
          </a:stretch>
        </p:blipFill>
        <p:spPr>
          <a:xfrm>
            <a:off x="7655638" y="2882332"/>
            <a:ext cx="1109375" cy="1162711"/>
          </a:xfrm>
          <a:prstGeom prst="rect">
            <a:avLst/>
          </a:prstGeom>
          <a:noFill/>
          <a:ln>
            <a:noFill/>
          </a:ln>
        </p:spPr>
      </p:pic>
      <p:pic>
        <p:nvPicPr>
          <p:cNvPr id="797" name="Google Shape;797;p126"/>
          <p:cNvPicPr preferRelativeResize="0"/>
          <p:nvPr/>
        </p:nvPicPr>
        <p:blipFill>
          <a:blip r:embed="rId10" cstate="screen">
            <a:alphaModFix/>
            <a:extLst>
              <a:ext uri="{28A0092B-C50C-407E-A947-70E740481C1C}">
                <a14:useLocalDpi xmlns:a14="http://schemas.microsoft.com/office/drawing/2010/main"/>
              </a:ext>
            </a:extLst>
          </a:blip>
          <a:stretch>
            <a:fillRect/>
          </a:stretch>
        </p:blipFill>
        <p:spPr>
          <a:xfrm>
            <a:off x="3159900" y="3187525"/>
            <a:ext cx="1258500" cy="133513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01"/>
        <p:cNvGrpSpPr/>
        <p:nvPr/>
      </p:nvGrpSpPr>
      <p:grpSpPr>
        <a:xfrm>
          <a:off x="0" y="0"/>
          <a:ext cx="0" cy="0"/>
          <a:chOff x="0" y="0"/>
          <a:chExt cx="0" cy="0"/>
        </a:xfrm>
      </p:grpSpPr>
      <p:sp>
        <p:nvSpPr>
          <p:cNvPr id="802" name="Google Shape;802;p127"/>
          <p:cNvSpPr txBox="1">
            <a:spLocks noGrp="1"/>
          </p:cNvSpPr>
          <p:nvPr>
            <p:ph type="title"/>
          </p:nvPr>
        </p:nvSpPr>
        <p:spPr>
          <a:xfrm>
            <a:off x="97800" y="327625"/>
            <a:ext cx="89484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3420">
                <a:latin typeface="Berkshire Swash"/>
                <a:ea typeface="Berkshire Swash"/>
                <a:cs typeface="Berkshire Swash"/>
                <a:sym typeface="Berkshire Swash"/>
              </a:rPr>
              <a:t>January hosts </a:t>
            </a:r>
            <a:r>
              <a:rPr lang="en" sz="3420" b="1">
                <a:latin typeface="Berkshire Swash"/>
                <a:ea typeface="Berkshire Swash"/>
                <a:cs typeface="Berkshire Swash"/>
                <a:sym typeface="Berkshire Swash"/>
              </a:rPr>
              <a:t>National Thank God it’s Monday, Day</a:t>
            </a:r>
            <a:endParaRPr sz="3420" b="1">
              <a:latin typeface="Berkshire Swash"/>
              <a:ea typeface="Berkshire Swash"/>
              <a:cs typeface="Berkshire Swash"/>
              <a:sym typeface="Berkshire Swash"/>
            </a:endParaRPr>
          </a:p>
        </p:txBody>
      </p:sp>
      <p:pic>
        <p:nvPicPr>
          <p:cNvPr id="803" name="Google Shape;803;p127" descr="Oh, boy! It's the first Monday of the year!&#10;&#10;HAPPY MONDAY! ☺&#10;[January 4, 2016]&#10;&#10;&#10;▶Watch the Pell &amp; Mell Cartoon Playlist: https://www.youtube.com/playlist?list=PLmNcWA2WT2CxATFRewDVqUPgoCrAVElk6&#10;&#10;➡Go To My Channel: https://www.youtube.com/channel/UCHTZtc-uIX4ad0jkimHr6Vw&#10;&#10;➡Follow me on Instagram: https://www.instagram.com/amos.martinez/&#10;&#10;➡Follow me on Facebook: https://www.facebook.com/Amos-Animation-Inc-1565938286991157/&#10;&#10;&quot;The Fun Has Never Ends!&quot;&#10;&#10;© 2016 Amos Animation, Inc.-All Rights Reserved" title="National Thank God It's Monday Day! with Pell &amp; Mell (2016)">
            <a:hlinkClick r:id="rId3"/>
          </p:cNvPr>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265075" y="1304433"/>
            <a:ext cx="2877300" cy="2157944"/>
          </a:xfrm>
          <a:prstGeom prst="rect">
            <a:avLst/>
          </a:prstGeom>
          <a:noFill/>
          <a:ln w="28575" cap="flat" cmpd="sng">
            <a:solidFill>
              <a:srgbClr val="FFFF00"/>
            </a:solidFill>
            <a:prstDash val="solid"/>
            <a:round/>
            <a:headEnd type="none" w="sm" len="sm"/>
            <a:tailEnd type="none" w="sm" len="sm"/>
          </a:ln>
        </p:spPr>
      </p:pic>
      <p:sp>
        <p:nvSpPr>
          <p:cNvPr id="804" name="Google Shape;804;p127"/>
          <p:cNvSpPr txBox="1"/>
          <p:nvPr/>
        </p:nvSpPr>
        <p:spPr>
          <a:xfrm>
            <a:off x="265075" y="3661950"/>
            <a:ext cx="2877300" cy="13575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National Thank God It's Monday Day! with Pell &amp; Mell (2016)</a:t>
            </a:r>
            <a:endParaRPr sz="1300">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https://www.youtube.com/watch?v=KtPoaLru7P0&amp;ab_channel=ArtisticAmos</a:t>
            </a:r>
            <a:endParaRPr sz="1100">
              <a:solidFill>
                <a:schemeClr val="dk1"/>
              </a:solidFill>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None/>
            </a:pPr>
            <a:r>
              <a:rPr lang="en" sz="1100">
                <a:solidFill>
                  <a:schemeClr val="dk1"/>
                </a:solidFill>
              </a:rPr>
              <a:t>By Artistic Amos</a:t>
            </a:r>
            <a:endParaRPr sz="1100">
              <a:solidFill>
                <a:schemeClr val="dk1"/>
              </a:solidFill>
            </a:endParaRPr>
          </a:p>
        </p:txBody>
      </p:sp>
      <p:graphicFrame>
        <p:nvGraphicFramePr>
          <p:cNvPr id="805" name="Google Shape;805;p127"/>
          <p:cNvGraphicFramePr/>
          <p:nvPr/>
        </p:nvGraphicFramePr>
        <p:xfrm>
          <a:off x="4098050" y="1619250"/>
          <a:ext cx="3000000" cy="3000000"/>
        </p:xfrm>
        <a:graphic>
          <a:graphicData uri="http://schemas.openxmlformats.org/drawingml/2006/table">
            <a:tbl>
              <a:tblPr>
                <a:noFill/>
                <a:tableStyleId>{03267CD4-AFF1-4CA6-908F-4A235DA3EBE3}</a:tableStyleId>
              </a:tblPr>
              <a:tblGrid>
                <a:gridCol w="2325800">
                  <a:extLst>
                    <a:ext uri="{9D8B030D-6E8A-4147-A177-3AD203B41FA5}">
                      <a16:colId xmlns:a16="http://schemas.microsoft.com/office/drawing/2014/main" val="20000"/>
                    </a:ext>
                  </a:extLst>
                </a:gridCol>
                <a:gridCol w="2325800">
                  <a:extLst>
                    <a:ext uri="{9D8B030D-6E8A-4147-A177-3AD203B41FA5}">
                      <a16:colId xmlns:a16="http://schemas.microsoft.com/office/drawing/2014/main" val="20001"/>
                    </a:ext>
                  </a:extLst>
                </a:gridCol>
              </a:tblGrid>
              <a:tr h="623125">
                <a:tc>
                  <a:txBody>
                    <a:bodyPr/>
                    <a:lstStyle/>
                    <a:p>
                      <a:pPr marL="0" lvl="0" indent="0" algn="l" rtl="0">
                        <a:spcBef>
                          <a:spcPts val="0"/>
                        </a:spcBef>
                        <a:spcAft>
                          <a:spcPts val="0"/>
                        </a:spcAft>
                        <a:buNone/>
                      </a:pPr>
                      <a:r>
                        <a:rPr lang="en" sz="1900">
                          <a:solidFill>
                            <a:schemeClr val="dk1"/>
                          </a:solidFill>
                        </a:rPr>
                        <a:t>Ready for today!</a:t>
                      </a:r>
                      <a:endParaRPr sz="19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chemeClr val="dk1"/>
                          </a:solidFill>
                        </a:rPr>
                        <a:t>I’d rather be relaxing at home.</a:t>
                      </a:r>
                      <a:endParaRPr sz="16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623125">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23125">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23125">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23125">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03"/>
                                        </p:tgtEl>
                                        <p:attrNameLst>
                                          <p:attrName>style.visibility</p:attrName>
                                        </p:attrNameLst>
                                      </p:cBhvr>
                                      <p:to>
                                        <p:strVal val="visible"/>
                                      </p:to>
                                    </p:set>
                                    <p:animEffect transition="in" filter="fade">
                                      <p:cBhvr>
                                        <p:cTn id="7" dur="1000"/>
                                        <p:tgtEl>
                                          <p:spTgt spid="8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09"/>
        <p:cNvGrpSpPr/>
        <p:nvPr/>
      </p:nvGrpSpPr>
      <p:grpSpPr>
        <a:xfrm>
          <a:off x="0" y="0"/>
          <a:ext cx="0" cy="0"/>
          <a:chOff x="0" y="0"/>
          <a:chExt cx="0" cy="0"/>
        </a:xfrm>
      </p:grpSpPr>
      <p:sp>
        <p:nvSpPr>
          <p:cNvPr id="810" name="Google Shape;810;p128"/>
          <p:cNvSpPr txBox="1">
            <a:spLocks noGrp="1"/>
          </p:cNvSpPr>
          <p:nvPr>
            <p:ph type="title"/>
          </p:nvPr>
        </p:nvSpPr>
        <p:spPr>
          <a:xfrm>
            <a:off x="311700" y="88600"/>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4020">
                <a:latin typeface="Berkshire Swash"/>
                <a:ea typeface="Berkshire Swash"/>
                <a:cs typeface="Berkshire Swash"/>
                <a:sym typeface="Berkshire Swash"/>
              </a:rPr>
              <a:t>January hosts National Bird Day</a:t>
            </a:r>
            <a:endParaRPr sz="4020">
              <a:latin typeface="Berkshire Swash"/>
              <a:ea typeface="Berkshire Swash"/>
              <a:cs typeface="Berkshire Swash"/>
              <a:sym typeface="Berkshire Swash"/>
            </a:endParaRPr>
          </a:p>
        </p:txBody>
      </p:sp>
      <p:sp>
        <p:nvSpPr>
          <p:cNvPr id="811" name="Google Shape;811;p128"/>
          <p:cNvSpPr txBox="1"/>
          <p:nvPr/>
        </p:nvSpPr>
        <p:spPr>
          <a:xfrm>
            <a:off x="6653325" y="1012450"/>
            <a:ext cx="2316300" cy="36327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What is your favorite bird?</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What did you learn about birds today?</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If you were a bird, which one would you be? (Or what color?)</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p:txBody>
      </p:sp>
      <p:sp>
        <p:nvSpPr>
          <p:cNvPr id="812" name="Google Shape;812;p128"/>
          <p:cNvSpPr txBox="1"/>
          <p:nvPr/>
        </p:nvSpPr>
        <p:spPr>
          <a:xfrm>
            <a:off x="261775" y="3506050"/>
            <a:ext cx="2956200" cy="1279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b="1">
                <a:solidFill>
                  <a:schemeClr val="dk1"/>
                </a:solidFill>
              </a:rPr>
              <a:t>Daily Holiday - National bird day</a:t>
            </a:r>
            <a:endParaRPr b="1">
              <a:solidFill>
                <a:schemeClr val="dk1"/>
              </a:solidFill>
            </a:endParaRPr>
          </a:p>
          <a:p>
            <a:pPr marL="0" lvl="0" indent="0" algn="l" rtl="0">
              <a:spcBef>
                <a:spcPts val="0"/>
              </a:spcBef>
              <a:spcAft>
                <a:spcPts val="0"/>
              </a:spcAft>
              <a:buNone/>
            </a:pPr>
            <a:r>
              <a:rPr lang="en" sz="1100" u="sng">
                <a:solidFill>
                  <a:schemeClr val="hlink"/>
                </a:solidFill>
                <a:hlinkClick r:id="rId3"/>
              </a:rPr>
              <a:t>https://www.youtube.com/watch?v=7wQYvCcYY74&amp;t=38s&amp;ab_channel=WKBTTV</a:t>
            </a:r>
            <a:endParaRPr sz="1100">
              <a:solidFill>
                <a:schemeClr val="dk1"/>
              </a:solidFill>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None/>
            </a:pPr>
            <a:r>
              <a:rPr lang="en" sz="1100">
                <a:solidFill>
                  <a:schemeClr val="dk1"/>
                </a:solidFill>
              </a:rPr>
              <a:t>Courtesy of WKBT TV</a:t>
            </a:r>
            <a:endParaRPr sz="1100">
              <a:solidFill>
                <a:schemeClr val="dk1"/>
              </a:solidFill>
            </a:endParaRPr>
          </a:p>
          <a:p>
            <a:pPr marL="0" lvl="0" indent="0" algn="ctr" rtl="0">
              <a:spcBef>
                <a:spcPts val="0"/>
              </a:spcBef>
              <a:spcAft>
                <a:spcPts val="0"/>
              </a:spcAft>
              <a:buNone/>
            </a:pPr>
            <a:endParaRPr sz="1100">
              <a:solidFill>
                <a:schemeClr val="dk1"/>
              </a:solidFill>
            </a:endParaRPr>
          </a:p>
        </p:txBody>
      </p:sp>
      <p:pic>
        <p:nvPicPr>
          <p:cNvPr id="813" name="Google Shape;813;p128" descr="Our fine feathered friends inhabit almost every inch of the planet, making their homes in the frozen expanses of Antarctica, the humid rain forests of South America, and every climate in between. On this day i.e 5 January National Bird Day is celebrated to admire the beauty of this creature and give them a peace and protect them from harmful environment.  Here are 10 amazing facts you might not know about these beautiful creatures birds.&#10;&#10;Track us: www.dailyaddaa.com &#10;Subscribe for more videos: https://goo.gl/zq8ycM&#10;Like us on Facebook:https://www.facebook.com/dailyaddaaNews/&#10;Follow us on Twitter: https://twitter.com/Dailyaddaa&#10;Follow us in Insagaram: https://www.instagram.com/dailyaddaa/" title="National Bird Day Special |10 Amazing Facts About Birds">
            <a:hlinkClick r:id="rId4"/>
          </p:cNvPr>
          <p:cNvPicPr preferRelativeResize="0"/>
          <p:nvPr/>
        </p:nvPicPr>
        <p:blipFill>
          <a:blip r:embed="rId5">
            <a:alphaModFix/>
          </a:blip>
          <a:stretch>
            <a:fillRect/>
          </a:stretch>
        </p:blipFill>
        <p:spPr>
          <a:xfrm>
            <a:off x="3492825" y="1012438"/>
            <a:ext cx="2956200" cy="2217150"/>
          </a:xfrm>
          <a:prstGeom prst="rect">
            <a:avLst/>
          </a:prstGeom>
          <a:noFill/>
          <a:ln w="28575" cap="flat" cmpd="sng">
            <a:solidFill>
              <a:srgbClr val="FFFF00"/>
            </a:solidFill>
            <a:prstDash val="solid"/>
            <a:round/>
            <a:headEnd type="none" w="sm" len="sm"/>
            <a:tailEnd type="none" w="sm" len="sm"/>
          </a:ln>
        </p:spPr>
      </p:pic>
      <p:sp>
        <p:nvSpPr>
          <p:cNvPr id="814" name="Google Shape;814;p128"/>
          <p:cNvSpPr txBox="1"/>
          <p:nvPr/>
        </p:nvSpPr>
        <p:spPr>
          <a:xfrm>
            <a:off x="3457550" y="3416500"/>
            <a:ext cx="2956200" cy="1239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b="1">
                <a:solidFill>
                  <a:schemeClr val="dk1"/>
                </a:solidFill>
              </a:rPr>
              <a:t>National Bird Day Special |10 Amazing Facts About Birds</a:t>
            </a:r>
            <a:endParaRPr b="1">
              <a:solidFill>
                <a:schemeClr val="dk1"/>
              </a:solidFill>
            </a:endParaRPr>
          </a:p>
          <a:p>
            <a:pPr marL="0" lvl="0" indent="0" algn="l" rtl="0">
              <a:lnSpc>
                <a:spcPct val="115000"/>
              </a:lnSpc>
              <a:spcBef>
                <a:spcPts val="0"/>
              </a:spcBef>
              <a:spcAft>
                <a:spcPts val="0"/>
              </a:spcAft>
              <a:buNone/>
            </a:pPr>
            <a:r>
              <a:rPr lang="en" sz="1100" u="sng">
                <a:solidFill>
                  <a:schemeClr val="hlink"/>
                </a:solidFill>
                <a:hlinkClick r:id="rId6"/>
              </a:rPr>
              <a:t>https://www.youtube.com/watch?v=0kJj7tOZNVY&amp;ab_channel=Dailyaddaa</a:t>
            </a:r>
            <a:endParaRPr sz="1100">
              <a:solidFill>
                <a:schemeClr val="dk1"/>
              </a:solidFill>
            </a:endParaRPr>
          </a:p>
          <a:p>
            <a:pPr marL="0" lvl="0" indent="0" algn="l" rtl="0">
              <a:spcBef>
                <a:spcPts val="0"/>
              </a:spcBef>
              <a:spcAft>
                <a:spcPts val="0"/>
              </a:spcAft>
              <a:buNone/>
            </a:pPr>
            <a:r>
              <a:rPr lang="en" sz="1100">
                <a:solidFill>
                  <a:schemeClr val="dk1"/>
                </a:solidFill>
              </a:rPr>
              <a:t>Courtesy of Dailyaddaa</a:t>
            </a:r>
            <a:endParaRPr sz="1700">
              <a:solidFill>
                <a:schemeClr val="dk1"/>
              </a:solidFill>
            </a:endParaRPr>
          </a:p>
        </p:txBody>
      </p:sp>
      <p:pic>
        <p:nvPicPr>
          <p:cNvPr id="815" name="Google Shape;815;p128"/>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8260200" y="0"/>
            <a:ext cx="883800" cy="883800"/>
          </a:xfrm>
          <a:prstGeom prst="rect">
            <a:avLst/>
          </a:prstGeom>
          <a:noFill/>
          <a:ln>
            <a:noFill/>
          </a:ln>
        </p:spPr>
      </p:pic>
      <p:pic>
        <p:nvPicPr>
          <p:cNvPr id="816" name="Google Shape;816;p128"/>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0" y="0"/>
            <a:ext cx="883800" cy="883800"/>
          </a:xfrm>
          <a:prstGeom prst="rect">
            <a:avLst/>
          </a:prstGeom>
          <a:noFill/>
          <a:ln>
            <a:noFill/>
          </a:ln>
        </p:spPr>
      </p:pic>
      <p:pic>
        <p:nvPicPr>
          <p:cNvPr id="817" name="Google Shape;817;p128" title="Daily Holiday - National bird day">
            <a:hlinkClick r:id="rId9"/>
          </p:cNvPr>
          <p:cNvPicPr preferRelativeResize="0"/>
          <p:nvPr/>
        </p:nvPicPr>
        <p:blipFill>
          <a:blip r:embed="rId10">
            <a:alphaModFix/>
          </a:blip>
          <a:stretch>
            <a:fillRect/>
          </a:stretch>
        </p:blipFill>
        <p:spPr>
          <a:xfrm>
            <a:off x="152400" y="1036200"/>
            <a:ext cx="3048000" cy="2217150"/>
          </a:xfrm>
          <a:prstGeom prst="rect">
            <a:avLst/>
          </a:prstGeom>
          <a:noFill/>
          <a:ln w="38100" cap="flat" cmpd="sng">
            <a:solidFill>
              <a:schemeClr val="dk2"/>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3"/>
                                        </p:tgtEl>
                                        <p:attrNameLst>
                                          <p:attrName>style.visibility</p:attrName>
                                        </p:attrNameLst>
                                      </p:cBhvr>
                                      <p:to>
                                        <p:strVal val="visible"/>
                                      </p:to>
                                    </p:set>
                                    <p:animEffect transition="in" filter="fade">
                                      <p:cBhvr>
                                        <p:cTn id="7" dur="1000"/>
                                        <p:tgtEl>
                                          <p:spTgt spid="8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17"/>
                                        </p:tgtEl>
                                        <p:attrNameLst>
                                          <p:attrName>style.visibility</p:attrName>
                                        </p:attrNameLst>
                                      </p:cBhvr>
                                      <p:to>
                                        <p:strVal val="visible"/>
                                      </p:to>
                                    </p:set>
                                    <p:animEffect transition="in" filter="fade">
                                      <p:cBhvr>
                                        <p:cTn id="12" dur="1000"/>
                                        <p:tgtEl>
                                          <p:spTgt spid="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21"/>
        <p:cNvGrpSpPr/>
        <p:nvPr/>
      </p:nvGrpSpPr>
      <p:grpSpPr>
        <a:xfrm>
          <a:off x="0" y="0"/>
          <a:ext cx="0" cy="0"/>
          <a:chOff x="0" y="0"/>
          <a:chExt cx="0" cy="0"/>
        </a:xfrm>
      </p:grpSpPr>
      <p:pic>
        <p:nvPicPr>
          <p:cNvPr id="822" name="Google Shape;822;p129"/>
          <p:cNvPicPr preferRelativeResize="0"/>
          <p:nvPr/>
        </p:nvPicPr>
        <p:blipFill>
          <a:blip r:embed="rId3">
            <a:alphaModFix/>
          </a:blip>
          <a:stretch>
            <a:fillRect/>
          </a:stretch>
        </p:blipFill>
        <p:spPr>
          <a:xfrm>
            <a:off x="1202150" y="567275"/>
            <a:ext cx="6436901" cy="42979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26"/>
        <p:cNvGrpSpPr/>
        <p:nvPr/>
      </p:nvGrpSpPr>
      <p:grpSpPr>
        <a:xfrm>
          <a:off x="0" y="0"/>
          <a:ext cx="0" cy="0"/>
          <a:chOff x="0" y="0"/>
          <a:chExt cx="0" cy="0"/>
        </a:xfrm>
      </p:grpSpPr>
      <p:pic>
        <p:nvPicPr>
          <p:cNvPr id="827" name="Google Shape;827;p130"/>
          <p:cNvPicPr preferRelativeResize="0"/>
          <p:nvPr/>
        </p:nvPicPr>
        <p:blipFill>
          <a:blip r:embed="rId3">
            <a:alphaModFix/>
          </a:blip>
          <a:stretch>
            <a:fillRect/>
          </a:stretch>
        </p:blipFill>
        <p:spPr>
          <a:xfrm>
            <a:off x="1178250" y="381988"/>
            <a:ext cx="6485649" cy="41765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1"/>
        <p:cNvGrpSpPr/>
        <p:nvPr/>
      </p:nvGrpSpPr>
      <p:grpSpPr>
        <a:xfrm>
          <a:off x="0" y="0"/>
          <a:ext cx="0" cy="0"/>
          <a:chOff x="0" y="0"/>
          <a:chExt cx="0" cy="0"/>
        </a:xfrm>
      </p:grpSpPr>
      <p:sp>
        <p:nvSpPr>
          <p:cNvPr id="832" name="Google Shape;832;p131"/>
          <p:cNvSpPr txBox="1">
            <a:spLocks noGrp="1"/>
          </p:cNvSpPr>
          <p:nvPr>
            <p:ph type="title"/>
          </p:nvPr>
        </p:nvSpPr>
        <p:spPr>
          <a:xfrm>
            <a:off x="311700" y="1407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solidFill>
                  <a:srgbClr val="FFF2CC"/>
                </a:solidFill>
              </a:rPr>
              <a:t>Let’s start out with a few jokes</a:t>
            </a:r>
            <a:endParaRPr>
              <a:solidFill>
                <a:srgbClr val="FFF2CC"/>
              </a:solidFill>
            </a:endParaRPr>
          </a:p>
        </p:txBody>
      </p:sp>
      <p:sp>
        <p:nvSpPr>
          <p:cNvPr id="833" name="Google Shape;833;p131"/>
          <p:cNvSpPr txBox="1">
            <a:spLocks noGrp="1"/>
          </p:cNvSpPr>
          <p:nvPr>
            <p:ph type="body" idx="1"/>
          </p:nvPr>
        </p:nvSpPr>
        <p:spPr>
          <a:xfrm>
            <a:off x="311700" y="713450"/>
            <a:ext cx="8738400" cy="3416400"/>
          </a:xfrm>
          <a:prstGeom prst="rect">
            <a:avLst/>
          </a:prstGeom>
        </p:spPr>
        <p:txBody>
          <a:bodyPr spcFirstLastPara="1" wrap="square" lIns="91425" tIns="91425" rIns="91425" bIns="91425" anchor="t" anchorCtr="0">
            <a:normAutofit/>
          </a:bodyPr>
          <a:lstStyle/>
          <a:p>
            <a:pPr marL="457200" marR="266700" lvl="0" indent="0" algn="l" rtl="0">
              <a:lnSpc>
                <a:spcPct val="127272"/>
              </a:lnSpc>
              <a:spcBef>
                <a:spcPts val="0"/>
              </a:spcBef>
              <a:spcAft>
                <a:spcPts val="0"/>
              </a:spcAft>
              <a:buNone/>
            </a:pPr>
            <a:endParaRPr sz="1600">
              <a:solidFill>
                <a:srgbClr val="FFFF00"/>
              </a:solidFill>
            </a:endParaRPr>
          </a:p>
          <a:p>
            <a:pPr marL="0" marR="266700" lvl="0" indent="0" algn="l" rtl="0">
              <a:lnSpc>
                <a:spcPct val="127272"/>
              </a:lnSpc>
              <a:spcBef>
                <a:spcPts val="4700"/>
              </a:spcBef>
              <a:spcAft>
                <a:spcPts val="0"/>
              </a:spcAft>
              <a:buNone/>
            </a:pPr>
            <a:endParaRPr sz="1650">
              <a:solidFill>
                <a:srgbClr val="1C1E1C"/>
              </a:solidFill>
              <a:highlight>
                <a:srgbClr val="FFFFFF"/>
              </a:highlight>
              <a:latin typeface="Times New Roman"/>
              <a:ea typeface="Times New Roman"/>
              <a:cs typeface="Times New Roman"/>
              <a:sym typeface="Times New Roman"/>
            </a:endParaRPr>
          </a:p>
          <a:p>
            <a:pPr marL="0" marR="266700" lvl="0" indent="0" algn="l" rtl="0">
              <a:lnSpc>
                <a:spcPct val="127272"/>
              </a:lnSpc>
              <a:spcBef>
                <a:spcPts val="4700"/>
              </a:spcBef>
              <a:spcAft>
                <a:spcPts val="0"/>
              </a:spcAft>
              <a:buNone/>
            </a:pPr>
            <a:endParaRPr sz="1350">
              <a:solidFill>
                <a:srgbClr val="333333"/>
              </a:solidFill>
              <a:highlight>
                <a:srgbClr val="FFFFFF"/>
              </a:highlight>
              <a:latin typeface="Georgia"/>
              <a:ea typeface="Georgia"/>
              <a:cs typeface="Georgia"/>
              <a:sym typeface="Georgia"/>
            </a:endParaRPr>
          </a:p>
          <a:p>
            <a:pPr marL="0" lvl="0" indent="0" algn="l" rtl="0">
              <a:spcBef>
                <a:spcPts val="4700"/>
              </a:spcBef>
              <a:spcAft>
                <a:spcPts val="1200"/>
              </a:spcAft>
              <a:buNone/>
            </a:pPr>
            <a:endParaRPr>
              <a:solidFill>
                <a:schemeClr val="lt1"/>
              </a:solidFill>
            </a:endParaRPr>
          </a:p>
        </p:txBody>
      </p:sp>
      <p:pic>
        <p:nvPicPr>
          <p:cNvPr id="834" name="Google Shape;834;p131"/>
          <p:cNvPicPr preferRelativeResize="0"/>
          <p:nvPr/>
        </p:nvPicPr>
        <p:blipFill>
          <a:blip r:embed="rId3">
            <a:alphaModFix/>
          </a:blip>
          <a:stretch>
            <a:fillRect/>
          </a:stretch>
        </p:blipFill>
        <p:spPr>
          <a:xfrm>
            <a:off x="5202900" y="0"/>
            <a:ext cx="1047150" cy="1047150"/>
          </a:xfrm>
          <a:prstGeom prst="rect">
            <a:avLst/>
          </a:prstGeom>
          <a:noFill/>
          <a:ln>
            <a:noFill/>
          </a:ln>
        </p:spPr>
      </p:pic>
      <p:sp>
        <p:nvSpPr>
          <p:cNvPr id="835" name="Google Shape;835;p131"/>
          <p:cNvSpPr txBox="1">
            <a:spLocks noGrp="1"/>
          </p:cNvSpPr>
          <p:nvPr>
            <p:ph type="body" idx="1"/>
          </p:nvPr>
        </p:nvSpPr>
        <p:spPr>
          <a:xfrm>
            <a:off x="450050" y="1155150"/>
            <a:ext cx="73203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700">
                <a:solidFill>
                  <a:srgbClr val="FFFF00"/>
                </a:solidFill>
              </a:rPr>
              <a:t>QUESTION</a:t>
            </a:r>
            <a:r>
              <a:rPr lang="en" sz="1700">
                <a:solidFill>
                  <a:schemeClr val="lt1"/>
                </a:solidFill>
              </a:rPr>
              <a:t>: </a:t>
            </a:r>
            <a:r>
              <a:rPr lang="en" sz="1700">
                <a:solidFill>
                  <a:schemeClr val="dk1"/>
                </a:solidFill>
              </a:rPr>
              <a:t>Where can you go to practice math on New Year’s Eve?</a:t>
            </a:r>
            <a:endParaRPr sz="1700">
              <a:solidFill>
                <a:schemeClr val="dk1"/>
              </a:solidFill>
            </a:endParaRPr>
          </a:p>
          <a:p>
            <a:pPr marL="0" lvl="0" indent="0" algn="l" rtl="0">
              <a:spcBef>
                <a:spcPts val="1200"/>
              </a:spcBef>
              <a:spcAft>
                <a:spcPts val="0"/>
              </a:spcAft>
              <a:buNone/>
            </a:pPr>
            <a:r>
              <a:rPr lang="en" sz="1700" b="1">
                <a:solidFill>
                  <a:srgbClr val="FF0000"/>
                </a:solidFill>
              </a:rPr>
              <a:t>ANSWER</a:t>
            </a:r>
            <a:r>
              <a:rPr lang="en" sz="1700">
                <a:solidFill>
                  <a:schemeClr val="lt1"/>
                </a:solidFill>
              </a:rPr>
              <a:t>: </a:t>
            </a:r>
            <a:r>
              <a:rPr lang="en" sz="1700">
                <a:solidFill>
                  <a:schemeClr val="dk1"/>
                </a:solidFill>
              </a:rPr>
              <a:t>Times Square</a:t>
            </a:r>
            <a:endParaRPr sz="1700">
              <a:solidFill>
                <a:schemeClr val="dk1"/>
              </a:solidFill>
            </a:endParaRPr>
          </a:p>
          <a:p>
            <a:pPr marL="0" lvl="0" indent="0" algn="l" rtl="0">
              <a:spcBef>
                <a:spcPts val="1200"/>
              </a:spcBef>
              <a:spcAft>
                <a:spcPts val="0"/>
              </a:spcAft>
              <a:buNone/>
            </a:pPr>
            <a:r>
              <a:rPr lang="en" sz="1200">
                <a:solidFill>
                  <a:schemeClr val="dk1"/>
                </a:solidFill>
              </a:rPr>
              <a:t>Joke obtained from: Reader’s Digest</a:t>
            </a:r>
            <a:endParaRPr sz="1200">
              <a:solidFill>
                <a:schemeClr val="dk1"/>
              </a:solidFill>
            </a:endParaRPr>
          </a:p>
          <a:p>
            <a:pPr marL="0" lvl="0" indent="0" algn="l" rtl="0">
              <a:spcBef>
                <a:spcPts val="1200"/>
              </a:spcBef>
              <a:spcAft>
                <a:spcPts val="0"/>
              </a:spcAft>
              <a:buNone/>
            </a:pPr>
            <a:r>
              <a:rPr lang="en" sz="1700" b="1">
                <a:solidFill>
                  <a:srgbClr val="FFFF00"/>
                </a:solidFill>
              </a:rPr>
              <a:t>QUESTION:</a:t>
            </a:r>
            <a:r>
              <a:rPr lang="en" sz="1700">
                <a:solidFill>
                  <a:schemeClr val="lt1"/>
                </a:solidFill>
              </a:rPr>
              <a:t> </a:t>
            </a:r>
            <a:r>
              <a:rPr lang="en" sz="1700">
                <a:solidFill>
                  <a:schemeClr val="dk1"/>
                </a:solidFill>
              </a:rPr>
              <a:t>What do snowmen do on New Year’s Eve? </a:t>
            </a:r>
            <a:endParaRPr sz="1700">
              <a:solidFill>
                <a:schemeClr val="dk1"/>
              </a:solidFill>
            </a:endParaRPr>
          </a:p>
          <a:p>
            <a:pPr marL="0" lvl="0" indent="0" algn="l" rtl="0">
              <a:spcBef>
                <a:spcPts val="1200"/>
              </a:spcBef>
              <a:spcAft>
                <a:spcPts val="0"/>
              </a:spcAft>
              <a:buNone/>
            </a:pPr>
            <a:r>
              <a:rPr lang="en" sz="1700" b="1">
                <a:solidFill>
                  <a:srgbClr val="FF0000"/>
                </a:solidFill>
              </a:rPr>
              <a:t>ANSWER</a:t>
            </a:r>
            <a:r>
              <a:rPr lang="en" sz="1700">
                <a:solidFill>
                  <a:schemeClr val="lt1"/>
                </a:solidFill>
              </a:rPr>
              <a:t>: </a:t>
            </a:r>
            <a:r>
              <a:rPr lang="en" sz="1700">
                <a:solidFill>
                  <a:schemeClr val="dk1"/>
                </a:solidFill>
              </a:rPr>
              <a:t>Chill out.</a:t>
            </a:r>
            <a:endParaRPr sz="1700">
              <a:solidFill>
                <a:schemeClr val="dk1"/>
              </a:solidFill>
            </a:endParaRPr>
          </a:p>
          <a:p>
            <a:pPr marL="0" lvl="0" indent="0" algn="l" rtl="0">
              <a:spcBef>
                <a:spcPts val="1200"/>
              </a:spcBef>
              <a:spcAft>
                <a:spcPts val="1200"/>
              </a:spcAft>
              <a:buClr>
                <a:schemeClr val="dk1"/>
              </a:buClr>
              <a:buSzPts val="1100"/>
              <a:buFont typeface="Arial"/>
              <a:buNone/>
            </a:pPr>
            <a:r>
              <a:rPr lang="en" sz="1200">
                <a:solidFill>
                  <a:schemeClr val="dk1"/>
                </a:solidFill>
              </a:rPr>
              <a:t>Joke obtained from: Reader’s Digest</a:t>
            </a:r>
            <a:endParaRPr sz="1700">
              <a:solidFill>
                <a:schemeClr val="dk1"/>
              </a:solidFill>
            </a:endParaRPr>
          </a:p>
        </p:txBody>
      </p:sp>
      <p:sp>
        <p:nvSpPr>
          <p:cNvPr id="836" name="Google Shape;836;p131"/>
          <p:cNvSpPr/>
          <p:nvPr/>
        </p:nvSpPr>
        <p:spPr>
          <a:xfrm>
            <a:off x="1602900" y="1665963"/>
            <a:ext cx="2969100" cy="305400"/>
          </a:xfrm>
          <a:prstGeom prst="roundRect">
            <a:avLst>
              <a:gd name="adj" fmla="val 16667"/>
            </a:avLst>
          </a:prstGeom>
          <a:solidFill>
            <a:srgbClr val="FFFF00"/>
          </a:solid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37" name="Google Shape;837;p131"/>
          <p:cNvSpPr/>
          <p:nvPr/>
        </p:nvSpPr>
        <p:spPr>
          <a:xfrm>
            <a:off x="1602900" y="2923875"/>
            <a:ext cx="2636100" cy="305400"/>
          </a:xfrm>
          <a:prstGeom prst="roundRect">
            <a:avLst>
              <a:gd name="adj" fmla="val 16667"/>
            </a:avLst>
          </a:prstGeom>
          <a:solidFill>
            <a:srgbClr val="FFFF00"/>
          </a:solid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41"/>
        <p:cNvGrpSpPr/>
        <p:nvPr/>
      </p:nvGrpSpPr>
      <p:grpSpPr>
        <a:xfrm>
          <a:off x="0" y="0"/>
          <a:ext cx="0" cy="0"/>
          <a:chOff x="0" y="0"/>
          <a:chExt cx="0" cy="0"/>
        </a:xfrm>
      </p:grpSpPr>
      <p:sp>
        <p:nvSpPr>
          <p:cNvPr id="842" name="Google Shape;842;p132"/>
          <p:cNvSpPr txBox="1">
            <a:spLocks noGrp="1"/>
          </p:cNvSpPr>
          <p:nvPr>
            <p:ph type="title"/>
          </p:nvPr>
        </p:nvSpPr>
        <p:spPr>
          <a:xfrm>
            <a:off x="311700" y="1407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solidFill>
                  <a:srgbClr val="FFF2CC"/>
                </a:solidFill>
              </a:rPr>
              <a:t>Let’s start out with a few jokes</a:t>
            </a:r>
            <a:endParaRPr>
              <a:solidFill>
                <a:srgbClr val="FFF2CC"/>
              </a:solidFill>
            </a:endParaRPr>
          </a:p>
        </p:txBody>
      </p:sp>
      <p:sp>
        <p:nvSpPr>
          <p:cNvPr id="843" name="Google Shape;843;p132"/>
          <p:cNvSpPr txBox="1">
            <a:spLocks noGrp="1"/>
          </p:cNvSpPr>
          <p:nvPr>
            <p:ph type="body" idx="1"/>
          </p:nvPr>
        </p:nvSpPr>
        <p:spPr>
          <a:xfrm>
            <a:off x="311700" y="713450"/>
            <a:ext cx="8738400" cy="3416400"/>
          </a:xfrm>
          <a:prstGeom prst="rect">
            <a:avLst/>
          </a:prstGeom>
        </p:spPr>
        <p:txBody>
          <a:bodyPr spcFirstLastPara="1" wrap="square" lIns="91425" tIns="91425" rIns="91425" bIns="91425" anchor="t" anchorCtr="0">
            <a:normAutofit/>
          </a:bodyPr>
          <a:lstStyle/>
          <a:p>
            <a:pPr marL="457200" marR="266700" lvl="0" indent="0" algn="l" rtl="0">
              <a:lnSpc>
                <a:spcPct val="127272"/>
              </a:lnSpc>
              <a:spcBef>
                <a:spcPts val="0"/>
              </a:spcBef>
              <a:spcAft>
                <a:spcPts val="0"/>
              </a:spcAft>
              <a:buNone/>
            </a:pPr>
            <a:endParaRPr sz="1600">
              <a:solidFill>
                <a:srgbClr val="FFFF00"/>
              </a:solidFill>
            </a:endParaRPr>
          </a:p>
          <a:p>
            <a:pPr marL="0" marR="266700" lvl="0" indent="0" algn="l" rtl="0">
              <a:lnSpc>
                <a:spcPct val="127272"/>
              </a:lnSpc>
              <a:spcBef>
                <a:spcPts val="4700"/>
              </a:spcBef>
              <a:spcAft>
                <a:spcPts val="0"/>
              </a:spcAft>
              <a:buNone/>
            </a:pPr>
            <a:endParaRPr sz="1650">
              <a:solidFill>
                <a:srgbClr val="1C1E1C"/>
              </a:solidFill>
              <a:highlight>
                <a:srgbClr val="FFFFFF"/>
              </a:highlight>
              <a:latin typeface="Times New Roman"/>
              <a:ea typeface="Times New Roman"/>
              <a:cs typeface="Times New Roman"/>
              <a:sym typeface="Times New Roman"/>
            </a:endParaRPr>
          </a:p>
          <a:p>
            <a:pPr marL="0" marR="266700" lvl="0" indent="0" algn="l" rtl="0">
              <a:lnSpc>
                <a:spcPct val="127272"/>
              </a:lnSpc>
              <a:spcBef>
                <a:spcPts val="4700"/>
              </a:spcBef>
              <a:spcAft>
                <a:spcPts val="0"/>
              </a:spcAft>
              <a:buNone/>
            </a:pPr>
            <a:endParaRPr sz="1350">
              <a:solidFill>
                <a:srgbClr val="333333"/>
              </a:solidFill>
              <a:highlight>
                <a:srgbClr val="FFFFFF"/>
              </a:highlight>
              <a:latin typeface="Georgia"/>
              <a:ea typeface="Georgia"/>
              <a:cs typeface="Georgia"/>
              <a:sym typeface="Georgia"/>
            </a:endParaRPr>
          </a:p>
          <a:p>
            <a:pPr marL="0" lvl="0" indent="0" algn="l" rtl="0">
              <a:spcBef>
                <a:spcPts val="4700"/>
              </a:spcBef>
              <a:spcAft>
                <a:spcPts val="1200"/>
              </a:spcAft>
              <a:buNone/>
            </a:pPr>
            <a:endParaRPr>
              <a:solidFill>
                <a:schemeClr val="lt1"/>
              </a:solidFill>
            </a:endParaRPr>
          </a:p>
        </p:txBody>
      </p:sp>
      <p:pic>
        <p:nvPicPr>
          <p:cNvPr id="844" name="Google Shape;844;p132"/>
          <p:cNvPicPr preferRelativeResize="0"/>
          <p:nvPr/>
        </p:nvPicPr>
        <p:blipFill>
          <a:blip r:embed="rId3">
            <a:alphaModFix/>
          </a:blip>
          <a:stretch>
            <a:fillRect/>
          </a:stretch>
        </p:blipFill>
        <p:spPr>
          <a:xfrm>
            <a:off x="5202900" y="0"/>
            <a:ext cx="1047150" cy="1047150"/>
          </a:xfrm>
          <a:prstGeom prst="rect">
            <a:avLst/>
          </a:prstGeom>
          <a:noFill/>
          <a:ln>
            <a:noFill/>
          </a:ln>
        </p:spPr>
      </p:pic>
      <p:sp>
        <p:nvSpPr>
          <p:cNvPr id="845" name="Google Shape;845;p132"/>
          <p:cNvSpPr txBox="1">
            <a:spLocks noGrp="1"/>
          </p:cNvSpPr>
          <p:nvPr>
            <p:ph type="body" idx="1"/>
          </p:nvPr>
        </p:nvSpPr>
        <p:spPr>
          <a:xfrm>
            <a:off x="450050" y="1148200"/>
            <a:ext cx="73203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700">
                <a:solidFill>
                  <a:srgbClr val="FFFF00"/>
                </a:solidFill>
              </a:rPr>
              <a:t>QUESTION</a:t>
            </a:r>
            <a:r>
              <a:rPr lang="en" sz="1700">
                <a:solidFill>
                  <a:schemeClr val="lt1"/>
                </a:solidFill>
              </a:rPr>
              <a:t>:</a:t>
            </a:r>
            <a:r>
              <a:rPr lang="en" sz="1700">
                <a:solidFill>
                  <a:schemeClr val="dk1"/>
                </a:solidFill>
              </a:rPr>
              <a:t> Why do you need a jeweler on New Year’s Eve?</a:t>
            </a:r>
            <a:endParaRPr sz="1700">
              <a:solidFill>
                <a:schemeClr val="dk1"/>
              </a:solidFill>
            </a:endParaRPr>
          </a:p>
          <a:p>
            <a:pPr marL="0" lvl="0" indent="0" algn="l" rtl="0">
              <a:spcBef>
                <a:spcPts val="1200"/>
              </a:spcBef>
              <a:spcAft>
                <a:spcPts val="0"/>
              </a:spcAft>
              <a:buNone/>
            </a:pPr>
            <a:r>
              <a:rPr lang="en" sz="1700" b="1">
                <a:solidFill>
                  <a:srgbClr val="FF0000"/>
                </a:solidFill>
              </a:rPr>
              <a:t>ANSWER</a:t>
            </a:r>
            <a:r>
              <a:rPr lang="en" sz="1700">
                <a:solidFill>
                  <a:schemeClr val="lt1"/>
                </a:solidFill>
              </a:rPr>
              <a:t>: </a:t>
            </a:r>
            <a:r>
              <a:rPr lang="en" sz="1700">
                <a:solidFill>
                  <a:schemeClr val="dk1"/>
                </a:solidFill>
              </a:rPr>
              <a:t>To ring-in the New Year.</a:t>
            </a:r>
            <a:endParaRPr sz="1700">
              <a:solidFill>
                <a:schemeClr val="dk1"/>
              </a:solidFill>
            </a:endParaRPr>
          </a:p>
          <a:p>
            <a:pPr marL="0" lvl="0" indent="0" algn="l" rtl="0">
              <a:spcBef>
                <a:spcPts val="1200"/>
              </a:spcBef>
              <a:spcAft>
                <a:spcPts val="0"/>
              </a:spcAft>
              <a:buClr>
                <a:schemeClr val="dk1"/>
              </a:buClr>
              <a:buSzPts val="1100"/>
              <a:buFont typeface="Arial"/>
              <a:buNone/>
            </a:pPr>
            <a:r>
              <a:rPr lang="en" sz="1200">
                <a:solidFill>
                  <a:schemeClr val="dk1"/>
                </a:solidFill>
              </a:rPr>
              <a:t>Joke obtained from: Reader’s Digest</a:t>
            </a:r>
            <a:endParaRPr sz="1700">
              <a:solidFill>
                <a:schemeClr val="dk1"/>
              </a:solidFill>
            </a:endParaRPr>
          </a:p>
          <a:p>
            <a:pPr marL="0" lvl="0" indent="0" algn="l" rtl="0">
              <a:spcBef>
                <a:spcPts val="1200"/>
              </a:spcBef>
              <a:spcAft>
                <a:spcPts val="0"/>
              </a:spcAft>
              <a:buNone/>
            </a:pPr>
            <a:r>
              <a:rPr lang="en" sz="1700" b="1">
                <a:solidFill>
                  <a:srgbClr val="FFFF00"/>
                </a:solidFill>
              </a:rPr>
              <a:t>QUESTION:</a:t>
            </a:r>
            <a:r>
              <a:rPr lang="en" sz="1700">
                <a:solidFill>
                  <a:schemeClr val="lt1"/>
                </a:solidFill>
              </a:rPr>
              <a:t> </a:t>
            </a:r>
            <a:r>
              <a:rPr lang="en" sz="1700">
                <a:solidFill>
                  <a:schemeClr val="dk1"/>
                </a:solidFill>
              </a:rPr>
              <a:t>What’s a cow’s favorite holiday?</a:t>
            </a:r>
            <a:endParaRPr sz="1700">
              <a:solidFill>
                <a:schemeClr val="dk1"/>
              </a:solidFill>
            </a:endParaRPr>
          </a:p>
          <a:p>
            <a:pPr marL="0" lvl="0" indent="0" algn="l" rtl="0">
              <a:spcBef>
                <a:spcPts val="1200"/>
              </a:spcBef>
              <a:spcAft>
                <a:spcPts val="0"/>
              </a:spcAft>
              <a:buNone/>
            </a:pPr>
            <a:r>
              <a:rPr lang="en" sz="1700" b="1">
                <a:solidFill>
                  <a:srgbClr val="FF0000"/>
                </a:solidFill>
              </a:rPr>
              <a:t>ANSWER</a:t>
            </a:r>
            <a:r>
              <a:rPr lang="en" sz="1700">
                <a:solidFill>
                  <a:schemeClr val="lt1"/>
                </a:solidFill>
              </a:rPr>
              <a:t>: </a:t>
            </a:r>
            <a:r>
              <a:rPr lang="en" sz="1700">
                <a:solidFill>
                  <a:schemeClr val="dk1"/>
                </a:solidFill>
              </a:rPr>
              <a:t> Moo Year’s Eve. </a:t>
            </a:r>
            <a:endParaRPr sz="1700">
              <a:solidFill>
                <a:schemeClr val="dk1"/>
              </a:solidFill>
            </a:endParaRPr>
          </a:p>
          <a:p>
            <a:pPr marL="0" lvl="0" indent="0" algn="l" rtl="0">
              <a:spcBef>
                <a:spcPts val="1200"/>
              </a:spcBef>
              <a:spcAft>
                <a:spcPts val="1200"/>
              </a:spcAft>
              <a:buClr>
                <a:schemeClr val="dk1"/>
              </a:buClr>
              <a:buSzPts val="1100"/>
              <a:buFont typeface="Arial"/>
              <a:buNone/>
            </a:pPr>
            <a:r>
              <a:rPr lang="en" sz="1200">
                <a:solidFill>
                  <a:schemeClr val="dk1"/>
                </a:solidFill>
              </a:rPr>
              <a:t>Joke obtained from: Reader’s Digest</a:t>
            </a:r>
            <a:endParaRPr sz="1700">
              <a:solidFill>
                <a:schemeClr val="dk1"/>
              </a:solidFill>
            </a:endParaRPr>
          </a:p>
        </p:txBody>
      </p:sp>
      <p:sp>
        <p:nvSpPr>
          <p:cNvPr id="846" name="Google Shape;846;p132"/>
          <p:cNvSpPr/>
          <p:nvPr/>
        </p:nvSpPr>
        <p:spPr>
          <a:xfrm>
            <a:off x="1579325" y="1656650"/>
            <a:ext cx="2429100" cy="305400"/>
          </a:xfrm>
          <a:prstGeom prst="roundRect">
            <a:avLst>
              <a:gd name="adj" fmla="val 16667"/>
            </a:avLst>
          </a:prstGeom>
          <a:solidFill>
            <a:srgbClr val="FFFF00"/>
          </a:solid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47" name="Google Shape;847;p132"/>
          <p:cNvSpPr/>
          <p:nvPr/>
        </p:nvSpPr>
        <p:spPr>
          <a:xfrm>
            <a:off x="1579325" y="2905250"/>
            <a:ext cx="2812800" cy="305400"/>
          </a:xfrm>
          <a:prstGeom prst="roundRect">
            <a:avLst>
              <a:gd name="adj" fmla="val 16667"/>
            </a:avLst>
          </a:prstGeom>
          <a:solidFill>
            <a:srgbClr val="FFFF00"/>
          </a:solid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51"/>
        <p:cNvGrpSpPr/>
        <p:nvPr/>
      </p:nvGrpSpPr>
      <p:grpSpPr>
        <a:xfrm>
          <a:off x="0" y="0"/>
          <a:ext cx="0" cy="0"/>
          <a:chOff x="0" y="0"/>
          <a:chExt cx="0" cy="0"/>
        </a:xfrm>
      </p:grpSpPr>
      <p:sp>
        <p:nvSpPr>
          <p:cNvPr id="852" name="Google Shape;852;p133"/>
          <p:cNvSpPr txBox="1">
            <a:spLocks noGrp="1"/>
          </p:cNvSpPr>
          <p:nvPr>
            <p:ph type="title"/>
          </p:nvPr>
        </p:nvSpPr>
        <p:spPr>
          <a:xfrm>
            <a:off x="130800" y="391000"/>
            <a:ext cx="88824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1720" b="1"/>
              <a:t>Suggestions for utilizing the Positive and Negative Word Lists to describe their day.</a:t>
            </a:r>
            <a:endParaRPr sz="1720" b="1"/>
          </a:p>
        </p:txBody>
      </p:sp>
      <p:sp>
        <p:nvSpPr>
          <p:cNvPr id="853" name="Google Shape;853;p133"/>
          <p:cNvSpPr txBox="1">
            <a:spLocks noGrp="1"/>
          </p:cNvSpPr>
          <p:nvPr>
            <p:ph type="body" idx="1"/>
          </p:nvPr>
        </p:nvSpPr>
        <p:spPr>
          <a:xfrm>
            <a:off x="354925" y="1811625"/>
            <a:ext cx="8520600" cy="2887200"/>
          </a:xfrm>
          <a:prstGeom prst="rect">
            <a:avLst/>
          </a:prstGeom>
        </p:spPr>
        <p:txBody>
          <a:bodyPr spcFirstLastPara="1" wrap="square" lIns="91425" tIns="91425" rIns="91425" bIns="91425" anchor="t" anchorCtr="0">
            <a:normAutofit/>
          </a:bodyPr>
          <a:lstStyle/>
          <a:p>
            <a:pPr marL="457200" lvl="0" indent="-323850" algn="l" rtl="0">
              <a:spcBef>
                <a:spcPts val="0"/>
              </a:spcBef>
              <a:spcAft>
                <a:spcPts val="0"/>
              </a:spcAft>
              <a:buClr>
                <a:schemeClr val="dk1"/>
              </a:buClr>
              <a:buSzPts val="1500"/>
              <a:buChar char="●"/>
            </a:pPr>
            <a:r>
              <a:rPr lang="en" sz="1500">
                <a:solidFill>
                  <a:schemeClr val="dk1"/>
                </a:solidFill>
              </a:rPr>
              <a:t>After encouraging the use of verbal speech or an AAC system, the use of vocabulary word lists could be utilized to support the growth of new vocabulary. </a:t>
            </a:r>
            <a:endParaRPr sz="1500">
              <a:solidFill>
                <a:schemeClr val="dk1"/>
              </a:solidFill>
            </a:endParaRPr>
          </a:p>
          <a:p>
            <a:pPr marL="457200" lvl="0" indent="-323850" algn="l" rtl="0">
              <a:spcBef>
                <a:spcPts val="0"/>
              </a:spcBef>
              <a:spcAft>
                <a:spcPts val="0"/>
              </a:spcAft>
              <a:buClr>
                <a:schemeClr val="dk1"/>
              </a:buClr>
              <a:buSzPts val="1500"/>
              <a:buChar char="●"/>
            </a:pPr>
            <a:r>
              <a:rPr lang="en" sz="1500">
                <a:solidFill>
                  <a:schemeClr val="dk1"/>
                </a:solidFill>
              </a:rPr>
              <a:t>Ask the student(s) if they feel good or bad about their day, (choosing the corresponding word list).</a:t>
            </a:r>
            <a:endParaRPr sz="1500">
              <a:solidFill>
                <a:schemeClr val="dk1"/>
              </a:solidFill>
            </a:endParaRPr>
          </a:p>
          <a:p>
            <a:pPr marL="457200" lvl="0" indent="-323850" algn="l" rtl="0">
              <a:spcBef>
                <a:spcPts val="0"/>
              </a:spcBef>
              <a:spcAft>
                <a:spcPts val="0"/>
              </a:spcAft>
              <a:buClr>
                <a:schemeClr val="dk1"/>
              </a:buClr>
              <a:buSzPts val="1500"/>
              <a:buChar char="●"/>
            </a:pPr>
            <a:r>
              <a:rPr lang="en" sz="1500">
                <a:solidFill>
                  <a:schemeClr val="dk1"/>
                </a:solidFill>
              </a:rPr>
              <a:t>If this question poses a challenge, have the student point to the “thumbs up” or “thumbs down” symbol to indicate a good or bad day. </a:t>
            </a:r>
            <a:endParaRPr sz="1500">
              <a:solidFill>
                <a:schemeClr val="dk1"/>
              </a:solidFill>
            </a:endParaRPr>
          </a:p>
          <a:p>
            <a:pPr marL="457200" lvl="0" indent="-323850" algn="l" rtl="0">
              <a:spcBef>
                <a:spcPts val="0"/>
              </a:spcBef>
              <a:spcAft>
                <a:spcPts val="0"/>
              </a:spcAft>
              <a:buClr>
                <a:schemeClr val="dk1"/>
              </a:buClr>
              <a:buSzPts val="1500"/>
              <a:buChar char="●"/>
            </a:pPr>
            <a:r>
              <a:rPr lang="en" sz="1500">
                <a:solidFill>
                  <a:schemeClr val="dk1"/>
                </a:solidFill>
              </a:rPr>
              <a:t>This is a long but not exhaustive list and it would be difficult to review in its entirety.</a:t>
            </a:r>
            <a:endParaRPr sz="1500">
              <a:solidFill>
                <a:schemeClr val="dk1"/>
              </a:solidFill>
            </a:endParaRPr>
          </a:p>
          <a:p>
            <a:pPr marL="457200" lvl="0" indent="-323850" algn="l" rtl="0">
              <a:spcBef>
                <a:spcPts val="0"/>
              </a:spcBef>
              <a:spcAft>
                <a:spcPts val="0"/>
              </a:spcAft>
              <a:buClr>
                <a:schemeClr val="dk1"/>
              </a:buClr>
              <a:buSzPts val="1500"/>
              <a:buChar char="●"/>
            </a:pPr>
            <a:r>
              <a:rPr lang="en" sz="1500">
                <a:solidFill>
                  <a:schemeClr val="dk1"/>
                </a:solidFill>
              </a:rPr>
              <a:t>Suggestion: have students choose a letter of the alphabet to review positive or negative words starting with the the chosen letter. </a:t>
            </a:r>
            <a:endParaRPr sz="1500">
              <a:solidFill>
                <a:schemeClr val="dk1"/>
              </a:solidFill>
            </a:endParaRPr>
          </a:p>
          <a:p>
            <a:pPr marL="457200" lvl="0" indent="-323850" algn="l" rtl="0">
              <a:spcBef>
                <a:spcPts val="0"/>
              </a:spcBef>
              <a:spcAft>
                <a:spcPts val="0"/>
              </a:spcAft>
              <a:buClr>
                <a:schemeClr val="dk1"/>
              </a:buClr>
              <a:buSzPts val="1500"/>
              <a:buChar char="●"/>
            </a:pPr>
            <a:r>
              <a:rPr lang="en" sz="1500">
                <a:solidFill>
                  <a:schemeClr val="dk1"/>
                </a:solidFill>
              </a:rPr>
              <a:t>If the student does not find a word that relates to their day, ask them to choose another letter. </a:t>
            </a:r>
            <a:endParaRPr>
              <a:solidFill>
                <a:schemeClr val="dk1"/>
              </a:solidFill>
            </a:endParaRPr>
          </a:p>
        </p:txBody>
      </p:sp>
      <p:pic>
        <p:nvPicPr>
          <p:cNvPr id="854" name="Google Shape;854;p133"/>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3308900" y="825550"/>
            <a:ext cx="791575" cy="791575"/>
          </a:xfrm>
          <a:prstGeom prst="rect">
            <a:avLst/>
          </a:prstGeom>
          <a:noFill/>
          <a:ln>
            <a:noFill/>
          </a:ln>
        </p:spPr>
      </p:pic>
      <p:pic>
        <p:nvPicPr>
          <p:cNvPr id="855" name="Google Shape;855;p133"/>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4766225" y="868050"/>
            <a:ext cx="706575" cy="7065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59"/>
        <p:cNvGrpSpPr/>
        <p:nvPr/>
      </p:nvGrpSpPr>
      <p:grpSpPr>
        <a:xfrm>
          <a:off x="0" y="0"/>
          <a:ext cx="0" cy="0"/>
          <a:chOff x="0" y="0"/>
          <a:chExt cx="0" cy="0"/>
        </a:xfrm>
      </p:grpSpPr>
      <p:sp>
        <p:nvSpPr>
          <p:cNvPr id="860" name="Google Shape;860;p134"/>
          <p:cNvSpPr txBox="1">
            <a:spLocks noGrp="1"/>
          </p:cNvSpPr>
          <p:nvPr>
            <p:ph type="title"/>
          </p:nvPr>
        </p:nvSpPr>
        <p:spPr>
          <a:xfrm>
            <a:off x="311700" y="445025"/>
            <a:ext cx="62757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Share a </a:t>
            </a:r>
            <a:r>
              <a:rPr lang="en" b="1"/>
              <a:t>WORD</a:t>
            </a:r>
            <a:r>
              <a:rPr lang="en"/>
              <a:t> to describe your day.</a:t>
            </a:r>
            <a:endParaRPr/>
          </a:p>
        </p:txBody>
      </p:sp>
      <p:pic>
        <p:nvPicPr>
          <p:cNvPr id="861" name="Google Shape;861;p13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54900" y="1030363"/>
            <a:ext cx="1909325" cy="1909325"/>
          </a:xfrm>
          <a:prstGeom prst="rect">
            <a:avLst/>
          </a:prstGeom>
          <a:noFill/>
          <a:ln>
            <a:noFill/>
          </a:ln>
        </p:spPr>
      </p:pic>
      <p:pic>
        <p:nvPicPr>
          <p:cNvPr id="862" name="Google Shape;862;p13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371225" y="3009250"/>
            <a:ext cx="1909325" cy="1909325"/>
          </a:xfrm>
          <a:prstGeom prst="rect">
            <a:avLst/>
          </a:prstGeom>
          <a:noFill/>
          <a:ln>
            <a:noFill/>
          </a:ln>
        </p:spPr>
      </p:pic>
      <p:pic>
        <p:nvPicPr>
          <p:cNvPr id="863" name="Google Shape;863;p13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415675" y="1030363"/>
            <a:ext cx="1909325" cy="1909325"/>
          </a:xfrm>
          <a:prstGeom prst="rect">
            <a:avLst/>
          </a:prstGeom>
          <a:noFill/>
          <a:ln>
            <a:noFill/>
          </a:ln>
        </p:spPr>
      </p:pic>
      <p:pic>
        <p:nvPicPr>
          <p:cNvPr id="864" name="Google Shape;864;p13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512825" y="2939700"/>
            <a:ext cx="1909325" cy="1909325"/>
          </a:xfrm>
          <a:prstGeom prst="rect">
            <a:avLst/>
          </a:prstGeom>
          <a:noFill/>
          <a:ln>
            <a:noFill/>
          </a:ln>
        </p:spPr>
      </p:pic>
      <p:pic>
        <p:nvPicPr>
          <p:cNvPr id="865" name="Google Shape;865;p13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4325000" y="2017613"/>
            <a:ext cx="1909325" cy="1909325"/>
          </a:xfrm>
          <a:prstGeom prst="rect">
            <a:avLst/>
          </a:prstGeom>
          <a:noFill/>
          <a:ln>
            <a:noFill/>
          </a:ln>
        </p:spPr>
      </p:pic>
      <p:sp>
        <p:nvSpPr>
          <p:cNvPr id="866" name="Google Shape;866;p134"/>
          <p:cNvSpPr txBox="1"/>
          <p:nvPr/>
        </p:nvSpPr>
        <p:spPr>
          <a:xfrm>
            <a:off x="540150" y="1617425"/>
            <a:ext cx="1138800" cy="400200"/>
          </a:xfrm>
          <a:prstGeom prst="rect">
            <a:avLst/>
          </a:prstGeom>
          <a:solidFill>
            <a:srgbClr val="0000FF"/>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solidFill>
                <a:schemeClr val="dk1"/>
              </a:solidFill>
            </a:endParaRPr>
          </a:p>
        </p:txBody>
      </p:sp>
      <p:sp>
        <p:nvSpPr>
          <p:cNvPr id="867" name="Google Shape;867;p134"/>
          <p:cNvSpPr txBox="1"/>
          <p:nvPr/>
        </p:nvSpPr>
        <p:spPr>
          <a:xfrm>
            <a:off x="2777838" y="1617425"/>
            <a:ext cx="1185000" cy="400200"/>
          </a:xfrm>
          <a:prstGeom prst="rect">
            <a:avLst/>
          </a:prstGeom>
          <a:solidFill>
            <a:srgbClr val="FFFF00"/>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solidFill>
                <a:srgbClr val="FF00FF"/>
              </a:solidFill>
            </a:endParaRPr>
          </a:p>
        </p:txBody>
      </p:sp>
      <p:sp>
        <p:nvSpPr>
          <p:cNvPr id="868" name="Google Shape;868;p134"/>
          <p:cNvSpPr txBox="1"/>
          <p:nvPr/>
        </p:nvSpPr>
        <p:spPr>
          <a:xfrm>
            <a:off x="4710263" y="2609050"/>
            <a:ext cx="1138800" cy="400200"/>
          </a:xfrm>
          <a:prstGeom prst="rect">
            <a:avLst/>
          </a:prstGeom>
          <a:solidFill>
            <a:schemeClr val="accent5"/>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869" name="Google Shape;869;p134"/>
          <p:cNvSpPr txBox="1"/>
          <p:nvPr/>
        </p:nvSpPr>
        <p:spPr>
          <a:xfrm>
            <a:off x="682988" y="3553925"/>
            <a:ext cx="1285800" cy="400200"/>
          </a:xfrm>
          <a:prstGeom prst="rect">
            <a:avLst/>
          </a:prstGeom>
          <a:solidFill>
            <a:srgbClr val="93C47D"/>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solidFill>
                <a:srgbClr val="9900FF"/>
              </a:solidFill>
              <a:highlight>
                <a:srgbClr val="FFFF00"/>
              </a:highlight>
            </a:endParaRPr>
          </a:p>
        </p:txBody>
      </p:sp>
      <p:sp>
        <p:nvSpPr>
          <p:cNvPr id="870" name="Google Shape;870;p134"/>
          <p:cNvSpPr txBox="1"/>
          <p:nvPr/>
        </p:nvSpPr>
        <p:spPr>
          <a:xfrm>
            <a:off x="2874988" y="3553925"/>
            <a:ext cx="1185000" cy="400200"/>
          </a:xfrm>
          <a:prstGeom prst="rect">
            <a:avLst/>
          </a:prstGeom>
          <a:solidFill>
            <a:srgbClr val="EBA6C8"/>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871" name="Google Shape;871;p134"/>
          <p:cNvSpPr txBox="1"/>
          <p:nvPr/>
        </p:nvSpPr>
        <p:spPr>
          <a:xfrm>
            <a:off x="7461050" y="3063463"/>
            <a:ext cx="1558800" cy="18009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chemeClr val="lt1"/>
                </a:solidFill>
              </a:rPr>
              <a:t>Negative Vocabulary Word List </a:t>
            </a:r>
            <a:endParaRPr sz="1300">
              <a:solidFill>
                <a:schemeClr val="lt1"/>
              </a:solidFill>
            </a:endParaRPr>
          </a:p>
          <a:p>
            <a:pPr marL="0" lvl="0" indent="0" algn="l" rtl="0">
              <a:spcBef>
                <a:spcPts val="0"/>
              </a:spcBef>
              <a:spcAft>
                <a:spcPts val="0"/>
              </a:spcAft>
              <a:buNone/>
            </a:pPr>
            <a:r>
              <a:rPr lang="en" sz="1100" u="sng">
                <a:solidFill>
                  <a:schemeClr val="hlink"/>
                </a:solidFill>
                <a:hlinkClick r:id="rId4"/>
              </a:rPr>
              <a:t>https://www.enchantedlearning.com/wordlist/negativewords.shtml</a:t>
            </a:r>
            <a:endParaRPr sz="1100">
              <a:solidFill>
                <a:schemeClr val="lt1"/>
              </a:solidFill>
            </a:endParaRPr>
          </a:p>
          <a:p>
            <a:pPr marL="0" lvl="0" indent="0" algn="l" rtl="0">
              <a:spcBef>
                <a:spcPts val="0"/>
              </a:spcBef>
              <a:spcAft>
                <a:spcPts val="0"/>
              </a:spcAft>
              <a:buNone/>
            </a:pPr>
            <a:endParaRPr sz="1100">
              <a:solidFill>
                <a:schemeClr val="lt1"/>
              </a:solidFill>
            </a:endParaRPr>
          </a:p>
          <a:p>
            <a:pPr marL="0" lvl="0" indent="0" algn="l" rtl="0">
              <a:spcBef>
                <a:spcPts val="0"/>
              </a:spcBef>
              <a:spcAft>
                <a:spcPts val="0"/>
              </a:spcAft>
              <a:buNone/>
            </a:pPr>
            <a:r>
              <a:rPr lang="en" sz="1100">
                <a:solidFill>
                  <a:schemeClr val="lt1"/>
                </a:solidFill>
              </a:rPr>
              <a:t>Courtesy of </a:t>
            </a:r>
            <a:r>
              <a:rPr lang="en" sz="1100">
                <a:solidFill>
                  <a:srgbClr val="2F3333"/>
                </a:solidFill>
              </a:rPr>
              <a:t>Enchanted Learning</a:t>
            </a:r>
            <a:endParaRPr sz="1100">
              <a:solidFill>
                <a:schemeClr val="lt1"/>
              </a:solidFill>
            </a:endParaRPr>
          </a:p>
        </p:txBody>
      </p:sp>
      <p:sp>
        <p:nvSpPr>
          <p:cNvPr id="872" name="Google Shape;872;p134"/>
          <p:cNvSpPr txBox="1"/>
          <p:nvPr/>
        </p:nvSpPr>
        <p:spPr>
          <a:xfrm>
            <a:off x="7539850" y="560350"/>
            <a:ext cx="1438800" cy="19701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chemeClr val="lt1"/>
                </a:solidFill>
              </a:rPr>
              <a:t>Positive Vocabulary Word List </a:t>
            </a:r>
            <a:endParaRPr sz="1300">
              <a:solidFill>
                <a:schemeClr val="lt1"/>
              </a:solidFill>
            </a:endParaRPr>
          </a:p>
          <a:p>
            <a:pPr marL="0" lvl="0" indent="0" algn="l" rtl="0">
              <a:spcBef>
                <a:spcPts val="0"/>
              </a:spcBef>
              <a:spcAft>
                <a:spcPts val="0"/>
              </a:spcAft>
              <a:buNone/>
            </a:pPr>
            <a:r>
              <a:rPr lang="en" sz="1100" u="sng">
                <a:solidFill>
                  <a:schemeClr val="hlink"/>
                </a:solidFill>
                <a:hlinkClick r:id="rId5"/>
              </a:rPr>
              <a:t>https://www.enchantedlearning.com/wordlist/positivewords.shtml</a:t>
            </a:r>
            <a:endParaRPr sz="1100">
              <a:solidFill>
                <a:schemeClr val="lt1"/>
              </a:solidFill>
            </a:endParaRPr>
          </a:p>
          <a:p>
            <a:pPr marL="0" lvl="0" indent="0" algn="l" rtl="0">
              <a:spcBef>
                <a:spcPts val="0"/>
              </a:spcBef>
              <a:spcAft>
                <a:spcPts val="0"/>
              </a:spcAft>
              <a:buNone/>
            </a:pPr>
            <a:endParaRPr sz="1100">
              <a:solidFill>
                <a:schemeClr val="lt1"/>
              </a:solidFill>
            </a:endParaRPr>
          </a:p>
          <a:p>
            <a:pPr marL="0" lvl="0" indent="0" algn="l" rtl="0">
              <a:spcBef>
                <a:spcPts val="0"/>
              </a:spcBef>
              <a:spcAft>
                <a:spcPts val="0"/>
              </a:spcAft>
              <a:buNone/>
            </a:pPr>
            <a:r>
              <a:rPr lang="en" sz="1100">
                <a:solidFill>
                  <a:schemeClr val="lt1"/>
                </a:solidFill>
              </a:rPr>
              <a:t>Courtesy of </a:t>
            </a:r>
            <a:r>
              <a:rPr lang="en" sz="1100">
                <a:solidFill>
                  <a:srgbClr val="2F3333"/>
                </a:solidFill>
              </a:rPr>
              <a:t>Enchanted Learning</a:t>
            </a:r>
            <a:endParaRPr sz="1100">
              <a:solidFill>
                <a:schemeClr val="lt1"/>
              </a:solidFill>
            </a:endParaRPr>
          </a:p>
        </p:txBody>
      </p:sp>
      <p:pic>
        <p:nvPicPr>
          <p:cNvPr id="873" name="Google Shape;873;p134"/>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5886149" y="704287"/>
            <a:ext cx="1438799" cy="1438799"/>
          </a:xfrm>
          <a:prstGeom prst="rect">
            <a:avLst/>
          </a:prstGeom>
          <a:noFill/>
          <a:ln>
            <a:noFill/>
          </a:ln>
        </p:spPr>
      </p:pic>
      <p:pic>
        <p:nvPicPr>
          <p:cNvPr id="874" name="Google Shape;874;p134"/>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5886150" y="3553925"/>
            <a:ext cx="1438801" cy="14388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78"/>
        <p:cNvGrpSpPr/>
        <p:nvPr/>
      </p:nvGrpSpPr>
      <p:grpSpPr>
        <a:xfrm>
          <a:off x="0" y="0"/>
          <a:ext cx="0" cy="0"/>
          <a:chOff x="0" y="0"/>
          <a:chExt cx="0" cy="0"/>
        </a:xfrm>
      </p:grpSpPr>
      <p:sp>
        <p:nvSpPr>
          <p:cNvPr id="879" name="Google Shape;879;p135"/>
          <p:cNvSpPr/>
          <p:nvPr/>
        </p:nvSpPr>
        <p:spPr>
          <a:xfrm>
            <a:off x="123925" y="1833400"/>
            <a:ext cx="2682000" cy="3138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135"/>
          <p:cNvSpPr txBox="1">
            <a:spLocks noGrp="1"/>
          </p:cNvSpPr>
          <p:nvPr>
            <p:ph type="ctrTitle"/>
          </p:nvPr>
        </p:nvSpPr>
        <p:spPr>
          <a:xfrm>
            <a:off x="86600" y="114675"/>
            <a:ext cx="2953500" cy="638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SzPts val="990"/>
              <a:buNone/>
            </a:pPr>
            <a:r>
              <a:rPr lang="en" sz="3380"/>
              <a:t>Tell us a story</a:t>
            </a:r>
            <a:endParaRPr sz="3380"/>
          </a:p>
        </p:txBody>
      </p:sp>
      <p:sp>
        <p:nvSpPr>
          <p:cNvPr id="881" name="Google Shape;881;p135"/>
          <p:cNvSpPr txBox="1">
            <a:spLocks noGrp="1"/>
          </p:cNvSpPr>
          <p:nvPr>
            <p:ph type="subTitle" idx="1"/>
          </p:nvPr>
        </p:nvSpPr>
        <p:spPr>
          <a:xfrm>
            <a:off x="123925" y="1920125"/>
            <a:ext cx="24684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Insert pic</a:t>
            </a:r>
            <a:endParaRPr/>
          </a:p>
        </p:txBody>
      </p:sp>
      <p:graphicFrame>
        <p:nvGraphicFramePr>
          <p:cNvPr id="882" name="Google Shape;882;p135"/>
          <p:cNvGraphicFramePr/>
          <p:nvPr/>
        </p:nvGraphicFramePr>
        <p:xfrm>
          <a:off x="3159025" y="189650"/>
          <a:ext cx="3000000" cy="3000000"/>
        </p:xfrm>
        <a:graphic>
          <a:graphicData uri="http://schemas.openxmlformats.org/drawingml/2006/table">
            <a:tbl>
              <a:tblPr>
                <a:noFill/>
                <a:tableStyleId>{03267CD4-AFF1-4CA6-908F-4A235DA3EBE3}</a:tableStyleId>
              </a:tblPr>
              <a:tblGrid>
                <a:gridCol w="2891250">
                  <a:extLst>
                    <a:ext uri="{9D8B030D-6E8A-4147-A177-3AD203B41FA5}">
                      <a16:colId xmlns:a16="http://schemas.microsoft.com/office/drawing/2014/main" val="20000"/>
                    </a:ext>
                  </a:extLst>
                </a:gridCol>
                <a:gridCol w="2891250">
                  <a:extLst>
                    <a:ext uri="{9D8B030D-6E8A-4147-A177-3AD203B41FA5}">
                      <a16:colId xmlns:a16="http://schemas.microsoft.com/office/drawing/2014/main" val="20001"/>
                    </a:ext>
                  </a:extLst>
                </a:gridCol>
              </a:tblGrid>
              <a:tr h="581350">
                <a:tc>
                  <a:txBody>
                    <a:bodyPr/>
                    <a:lstStyle/>
                    <a:p>
                      <a:pPr marL="0" lvl="0" indent="0" algn="l" rtl="0">
                        <a:spcBef>
                          <a:spcPts val="0"/>
                        </a:spcBef>
                        <a:spcAft>
                          <a:spcPts val="0"/>
                        </a:spcAft>
                        <a:buNone/>
                      </a:pPr>
                      <a:r>
                        <a:rPr lang="en" sz="1500">
                          <a:solidFill>
                            <a:schemeClr val="dk1"/>
                          </a:solidFill>
                        </a:rPr>
                        <a:t>Who </a:t>
                      </a: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617425">
                <a:tc>
                  <a:txBody>
                    <a:bodyPr/>
                    <a:lstStyle/>
                    <a:p>
                      <a:pPr marL="0" lvl="0" indent="0" algn="l" rtl="0">
                        <a:spcBef>
                          <a:spcPts val="0"/>
                        </a:spcBef>
                        <a:spcAft>
                          <a:spcPts val="0"/>
                        </a:spcAft>
                        <a:buClr>
                          <a:schemeClr val="dk1"/>
                        </a:buClr>
                        <a:buSzPts val="1100"/>
                        <a:buFont typeface="Arial"/>
                        <a:buNone/>
                      </a:pPr>
                      <a:r>
                        <a:rPr lang="en" sz="1500">
                          <a:solidFill>
                            <a:schemeClr val="dk1"/>
                          </a:solidFill>
                        </a:rPr>
                        <a:t>Where</a:t>
                      </a: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06675">
                <a:tc>
                  <a:txBody>
                    <a:bodyPr/>
                    <a:lstStyle/>
                    <a:p>
                      <a:pPr marL="0" lvl="0" indent="0" algn="l" rtl="0">
                        <a:spcBef>
                          <a:spcPts val="0"/>
                        </a:spcBef>
                        <a:spcAft>
                          <a:spcPts val="0"/>
                        </a:spcAft>
                        <a:buNone/>
                      </a:pPr>
                      <a:r>
                        <a:rPr lang="en" sz="1500">
                          <a:solidFill>
                            <a:schemeClr val="dk1"/>
                          </a:solidFill>
                        </a:rPr>
                        <a:t>When</a:t>
                      </a: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60425">
                <a:tc>
                  <a:txBody>
                    <a:bodyPr/>
                    <a:lstStyle/>
                    <a:p>
                      <a:pPr marL="0" lvl="0" indent="0" algn="l" rtl="0">
                        <a:spcBef>
                          <a:spcPts val="0"/>
                        </a:spcBef>
                        <a:spcAft>
                          <a:spcPts val="0"/>
                        </a:spcAft>
                        <a:buNone/>
                      </a:pPr>
                      <a:r>
                        <a:rPr lang="en" sz="1500">
                          <a:solidFill>
                            <a:schemeClr val="dk1"/>
                          </a:solidFill>
                        </a:rPr>
                        <a:t>What </a:t>
                      </a: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50875">
                <a:tc>
                  <a:txBody>
                    <a:bodyPr/>
                    <a:lstStyle/>
                    <a:p>
                      <a:pPr marL="0" lvl="0" indent="0" algn="l" rtl="0">
                        <a:spcBef>
                          <a:spcPts val="0"/>
                        </a:spcBef>
                        <a:spcAft>
                          <a:spcPts val="0"/>
                        </a:spcAft>
                        <a:buNone/>
                      </a:pPr>
                      <a:r>
                        <a:rPr lang="en" sz="1500">
                          <a:solidFill>
                            <a:schemeClr val="dk1"/>
                          </a:solidFill>
                        </a:rPr>
                        <a:t>What </a:t>
                      </a: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606325">
                <a:tc>
                  <a:txBody>
                    <a:bodyPr/>
                    <a:lstStyle/>
                    <a:p>
                      <a:pPr marL="0" lvl="0" indent="0" algn="l" rtl="0">
                        <a:spcBef>
                          <a:spcPts val="0"/>
                        </a:spcBef>
                        <a:spcAft>
                          <a:spcPts val="0"/>
                        </a:spcAft>
                        <a:buClr>
                          <a:schemeClr val="dk1"/>
                        </a:buClr>
                        <a:buSzPts val="1100"/>
                        <a:buFont typeface="Arial"/>
                        <a:buNone/>
                      </a:pPr>
                      <a:r>
                        <a:rPr lang="en" sz="1500">
                          <a:solidFill>
                            <a:schemeClr val="dk1"/>
                          </a:solidFill>
                        </a:rPr>
                        <a:t>What</a:t>
                      </a: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98875">
                <a:tc>
                  <a:txBody>
                    <a:bodyPr/>
                    <a:lstStyle/>
                    <a:p>
                      <a:pPr marL="0" lvl="0" indent="0" algn="l" rtl="0">
                        <a:spcBef>
                          <a:spcPts val="0"/>
                        </a:spcBef>
                        <a:spcAft>
                          <a:spcPts val="0"/>
                        </a:spcAft>
                        <a:buNone/>
                      </a:pPr>
                      <a:r>
                        <a:rPr lang="en" sz="1500">
                          <a:solidFill>
                            <a:schemeClr val="dk1"/>
                          </a:solidFill>
                        </a:rPr>
                        <a:t>How</a:t>
                      </a: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642225">
                <a:tc>
                  <a:txBody>
                    <a:bodyPr/>
                    <a:lstStyle/>
                    <a:p>
                      <a:pPr marL="0" lvl="0" indent="0" algn="l" rtl="0">
                        <a:spcBef>
                          <a:spcPts val="0"/>
                        </a:spcBef>
                        <a:spcAft>
                          <a:spcPts val="0"/>
                        </a:spcAft>
                        <a:buNone/>
                      </a:pPr>
                      <a:r>
                        <a:rPr lang="en" sz="1500">
                          <a:solidFill>
                            <a:schemeClr val="dk1"/>
                          </a:solidFill>
                        </a:rPr>
                        <a:t>Why</a:t>
                      </a: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5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883" name="Google Shape;883;p135"/>
          <p:cNvSpPr txBox="1"/>
          <p:nvPr/>
        </p:nvSpPr>
        <p:spPr>
          <a:xfrm>
            <a:off x="86600" y="632800"/>
            <a:ext cx="2797200" cy="1200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solidFill>
                  <a:schemeClr val="dk1"/>
                </a:solidFill>
              </a:rPr>
              <a:t>Insert a picture to evoke conversation. This approach can be used in individual or group sessions. Create WH questions based on the picture and co-construct narratives with your students. (Rice &amp; Soto, 2009)</a:t>
            </a:r>
            <a:r>
              <a:rPr lang="en" sz="1100">
                <a:solidFill>
                  <a:schemeClr val="lt1"/>
                </a:solidFill>
              </a:rPr>
              <a:t> </a:t>
            </a:r>
            <a:endParaRPr sz="1100">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887"/>
        <p:cNvGrpSpPr/>
        <p:nvPr/>
      </p:nvGrpSpPr>
      <p:grpSpPr>
        <a:xfrm>
          <a:off x="0" y="0"/>
          <a:ext cx="0" cy="0"/>
          <a:chOff x="0" y="0"/>
          <a:chExt cx="0" cy="0"/>
        </a:xfrm>
      </p:grpSpPr>
      <p:sp>
        <p:nvSpPr>
          <p:cNvPr id="888" name="Google Shape;888;p136"/>
          <p:cNvSpPr txBox="1">
            <a:spLocks noGrp="1"/>
          </p:cNvSpPr>
          <p:nvPr>
            <p:ph type="title"/>
          </p:nvPr>
        </p:nvSpPr>
        <p:spPr>
          <a:xfrm>
            <a:off x="59975" y="131475"/>
            <a:ext cx="8661000" cy="609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solidFill>
                  <a:schemeClr val="lt1"/>
                </a:solidFill>
              </a:rPr>
              <a:t>Self-Care Moment- </a:t>
            </a:r>
            <a:r>
              <a:rPr lang="en" b="1">
                <a:solidFill>
                  <a:schemeClr val="lt1"/>
                </a:solidFill>
              </a:rPr>
              <a:t>What is Self-Care?</a:t>
            </a:r>
            <a:endParaRPr b="1">
              <a:solidFill>
                <a:schemeClr val="lt1"/>
              </a:solidFill>
            </a:endParaRPr>
          </a:p>
        </p:txBody>
      </p:sp>
      <p:pic>
        <p:nvPicPr>
          <p:cNvPr id="889" name="Google Shape;889;p136" descr="Self care is paying attention to your wants and needs. It can help you maintain your physical,  emotional, and mental wellness. What do you do for self care? &#10;-----------------&#10;AMAZE takes the awkward out of sex ed. &#10;&#10;Real info in fun, animated videos that give you all the answers you actually want to know about sex, your body and relationships.&#10;&#10;Please like, share and subscribe to AMAZE! Follow us on Snap and Insta for more info about puberty and growing up.&#10;&#10;Snap: AmazeOrg&#10;Insta: AmazeParents&#10;TikTok: AmazeOrg&#10;http://amaze.org/&#10;&#10;[AA-042]" title="What is Self Care? #AskAMAZE">
            <a:hlinkClick r:id="rId3"/>
          </p:cNvPr>
          <p:cNvPicPr preferRelativeResize="0"/>
          <p:nvPr/>
        </p:nvPicPr>
        <p:blipFill>
          <a:blip r:embed="rId4">
            <a:alphaModFix/>
          </a:blip>
          <a:stretch>
            <a:fillRect/>
          </a:stretch>
        </p:blipFill>
        <p:spPr>
          <a:xfrm>
            <a:off x="2399100" y="1218278"/>
            <a:ext cx="3889334" cy="2187750"/>
          </a:xfrm>
          <a:prstGeom prst="rect">
            <a:avLst/>
          </a:prstGeom>
          <a:noFill/>
          <a:ln w="76200" cap="flat" cmpd="sng">
            <a:solidFill>
              <a:schemeClr val="lt1"/>
            </a:solidFill>
            <a:prstDash val="solid"/>
            <a:round/>
            <a:headEnd type="none" w="sm" len="sm"/>
            <a:tailEnd type="none" w="sm" len="sm"/>
          </a:ln>
        </p:spPr>
      </p:pic>
      <p:sp>
        <p:nvSpPr>
          <p:cNvPr id="890" name="Google Shape;890;p136"/>
          <p:cNvSpPr txBox="1"/>
          <p:nvPr/>
        </p:nvSpPr>
        <p:spPr>
          <a:xfrm>
            <a:off x="2340513" y="3883225"/>
            <a:ext cx="4006500" cy="9405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b="1">
                <a:solidFill>
                  <a:schemeClr val="lt1"/>
                </a:solidFill>
              </a:rPr>
              <a:t>What is Self Care? #AskAMAZE</a:t>
            </a:r>
            <a:r>
              <a:rPr lang="en" b="1">
                <a:solidFill>
                  <a:srgbClr val="0F0F0F"/>
                </a:solidFill>
              </a:rPr>
              <a:t> </a:t>
            </a:r>
            <a:endParaRPr sz="1100">
              <a:solidFill>
                <a:schemeClr val="lt1"/>
              </a:solidFill>
            </a:endParaRPr>
          </a:p>
          <a:p>
            <a:pPr marL="0" lvl="0" indent="0" algn="l" rtl="0">
              <a:spcBef>
                <a:spcPts val="0"/>
              </a:spcBef>
              <a:spcAft>
                <a:spcPts val="0"/>
              </a:spcAft>
              <a:buNone/>
            </a:pPr>
            <a:r>
              <a:rPr lang="en" sz="1100" u="sng">
                <a:solidFill>
                  <a:schemeClr val="hlink"/>
                </a:solidFill>
                <a:hlinkClick r:id="rId5"/>
              </a:rPr>
              <a:t>https://www.youtube.com/watch?v=ThhG7_bKGQo&amp;ab_channel=AMAZEOrg</a:t>
            </a:r>
            <a:endParaRPr sz="1100">
              <a:solidFill>
                <a:schemeClr val="lt1"/>
              </a:solidFill>
            </a:endParaRPr>
          </a:p>
          <a:p>
            <a:pPr marL="0" lvl="0" indent="0" algn="l" rtl="0">
              <a:spcBef>
                <a:spcPts val="0"/>
              </a:spcBef>
              <a:spcAft>
                <a:spcPts val="0"/>
              </a:spcAft>
              <a:buNone/>
            </a:pPr>
            <a:r>
              <a:rPr lang="en" sz="1100">
                <a:solidFill>
                  <a:schemeClr val="lt1"/>
                </a:solidFill>
              </a:rPr>
              <a:t>Courtesy of Amaze Org</a:t>
            </a:r>
            <a:endParaRPr sz="1100">
              <a:solidFill>
                <a:schemeClr val="lt1"/>
              </a:solidFill>
            </a:endParaRPr>
          </a:p>
        </p:txBody>
      </p:sp>
      <p:sp>
        <p:nvSpPr>
          <p:cNvPr id="891" name="Google Shape;891;p136"/>
          <p:cNvSpPr txBox="1"/>
          <p:nvPr/>
        </p:nvSpPr>
        <p:spPr>
          <a:xfrm>
            <a:off x="5930000" y="1100200"/>
            <a:ext cx="2840400" cy="646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500" b="1">
                <a:solidFill>
                  <a:schemeClr val="dk1"/>
                </a:solidFill>
              </a:rPr>
              <a:t>= Taking care of yourself and your needs</a:t>
            </a:r>
            <a:endParaRPr sz="1500" b="1">
              <a:solidFill>
                <a:schemeClr val="dk1"/>
              </a:solidFill>
            </a:endParaRPr>
          </a:p>
        </p:txBody>
      </p:sp>
      <p:pic>
        <p:nvPicPr>
          <p:cNvPr id="892" name="Google Shape;892;p136"/>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161250" y="4534550"/>
            <a:ext cx="525901" cy="504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89"/>
                                        </p:tgtEl>
                                        <p:attrNameLst>
                                          <p:attrName>style.visibility</p:attrName>
                                        </p:attrNameLst>
                                      </p:cBhvr>
                                      <p:to>
                                        <p:strVal val="visible"/>
                                      </p:to>
                                    </p:set>
                                    <p:animEffect transition="in" filter="fade">
                                      <p:cBhvr>
                                        <p:cTn id="7" dur="1000"/>
                                        <p:tgtEl>
                                          <p:spTgt spid="8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896"/>
        <p:cNvGrpSpPr/>
        <p:nvPr/>
      </p:nvGrpSpPr>
      <p:grpSpPr>
        <a:xfrm>
          <a:off x="0" y="0"/>
          <a:ext cx="0" cy="0"/>
          <a:chOff x="0" y="0"/>
          <a:chExt cx="0" cy="0"/>
        </a:xfrm>
      </p:grpSpPr>
      <p:sp>
        <p:nvSpPr>
          <p:cNvPr id="897" name="Google Shape;897;p137"/>
          <p:cNvSpPr txBox="1">
            <a:spLocks noGrp="1"/>
          </p:cNvSpPr>
          <p:nvPr>
            <p:ph type="title"/>
          </p:nvPr>
        </p:nvSpPr>
        <p:spPr>
          <a:xfrm>
            <a:off x="311700" y="131450"/>
            <a:ext cx="5166300" cy="6096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sz="3133">
                <a:solidFill>
                  <a:schemeClr val="lt1"/>
                </a:solidFill>
              </a:rPr>
              <a:t>Self-Care Moment</a:t>
            </a:r>
            <a:endParaRPr sz="3133">
              <a:solidFill>
                <a:schemeClr val="lt1"/>
              </a:solidFill>
            </a:endParaRPr>
          </a:p>
          <a:p>
            <a:pPr marL="0" lvl="0" indent="0" algn="l" rtl="0">
              <a:spcBef>
                <a:spcPts val="0"/>
              </a:spcBef>
              <a:spcAft>
                <a:spcPts val="0"/>
              </a:spcAft>
              <a:buNone/>
            </a:pPr>
            <a:r>
              <a:rPr lang="en" i="1">
                <a:solidFill>
                  <a:srgbClr val="FFFF00"/>
                </a:solidFill>
              </a:rPr>
              <a:t># 1 Getting Enough Sleep</a:t>
            </a:r>
            <a:endParaRPr i="1">
              <a:solidFill>
                <a:srgbClr val="FFFF00"/>
              </a:solidFill>
            </a:endParaRPr>
          </a:p>
        </p:txBody>
      </p:sp>
      <p:pic>
        <p:nvPicPr>
          <p:cNvPr id="898" name="Google Shape;898;p137"/>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6218350" y="79125"/>
            <a:ext cx="2840349" cy="1597700"/>
          </a:xfrm>
          <a:prstGeom prst="rect">
            <a:avLst/>
          </a:prstGeom>
          <a:noFill/>
          <a:ln>
            <a:noFill/>
          </a:ln>
        </p:spPr>
      </p:pic>
      <p:pic>
        <p:nvPicPr>
          <p:cNvPr id="899" name="Google Shape;899;p137"/>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6420075" y="2224176"/>
            <a:ext cx="2436899" cy="1941899"/>
          </a:xfrm>
          <a:prstGeom prst="rect">
            <a:avLst/>
          </a:prstGeom>
          <a:noFill/>
          <a:ln>
            <a:noFill/>
          </a:ln>
        </p:spPr>
      </p:pic>
      <p:sp>
        <p:nvSpPr>
          <p:cNvPr id="900" name="Google Shape;900;p137"/>
          <p:cNvSpPr txBox="1"/>
          <p:nvPr/>
        </p:nvSpPr>
        <p:spPr>
          <a:xfrm>
            <a:off x="6394125" y="1104725"/>
            <a:ext cx="2488800" cy="646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500">
                <a:solidFill>
                  <a:schemeClr val="dk1"/>
                </a:solidFill>
              </a:rPr>
              <a:t>=Taking care of yourself and your needs</a:t>
            </a:r>
            <a:endParaRPr sz="1500">
              <a:solidFill>
                <a:schemeClr val="dk1"/>
              </a:solidFill>
            </a:endParaRPr>
          </a:p>
        </p:txBody>
      </p:sp>
      <p:sp>
        <p:nvSpPr>
          <p:cNvPr id="901" name="Google Shape;901;p137"/>
          <p:cNvSpPr txBox="1"/>
          <p:nvPr/>
        </p:nvSpPr>
        <p:spPr>
          <a:xfrm>
            <a:off x="175450" y="1238575"/>
            <a:ext cx="5916000" cy="3170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a:solidFill>
                  <a:schemeClr val="lt1"/>
                </a:solidFill>
              </a:rPr>
              <a:t>Sometimes we can’t help staying up late, but… waking up tired is no fun.</a:t>
            </a:r>
            <a:endParaRPr sz="1500">
              <a:solidFill>
                <a:schemeClr val="lt1"/>
              </a:solidFill>
            </a:endParaRPr>
          </a:p>
          <a:p>
            <a:pPr marL="0" lvl="0" indent="0" algn="l" rtl="0">
              <a:spcBef>
                <a:spcPts val="0"/>
              </a:spcBef>
              <a:spcAft>
                <a:spcPts val="0"/>
              </a:spcAft>
              <a:buNone/>
            </a:pPr>
            <a:endParaRPr sz="1500">
              <a:solidFill>
                <a:schemeClr val="lt1"/>
              </a:solidFill>
            </a:endParaRPr>
          </a:p>
          <a:p>
            <a:pPr marL="0" lvl="0" indent="0" algn="l" rtl="0">
              <a:spcBef>
                <a:spcPts val="0"/>
              </a:spcBef>
              <a:spcAft>
                <a:spcPts val="0"/>
              </a:spcAft>
              <a:buNone/>
            </a:pPr>
            <a:r>
              <a:rPr lang="en" sz="1600" b="1">
                <a:solidFill>
                  <a:schemeClr val="dk1"/>
                </a:solidFill>
                <a:highlight>
                  <a:srgbClr val="FFFF00"/>
                </a:highlight>
              </a:rPr>
              <a:t>What do you think of these ideas?</a:t>
            </a:r>
            <a:endParaRPr sz="1800">
              <a:solidFill>
                <a:schemeClr val="lt1"/>
              </a:solidFill>
            </a:endParaRPr>
          </a:p>
          <a:p>
            <a:pPr marL="457200" lvl="0" indent="-323850" algn="l" rtl="0">
              <a:spcBef>
                <a:spcPts val="0"/>
              </a:spcBef>
              <a:spcAft>
                <a:spcPts val="0"/>
              </a:spcAft>
              <a:buClr>
                <a:schemeClr val="lt1"/>
              </a:buClr>
              <a:buSzPts val="1500"/>
              <a:buChar char="●"/>
            </a:pPr>
            <a:r>
              <a:rPr lang="en" sz="1500">
                <a:solidFill>
                  <a:schemeClr val="lt1"/>
                </a:solidFill>
              </a:rPr>
              <a:t>Try to go to sleep at the same time every night.</a:t>
            </a:r>
            <a:endParaRPr sz="1500">
              <a:solidFill>
                <a:schemeClr val="lt1"/>
              </a:solidFill>
            </a:endParaRPr>
          </a:p>
          <a:p>
            <a:pPr marL="457200" lvl="0" indent="-323850" algn="l" rtl="0">
              <a:spcBef>
                <a:spcPts val="0"/>
              </a:spcBef>
              <a:spcAft>
                <a:spcPts val="0"/>
              </a:spcAft>
              <a:buClr>
                <a:schemeClr val="lt1"/>
              </a:buClr>
              <a:buSzPts val="1500"/>
              <a:buChar char="●"/>
            </a:pPr>
            <a:r>
              <a:rPr lang="en" sz="1500">
                <a:solidFill>
                  <a:schemeClr val="lt1"/>
                </a:solidFill>
              </a:rPr>
              <a:t>Try getting at least 7-8 hours of sleep per night, (or more).</a:t>
            </a:r>
            <a:endParaRPr sz="1500">
              <a:solidFill>
                <a:schemeClr val="lt1"/>
              </a:solidFill>
            </a:endParaRPr>
          </a:p>
          <a:p>
            <a:pPr marL="457200" lvl="0" indent="-342900" algn="l" rtl="0">
              <a:spcBef>
                <a:spcPts val="0"/>
              </a:spcBef>
              <a:spcAft>
                <a:spcPts val="0"/>
              </a:spcAft>
              <a:buClr>
                <a:schemeClr val="lt1"/>
              </a:buClr>
              <a:buSzPts val="1800"/>
              <a:buChar char="●"/>
            </a:pPr>
            <a:r>
              <a:rPr lang="en" sz="1500">
                <a:solidFill>
                  <a:schemeClr val="lt1"/>
                </a:solidFill>
              </a:rPr>
              <a:t>Limit screen time before bed. </a:t>
            </a:r>
            <a:r>
              <a:rPr lang="en" sz="1800">
                <a:solidFill>
                  <a:schemeClr val="lt1"/>
                </a:solidFill>
              </a:rPr>
              <a:t> </a:t>
            </a:r>
            <a:endParaRPr sz="1800">
              <a:solidFill>
                <a:schemeClr val="lt1"/>
              </a:solidFill>
            </a:endParaRPr>
          </a:p>
          <a:p>
            <a:pPr marL="0" lvl="0" indent="0" algn="l" rtl="0">
              <a:spcBef>
                <a:spcPts val="0"/>
              </a:spcBef>
              <a:spcAft>
                <a:spcPts val="0"/>
              </a:spcAft>
              <a:buNone/>
            </a:pPr>
            <a:endParaRPr sz="1800">
              <a:solidFill>
                <a:schemeClr val="lt1"/>
              </a:solidFill>
            </a:endParaRPr>
          </a:p>
          <a:p>
            <a:pPr marL="0" lvl="0" indent="0" algn="l" rtl="0">
              <a:spcBef>
                <a:spcPts val="0"/>
              </a:spcBef>
              <a:spcAft>
                <a:spcPts val="0"/>
              </a:spcAft>
              <a:buNone/>
            </a:pPr>
            <a:r>
              <a:rPr lang="en" sz="1600" b="1">
                <a:solidFill>
                  <a:schemeClr val="dk1"/>
                </a:solidFill>
                <a:highlight>
                  <a:srgbClr val="FFFF00"/>
                </a:highlight>
              </a:rPr>
              <a:t>Do you have any other ideas?</a:t>
            </a:r>
            <a:r>
              <a:rPr lang="en" sz="1600" b="1">
                <a:solidFill>
                  <a:schemeClr val="lt1"/>
                </a:solidFill>
                <a:highlight>
                  <a:srgbClr val="FFFF00"/>
                </a:highlight>
              </a:rPr>
              <a:t> </a:t>
            </a:r>
            <a:endParaRPr sz="1600" b="1">
              <a:solidFill>
                <a:schemeClr val="lt1"/>
              </a:solidFill>
              <a:highlight>
                <a:srgbClr val="FFFF00"/>
              </a:highlight>
            </a:endParaRPr>
          </a:p>
          <a:p>
            <a:pPr marL="0" lvl="0" indent="0" algn="l" rtl="0">
              <a:spcBef>
                <a:spcPts val="0"/>
              </a:spcBef>
              <a:spcAft>
                <a:spcPts val="0"/>
              </a:spcAft>
              <a:buNone/>
            </a:pPr>
            <a:endParaRPr sz="1500" b="1">
              <a:solidFill>
                <a:schemeClr val="lt1"/>
              </a:solidFill>
              <a:highlight>
                <a:srgbClr val="FFFF00"/>
              </a:highlight>
            </a:endParaRPr>
          </a:p>
          <a:p>
            <a:pPr marL="0" lvl="0" indent="0" algn="l" rtl="0">
              <a:spcBef>
                <a:spcPts val="0"/>
              </a:spcBef>
              <a:spcAft>
                <a:spcPts val="0"/>
              </a:spcAft>
              <a:buNone/>
            </a:pPr>
            <a:endParaRPr sz="1800" b="1">
              <a:solidFill>
                <a:schemeClr val="lt1"/>
              </a:solidFill>
            </a:endParaRPr>
          </a:p>
          <a:p>
            <a:pPr marL="0" lvl="0" indent="0" algn="l" rtl="0">
              <a:spcBef>
                <a:spcPts val="0"/>
              </a:spcBef>
              <a:spcAft>
                <a:spcPts val="0"/>
              </a:spcAft>
              <a:buNone/>
            </a:pPr>
            <a:endParaRPr sz="1800">
              <a:solidFill>
                <a:schemeClr val="lt1"/>
              </a:solidFill>
            </a:endParaRPr>
          </a:p>
        </p:txBody>
      </p:sp>
      <p:pic>
        <p:nvPicPr>
          <p:cNvPr id="902" name="Google Shape;902;p137"/>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4191425" y="79125"/>
            <a:ext cx="1025600" cy="1025600"/>
          </a:xfrm>
          <a:prstGeom prst="rect">
            <a:avLst/>
          </a:prstGeom>
          <a:noFill/>
          <a:ln>
            <a:noFill/>
          </a:ln>
        </p:spPr>
      </p:pic>
      <p:pic>
        <p:nvPicPr>
          <p:cNvPr id="903" name="Google Shape;903;p137"/>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161250" y="4534550"/>
            <a:ext cx="525901" cy="5040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907"/>
        <p:cNvGrpSpPr/>
        <p:nvPr/>
      </p:nvGrpSpPr>
      <p:grpSpPr>
        <a:xfrm>
          <a:off x="0" y="0"/>
          <a:ext cx="0" cy="0"/>
          <a:chOff x="0" y="0"/>
          <a:chExt cx="0" cy="0"/>
        </a:xfrm>
      </p:grpSpPr>
      <p:sp>
        <p:nvSpPr>
          <p:cNvPr id="908" name="Google Shape;908;p138"/>
          <p:cNvSpPr/>
          <p:nvPr/>
        </p:nvSpPr>
        <p:spPr>
          <a:xfrm>
            <a:off x="73600" y="1251600"/>
            <a:ext cx="2973000" cy="2204100"/>
          </a:xfrm>
          <a:prstGeom prst="rect">
            <a:avLst/>
          </a:prstGeom>
          <a:solidFill>
            <a:schemeClr val="dk1"/>
          </a:solid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09" name="Google Shape;909;p1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Let’s take a break for </a:t>
            </a:r>
            <a:r>
              <a:rPr lang="en" b="1"/>
              <a:t>2 minutes (Resources)</a:t>
            </a:r>
            <a:endParaRPr b="1"/>
          </a:p>
        </p:txBody>
      </p:sp>
      <p:sp>
        <p:nvSpPr>
          <p:cNvPr id="910" name="Google Shape;910;p138"/>
          <p:cNvSpPr txBox="1"/>
          <p:nvPr/>
        </p:nvSpPr>
        <p:spPr>
          <a:xfrm>
            <a:off x="142438" y="3559925"/>
            <a:ext cx="2835300" cy="1123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2 Minute Timer with Music - Funny/Cute Animal Edition</a:t>
            </a:r>
            <a:endParaRPr>
              <a:solidFill>
                <a:schemeClr val="dk1"/>
              </a:solidFill>
            </a:endParaRPr>
          </a:p>
          <a:p>
            <a:pPr marL="0" lvl="0" indent="0" algn="ctr" rtl="0">
              <a:spcBef>
                <a:spcPts val="0"/>
              </a:spcBef>
              <a:spcAft>
                <a:spcPts val="0"/>
              </a:spcAft>
              <a:buNone/>
            </a:pPr>
            <a:r>
              <a:rPr lang="en" sz="1100" u="sng">
                <a:solidFill>
                  <a:schemeClr val="hlink"/>
                </a:solidFill>
                <a:hlinkClick r:id="rId3"/>
              </a:rPr>
              <a:t>https://www.youtube.com/watch?v=quNKXW3maPY</a:t>
            </a:r>
            <a:endParaRPr sz="1700">
              <a:solidFill>
                <a:schemeClr val="lt1"/>
              </a:solidFill>
            </a:endParaRPr>
          </a:p>
          <a:p>
            <a:pPr marL="0" lvl="0" indent="0" algn="ctr" rtl="0">
              <a:spcBef>
                <a:spcPts val="0"/>
              </a:spcBef>
              <a:spcAft>
                <a:spcPts val="0"/>
              </a:spcAft>
              <a:buNone/>
            </a:pPr>
            <a:r>
              <a:rPr lang="en" sz="1100">
                <a:solidFill>
                  <a:schemeClr val="dk1"/>
                </a:solidFill>
              </a:rPr>
              <a:t>Courtesy of The Time Wizard</a:t>
            </a:r>
            <a:endParaRPr sz="1700">
              <a:solidFill>
                <a:schemeClr val="dk1"/>
              </a:solidFill>
            </a:endParaRPr>
          </a:p>
        </p:txBody>
      </p:sp>
      <p:pic>
        <p:nvPicPr>
          <p:cNvPr id="911" name="Google Shape;911;p138" descr="2 minute timer DOG HEAVEN! Love dogs? I do too. These cute dogs will distract you from the 2 minute timer. #dog &#10;✅SUBSCRIBE👉 https://bit.ly/30COX6E 👈 Just do it already😀&#10;&#10;☕ Buy me a coffee if you like my videos&#10;👉 https://www.buymeacoffee.com/timertopia&#10;&#10;&#10;&#10;It's a great two minute timer for classrooms, breaks, homework studies, tests, games, etc...&#10;&#10;Join us in the comments. We are a friendly community.&#10;&#10;#timertopia" title="2 Minute Timer (DOG HEAVEN) 🐕">
            <a:hlinkClick r:id="rId4"/>
          </p:cNvPr>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3211425" y="1279025"/>
            <a:ext cx="2710975" cy="2165400"/>
          </a:xfrm>
          <a:prstGeom prst="rect">
            <a:avLst/>
          </a:prstGeom>
          <a:noFill/>
          <a:ln w="76200" cap="flat" cmpd="sng">
            <a:solidFill>
              <a:srgbClr val="FFFF00"/>
            </a:solidFill>
            <a:prstDash val="solid"/>
            <a:round/>
            <a:headEnd type="none" w="sm" len="sm"/>
            <a:tailEnd type="none" w="sm" len="sm"/>
          </a:ln>
        </p:spPr>
      </p:pic>
      <p:sp>
        <p:nvSpPr>
          <p:cNvPr id="912" name="Google Shape;912;p138"/>
          <p:cNvSpPr txBox="1"/>
          <p:nvPr/>
        </p:nvSpPr>
        <p:spPr>
          <a:xfrm>
            <a:off x="3149263" y="3559925"/>
            <a:ext cx="2835300" cy="1123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2 Minute Timer (DOG HEAVEN) </a:t>
            </a:r>
            <a:endParaRPr>
              <a:solidFill>
                <a:schemeClr val="dk1"/>
              </a:solidFill>
            </a:endParaRPr>
          </a:p>
          <a:p>
            <a:pPr marL="0" lvl="0" indent="0" algn="ctr" rtl="0">
              <a:spcBef>
                <a:spcPts val="0"/>
              </a:spcBef>
              <a:spcAft>
                <a:spcPts val="0"/>
              </a:spcAft>
              <a:buNone/>
            </a:pPr>
            <a:endParaRPr>
              <a:solidFill>
                <a:schemeClr val="lt1"/>
              </a:solidFill>
            </a:endParaRPr>
          </a:p>
          <a:p>
            <a:pPr marL="0" lvl="0" indent="0" algn="ctr" rtl="0">
              <a:spcBef>
                <a:spcPts val="0"/>
              </a:spcBef>
              <a:spcAft>
                <a:spcPts val="0"/>
              </a:spcAft>
              <a:buNone/>
            </a:pPr>
            <a:r>
              <a:rPr lang="en" sz="1100" u="sng">
                <a:solidFill>
                  <a:schemeClr val="hlink"/>
                </a:solidFill>
                <a:hlinkClick r:id="rId6"/>
              </a:rPr>
              <a:t>https://www.youtube.com/watch?v=99nl9blaNuY</a:t>
            </a:r>
            <a:endParaRPr sz="1100">
              <a:solidFill>
                <a:schemeClr val="lt1"/>
              </a:solidFill>
            </a:endParaRPr>
          </a:p>
          <a:p>
            <a:pPr marL="0" lvl="0" indent="0" algn="ctr" rtl="0">
              <a:spcBef>
                <a:spcPts val="0"/>
              </a:spcBef>
              <a:spcAft>
                <a:spcPts val="0"/>
              </a:spcAft>
              <a:buNone/>
            </a:pPr>
            <a:r>
              <a:rPr lang="en" sz="1100">
                <a:solidFill>
                  <a:schemeClr val="dk1"/>
                </a:solidFill>
              </a:rPr>
              <a:t>Courtesy of Timer Topia</a:t>
            </a:r>
            <a:endParaRPr sz="1100">
              <a:solidFill>
                <a:schemeClr val="dk1"/>
              </a:solidFill>
            </a:endParaRPr>
          </a:p>
        </p:txBody>
      </p:sp>
      <p:pic>
        <p:nvPicPr>
          <p:cNvPr id="913" name="Google Shape;913;p138" descr="Enjoy a 2 minute break sitting by a flowing brook along a wooded area.&#10;&#10;Remember to Like &amp; Subscribe for more relaxing videos.&#10;&#10;#TGBATG" title="[2 MIN BREAK] Sitting By Water Stream">
            <a:hlinkClick r:id="rId7"/>
          </p:cNvPr>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6156050" y="1270950"/>
            <a:ext cx="2835425" cy="2165400"/>
          </a:xfrm>
          <a:prstGeom prst="rect">
            <a:avLst/>
          </a:prstGeom>
          <a:noFill/>
          <a:ln w="76200" cap="flat" cmpd="sng">
            <a:solidFill>
              <a:srgbClr val="00FF00"/>
            </a:solidFill>
            <a:prstDash val="solid"/>
            <a:round/>
            <a:headEnd type="none" w="sm" len="sm"/>
            <a:tailEnd type="none" w="sm" len="sm"/>
          </a:ln>
        </p:spPr>
      </p:pic>
      <p:sp>
        <p:nvSpPr>
          <p:cNvPr id="914" name="Google Shape;914;p138"/>
          <p:cNvSpPr txBox="1"/>
          <p:nvPr/>
        </p:nvSpPr>
        <p:spPr>
          <a:xfrm>
            <a:off x="6156100" y="3475175"/>
            <a:ext cx="2916300" cy="1293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[2 MIN BREAK] Sitting By Water Stream</a:t>
            </a:r>
            <a:endParaRPr>
              <a:solidFill>
                <a:schemeClr val="dk1"/>
              </a:solidFill>
            </a:endParaRPr>
          </a:p>
          <a:p>
            <a:pPr marL="0" lvl="0" indent="0" algn="ctr" rtl="0">
              <a:spcBef>
                <a:spcPts val="0"/>
              </a:spcBef>
              <a:spcAft>
                <a:spcPts val="0"/>
              </a:spcAft>
              <a:buNone/>
            </a:pPr>
            <a:endParaRPr sz="1100">
              <a:solidFill>
                <a:schemeClr val="lt1"/>
              </a:solidFill>
            </a:endParaRPr>
          </a:p>
          <a:p>
            <a:pPr marL="0" lvl="0" indent="0" algn="ctr" rtl="0">
              <a:spcBef>
                <a:spcPts val="0"/>
              </a:spcBef>
              <a:spcAft>
                <a:spcPts val="0"/>
              </a:spcAft>
              <a:buNone/>
            </a:pPr>
            <a:r>
              <a:rPr lang="en" sz="1100" u="sng">
                <a:solidFill>
                  <a:schemeClr val="hlink"/>
                </a:solidFill>
                <a:hlinkClick r:id="rId9"/>
              </a:rPr>
              <a:t>https://www.youtube.com/watch?v=3teX3Aw8hwU</a:t>
            </a:r>
            <a:endParaRPr sz="1100">
              <a:solidFill>
                <a:schemeClr val="lt1"/>
              </a:solidFill>
            </a:endParaRPr>
          </a:p>
          <a:p>
            <a:pPr marL="0" lvl="0" indent="0" algn="ctr" rtl="0">
              <a:spcBef>
                <a:spcPts val="0"/>
              </a:spcBef>
              <a:spcAft>
                <a:spcPts val="0"/>
              </a:spcAft>
              <a:buNone/>
            </a:pPr>
            <a:r>
              <a:rPr lang="en" sz="1100">
                <a:solidFill>
                  <a:schemeClr val="dk1"/>
                </a:solidFill>
              </a:rPr>
              <a:t>Courtesy of Daniel St.Pierre</a:t>
            </a:r>
            <a:endParaRPr sz="1700">
              <a:solidFill>
                <a:schemeClr val="dk1"/>
              </a:solidFill>
            </a:endParaRPr>
          </a:p>
        </p:txBody>
      </p:sp>
      <p:pic>
        <p:nvPicPr>
          <p:cNvPr id="915" name="Google Shape;915;p138" descr="Funny and cute animals with an upbeat soundtrack for two minutes." title="2 Minute Timer with Music - Funny/Cute Animal Edition">
            <a:hlinkClick r:id="rId10"/>
          </p:cNvPr>
          <p:cNvPicPr preferRelativeResize="0"/>
          <p:nvPr/>
        </p:nvPicPr>
        <p:blipFill>
          <a:blip r:embed="rId11">
            <a:alphaModFix/>
          </a:blip>
          <a:stretch>
            <a:fillRect/>
          </a:stretch>
        </p:blipFill>
        <p:spPr>
          <a:xfrm>
            <a:off x="142350" y="1564263"/>
            <a:ext cx="2835425" cy="15949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11"/>
                                        </p:tgtEl>
                                        <p:attrNameLst>
                                          <p:attrName>style.visibility</p:attrName>
                                        </p:attrNameLst>
                                      </p:cBhvr>
                                      <p:to>
                                        <p:strVal val="visible"/>
                                      </p:to>
                                    </p:set>
                                    <p:animEffect transition="in" filter="fade">
                                      <p:cBhvr>
                                        <p:cTn id="7" dur="1000"/>
                                        <p:tgtEl>
                                          <p:spTgt spid="9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13"/>
                                        </p:tgtEl>
                                        <p:attrNameLst>
                                          <p:attrName>style.visibility</p:attrName>
                                        </p:attrNameLst>
                                      </p:cBhvr>
                                      <p:to>
                                        <p:strVal val="visible"/>
                                      </p:to>
                                    </p:set>
                                    <p:animEffect transition="in" filter="fade">
                                      <p:cBhvr>
                                        <p:cTn id="12" dur="1000"/>
                                        <p:tgtEl>
                                          <p:spTgt spid="9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15"/>
                                        </p:tgtEl>
                                        <p:attrNameLst>
                                          <p:attrName>style.visibility</p:attrName>
                                        </p:attrNameLst>
                                      </p:cBhvr>
                                      <p:to>
                                        <p:strVal val="visible"/>
                                      </p:to>
                                    </p:set>
                                    <p:animEffect transition="in" filter="fade">
                                      <p:cBhvr>
                                        <p:cTn id="17" dur="1000"/>
                                        <p:tgtEl>
                                          <p:spTgt spid="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19"/>
        <p:cNvGrpSpPr/>
        <p:nvPr/>
      </p:nvGrpSpPr>
      <p:grpSpPr>
        <a:xfrm>
          <a:off x="0" y="0"/>
          <a:ext cx="0" cy="0"/>
          <a:chOff x="0" y="0"/>
          <a:chExt cx="0" cy="0"/>
        </a:xfrm>
      </p:grpSpPr>
      <p:sp>
        <p:nvSpPr>
          <p:cNvPr id="920" name="Google Shape;920;p139"/>
          <p:cNvSpPr/>
          <p:nvPr/>
        </p:nvSpPr>
        <p:spPr>
          <a:xfrm>
            <a:off x="3163325" y="1171575"/>
            <a:ext cx="2782800" cy="2276700"/>
          </a:xfrm>
          <a:prstGeom prst="rect">
            <a:avLst/>
          </a:prstGeom>
          <a:solidFill>
            <a:schemeClr val="dk1"/>
          </a:solidFill>
          <a:ln w="76200"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21" name="Google Shape;921;p139"/>
          <p:cNvSpPr txBox="1">
            <a:spLocks noGrp="1"/>
          </p:cNvSpPr>
          <p:nvPr>
            <p:ph type="title"/>
          </p:nvPr>
        </p:nvSpPr>
        <p:spPr>
          <a:xfrm>
            <a:off x="154450" y="363450"/>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Let’s take a break for </a:t>
            </a:r>
            <a:r>
              <a:rPr lang="en" b="1"/>
              <a:t>2 minutes (Resources)</a:t>
            </a:r>
            <a:endParaRPr b="1"/>
          </a:p>
        </p:txBody>
      </p:sp>
      <p:sp>
        <p:nvSpPr>
          <p:cNvPr id="922" name="Google Shape;922;p139"/>
          <p:cNvSpPr txBox="1"/>
          <p:nvPr/>
        </p:nvSpPr>
        <p:spPr>
          <a:xfrm>
            <a:off x="154450" y="3459425"/>
            <a:ext cx="2868000" cy="1123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2 Minute Radial Timer</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sz="1100" u="sng">
                <a:solidFill>
                  <a:schemeClr val="hlink"/>
                </a:solidFill>
                <a:hlinkClick r:id="rId3"/>
              </a:rPr>
              <a:t>https://www.youtubeeducation.com/watch?v=IRVJopSUsdc</a:t>
            </a:r>
            <a:endParaRPr sz="1100">
              <a:solidFill>
                <a:schemeClr val="lt1"/>
              </a:solidFill>
            </a:endParaRPr>
          </a:p>
          <a:p>
            <a:pPr marL="0" lvl="0" indent="0" algn="ctr" rtl="0">
              <a:spcBef>
                <a:spcPts val="0"/>
              </a:spcBef>
              <a:spcAft>
                <a:spcPts val="0"/>
              </a:spcAft>
              <a:buNone/>
            </a:pPr>
            <a:r>
              <a:rPr lang="en" sz="1100">
                <a:solidFill>
                  <a:schemeClr val="dk1"/>
                </a:solidFill>
              </a:rPr>
              <a:t>Courtesy of PHCuber</a:t>
            </a:r>
            <a:endParaRPr sz="1100">
              <a:solidFill>
                <a:schemeClr val="dk1"/>
              </a:solidFill>
            </a:endParaRPr>
          </a:p>
        </p:txBody>
      </p:sp>
      <p:sp>
        <p:nvSpPr>
          <p:cNvPr id="923" name="Google Shape;923;p139"/>
          <p:cNvSpPr txBox="1"/>
          <p:nvPr/>
        </p:nvSpPr>
        <p:spPr>
          <a:xfrm>
            <a:off x="3151325" y="3459425"/>
            <a:ext cx="2782800" cy="1123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2 Minutes of Calm Nature Sounds 2 Mins</a:t>
            </a:r>
            <a:endParaRPr>
              <a:solidFill>
                <a:schemeClr val="dk1"/>
              </a:solidFill>
            </a:endParaRPr>
          </a:p>
          <a:p>
            <a:pPr marL="0" lvl="0" indent="0" algn="ctr" rtl="0">
              <a:spcBef>
                <a:spcPts val="0"/>
              </a:spcBef>
              <a:spcAft>
                <a:spcPts val="0"/>
              </a:spcAft>
              <a:buNone/>
            </a:pPr>
            <a:r>
              <a:rPr lang="en" sz="1100" u="sng">
                <a:solidFill>
                  <a:schemeClr val="hlink"/>
                </a:solidFill>
                <a:hlinkClick r:id="rId4"/>
              </a:rPr>
              <a:t>https://www.youtube.com/watch?v=GgO6nfNEf_4</a:t>
            </a:r>
            <a:endParaRPr sz="1100">
              <a:solidFill>
                <a:schemeClr val="lt1"/>
              </a:solidFill>
            </a:endParaRPr>
          </a:p>
          <a:p>
            <a:pPr marL="0" lvl="0" indent="0" algn="ctr" rtl="0">
              <a:spcBef>
                <a:spcPts val="0"/>
              </a:spcBef>
              <a:spcAft>
                <a:spcPts val="0"/>
              </a:spcAft>
              <a:buNone/>
            </a:pPr>
            <a:r>
              <a:rPr lang="en" sz="1100">
                <a:solidFill>
                  <a:schemeClr val="dk1"/>
                </a:solidFill>
              </a:rPr>
              <a:t>Courtesy of The Meditation Station</a:t>
            </a:r>
            <a:endParaRPr sz="1700">
              <a:solidFill>
                <a:schemeClr val="dk1"/>
              </a:solidFill>
            </a:endParaRPr>
          </a:p>
        </p:txBody>
      </p:sp>
      <p:pic>
        <p:nvPicPr>
          <p:cNvPr id="924" name="Google Shape;924;p139" descr="Enjoyed this timer? Feel free to support my channel at&#10;https://www.youtube.com/channel/UCCt57dttPceRxJpBcxMXJbA/join :)" title="2 Minute Radial Timer">
            <a:hlinkClick r:id="rId5"/>
          </p:cNvPr>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107025" y="1223175"/>
            <a:ext cx="2868000" cy="2180075"/>
          </a:xfrm>
          <a:prstGeom prst="rect">
            <a:avLst/>
          </a:prstGeom>
          <a:noFill/>
          <a:ln w="76200" cap="flat" cmpd="sng">
            <a:solidFill>
              <a:srgbClr val="FF0000"/>
            </a:solidFill>
            <a:prstDash val="solid"/>
            <a:round/>
            <a:headEnd type="none" w="sm" len="sm"/>
            <a:tailEnd type="none" w="sm" len="sm"/>
          </a:ln>
        </p:spPr>
      </p:pic>
      <p:pic>
        <p:nvPicPr>
          <p:cNvPr id="925" name="Google Shape;925;p139" descr="Take a short 2 minute break from your day for some beautiful ocean view and sounds.  &#10;&#10;© Iluminarstudio.com, 2021. All rights reserved. Any reproduction or republication of all or part of this video/audio is prohibited." title="Two Minute Break - Short Ocean Sounds Calming Waves | Take a short 2 minute break from the day!">
            <a:hlinkClick r:id="rId7"/>
          </p:cNvPr>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6134425" y="1223175"/>
            <a:ext cx="2906774" cy="2180075"/>
          </a:xfrm>
          <a:prstGeom prst="rect">
            <a:avLst/>
          </a:prstGeom>
          <a:noFill/>
          <a:ln w="76200" cap="flat" cmpd="sng">
            <a:solidFill>
              <a:srgbClr val="00FF00"/>
            </a:solidFill>
            <a:prstDash val="solid"/>
            <a:round/>
            <a:headEnd type="none" w="sm" len="sm"/>
            <a:tailEnd type="none" w="sm" len="sm"/>
          </a:ln>
        </p:spPr>
      </p:pic>
      <p:sp>
        <p:nvSpPr>
          <p:cNvPr id="926" name="Google Shape;926;p139"/>
          <p:cNvSpPr txBox="1"/>
          <p:nvPr/>
        </p:nvSpPr>
        <p:spPr>
          <a:xfrm>
            <a:off x="6063000" y="3459425"/>
            <a:ext cx="2978100" cy="1123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Two Minute Break - Short Ocean Sounds Calming Waves</a:t>
            </a:r>
            <a:endParaRPr>
              <a:solidFill>
                <a:schemeClr val="dk1"/>
              </a:solidFill>
            </a:endParaRPr>
          </a:p>
          <a:p>
            <a:pPr marL="0" lvl="0" indent="0" algn="ctr" rtl="0">
              <a:spcBef>
                <a:spcPts val="0"/>
              </a:spcBef>
              <a:spcAft>
                <a:spcPts val="0"/>
              </a:spcAft>
              <a:buNone/>
            </a:pPr>
            <a:r>
              <a:rPr lang="en" sz="1100" u="sng">
                <a:solidFill>
                  <a:schemeClr val="hlink"/>
                </a:solidFill>
                <a:hlinkClick r:id="rId9"/>
              </a:rPr>
              <a:t>https://www.youtubeeducation.com/watch?v=6eRaI_fYbZM</a:t>
            </a:r>
            <a:endParaRPr sz="1100">
              <a:solidFill>
                <a:schemeClr val="lt1"/>
              </a:solidFill>
            </a:endParaRPr>
          </a:p>
          <a:p>
            <a:pPr marL="0" lvl="0" indent="0" algn="ctr" rtl="0">
              <a:spcBef>
                <a:spcPts val="0"/>
              </a:spcBef>
              <a:spcAft>
                <a:spcPts val="0"/>
              </a:spcAft>
              <a:buNone/>
            </a:pPr>
            <a:r>
              <a:rPr lang="en" sz="1100">
                <a:solidFill>
                  <a:schemeClr val="dk1"/>
                </a:solidFill>
              </a:rPr>
              <a:t> Courtesy of IluminarStudio</a:t>
            </a:r>
            <a:endParaRPr sz="1100">
              <a:solidFill>
                <a:schemeClr val="dk1"/>
              </a:solidFill>
            </a:endParaRPr>
          </a:p>
        </p:txBody>
      </p:sp>
      <p:pic>
        <p:nvPicPr>
          <p:cNvPr id="927" name="Google Shape;927;p139" descr="2 Minutes of Calm | Nature Sounds 2 Mins | Relax/Relaxation | Birds Singing/ /Peace/Meditation | - The Meditation Station&#10;&#10;Let yourself go as you relax under the forest, close your eyes and let yourself listen to the singing birds as you let yourself be at peace and total calmness. 2 minutes of meditation can go a long way. Imagine you're in the forest sitting in a hammock just listening to the nature sounds around you. The nature sounds let you relax and fall into a peaceful state.&#10;&#10;Take a moment to calm down in your day, at night or before bed. 2 minutes of calm nature sounds to let you be at peace.  2 mins of relaxation. Listen to the birds sing and river flow." title="2 Minutes of Calm | Nature Sounds 2 Mins | Relax/Relaxation | Birds Singing/ /Peace/Meditation |">
            <a:hlinkClick r:id="rId10"/>
          </p:cNvPr>
          <p:cNvPicPr preferRelativeResize="0"/>
          <p:nvPr/>
        </p:nvPicPr>
        <p:blipFill>
          <a:blip r:embed="rId11">
            <a:alphaModFix/>
          </a:blip>
          <a:stretch>
            <a:fillRect/>
          </a:stretch>
        </p:blipFill>
        <p:spPr>
          <a:xfrm>
            <a:off x="3220662" y="1562800"/>
            <a:ext cx="2668125" cy="15008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4"/>
                                        </p:tgtEl>
                                        <p:attrNameLst>
                                          <p:attrName>style.visibility</p:attrName>
                                        </p:attrNameLst>
                                      </p:cBhvr>
                                      <p:to>
                                        <p:strVal val="visible"/>
                                      </p:to>
                                    </p:set>
                                    <p:animEffect transition="in" filter="fade">
                                      <p:cBhvr>
                                        <p:cTn id="7" dur="1000"/>
                                        <p:tgtEl>
                                          <p:spTgt spid="9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25"/>
                                        </p:tgtEl>
                                        <p:attrNameLst>
                                          <p:attrName>style.visibility</p:attrName>
                                        </p:attrNameLst>
                                      </p:cBhvr>
                                      <p:to>
                                        <p:strVal val="visible"/>
                                      </p:to>
                                    </p:set>
                                    <p:animEffect transition="in" filter="fade">
                                      <p:cBhvr>
                                        <p:cTn id="12" dur="1000"/>
                                        <p:tgtEl>
                                          <p:spTgt spid="9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27"/>
                                        </p:tgtEl>
                                        <p:attrNameLst>
                                          <p:attrName>style.visibility</p:attrName>
                                        </p:attrNameLst>
                                      </p:cBhvr>
                                      <p:to>
                                        <p:strVal val="visible"/>
                                      </p:to>
                                    </p:set>
                                    <p:animEffect transition="in" filter="fade">
                                      <p:cBhvr>
                                        <p:cTn id="17" dur="1000"/>
                                        <p:tgtEl>
                                          <p:spTgt spid="9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31"/>
        <p:cNvGrpSpPr/>
        <p:nvPr/>
      </p:nvGrpSpPr>
      <p:grpSpPr>
        <a:xfrm>
          <a:off x="0" y="0"/>
          <a:ext cx="0" cy="0"/>
          <a:chOff x="0" y="0"/>
          <a:chExt cx="0" cy="0"/>
        </a:xfrm>
      </p:grpSpPr>
      <p:sp>
        <p:nvSpPr>
          <p:cNvPr id="932" name="Google Shape;932;p140"/>
          <p:cNvSpPr txBox="1">
            <a:spLocks noGrp="1"/>
          </p:cNvSpPr>
          <p:nvPr>
            <p:ph type="title"/>
          </p:nvPr>
        </p:nvSpPr>
        <p:spPr>
          <a:xfrm>
            <a:off x="311700" y="119350"/>
            <a:ext cx="914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1820">
                <a:solidFill>
                  <a:schemeClr val="lt1"/>
                </a:solidFill>
              </a:rPr>
              <a:t>What </a:t>
            </a:r>
            <a:r>
              <a:rPr lang="en" sz="1820">
                <a:solidFill>
                  <a:srgbClr val="FFFF00"/>
                </a:solidFill>
              </a:rPr>
              <a:t>Topics or Interests</a:t>
            </a:r>
            <a:r>
              <a:rPr lang="en" sz="1820">
                <a:solidFill>
                  <a:schemeClr val="lt1"/>
                </a:solidFill>
              </a:rPr>
              <a:t> do you like to talk about? </a:t>
            </a:r>
            <a:endParaRPr sz="1820">
              <a:solidFill>
                <a:schemeClr val="lt1"/>
              </a:solidFill>
            </a:endParaRPr>
          </a:p>
          <a:p>
            <a:pPr marL="0" lvl="0" indent="0" algn="ctr" rtl="0">
              <a:spcBef>
                <a:spcPts val="0"/>
              </a:spcBef>
              <a:spcAft>
                <a:spcPts val="0"/>
              </a:spcAft>
              <a:buSzPts val="990"/>
              <a:buNone/>
            </a:pPr>
            <a:r>
              <a:rPr lang="en" sz="1820">
                <a:solidFill>
                  <a:schemeClr val="lt1"/>
                </a:solidFill>
              </a:rPr>
              <a:t>Let’s see if any of you share the same ones?</a:t>
            </a:r>
            <a:endParaRPr sz="1820">
              <a:solidFill>
                <a:schemeClr val="lt1"/>
              </a:solidFill>
            </a:endParaRPr>
          </a:p>
        </p:txBody>
      </p:sp>
      <p:graphicFrame>
        <p:nvGraphicFramePr>
          <p:cNvPr id="933" name="Google Shape;933;p140"/>
          <p:cNvGraphicFramePr/>
          <p:nvPr/>
        </p:nvGraphicFramePr>
        <p:xfrm>
          <a:off x="920625" y="994150"/>
          <a:ext cx="3000000" cy="3000000"/>
        </p:xfrm>
        <a:graphic>
          <a:graphicData uri="http://schemas.openxmlformats.org/drawingml/2006/table">
            <a:tbl>
              <a:tblPr>
                <a:noFill/>
                <a:tableStyleId>{03267CD4-AFF1-4CA6-908F-4A235DA3EBE3}</a:tableStyleId>
              </a:tblPr>
              <a:tblGrid>
                <a:gridCol w="1734800">
                  <a:extLst>
                    <a:ext uri="{9D8B030D-6E8A-4147-A177-3AD203B41FA5}">
                      <a16:colId xmlns:a16="http://schemas.microsoft.com/office/drawing/2014/main" val="20000"/>
                    </a:ext>
                  </a:extLst>
                </a:gridCol>
                <a:gridCol w="1734800">
                  <a:extLst>
                    <a:ext uri="{9D8B030D-6E8A-4147-A177-3AD203B41FA5}">
                      <a16:colId xmlns:a16="http://schemas.microsoft.com/office/drawing/2014/main" val="20001"/>
                    </a:ext>
                  </a:extLst>
                </a:gridCol>
                <a:gridCol w="1734800">
                  <a:extLst>
                    <a:ext uri="{9D8B030D-6E8A-4147-A177-3AD203B41FA5}">
                      <a16:colId xmlns:a16="http://schemas.microsoft.com/office/drawing/2014/main" val="20002"/>
                    </a:ext>
                  </a:extLst>
                </a:gridCol>
                <a:gridCol w="1734800">
                  <a:extLst>
                    <a:ext uri="{9D8B030D-6E8A-4147-A177-3AD203B41FA5}">
                      <a16:colId xmlns:a16="http://schemas.microsoft.com/office/drawing/2014/main" val="20003"/>
                    </a:ext>
                  </a:extLst>
                </a:gridCol>
              </a:tblGrid>
              <a:tr h="596700">
                <a:tc>
                  <a:txBody>
                    <a:bodyPr/>
                    <a:lstStyle/>
                    <a:p>
                      <a:pPr marL="0" lvl="0" indent="0" algn="ctr" rtl="0">
                        <a:spcBef>
                          <a:spcPts val="0"/>
                        </a:spcBef>
                        <a:spcAft>
                          <a:spcPts val="0"/>
                        </a:spcAft>
                        <a:buNone/>
                      </a:pPr>
                      <a:r>
                        <a:rPr lang="en" sz="1800">
                          <a:solidFill>
                            <a:srgbClr val="FF0000"/>
                          </a:solidFill>
                          <a:highlight>
                            <a:srgbClr val="FFFF00"/>
                          </a:highlight>
                          <a:latin typeface="Roboto"/>
                          <a:ea typeface="Roboto"/>
                          <a:cs typeface="Roboto"/>
                          <a:sym typeface="Roboto"/>
                        </a:rPr>
                        <a:t>NAME</a:t>
                      </a:r>
                      <a:endParaRPr sz="1800">
                        <a:solidFill>
                          <a:srgbClr val="FF0000"/>
                        </a:solidFill>
                        <a:highlight>
                          <a:srgbClr val="FFFF00"/>
                        </a:highlight>
                        <a:latin typeface="Roboto"/>
                        <a:ea typeface="Roboto"/>
                        <a:cs typeface="Roboto"/>
                        <a:sym typeface="Roboto"/>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r>
                        <a:rPr lang="en" sz="1800">
                          <a:solidFill>
                            <a:srgbClr val="FF00FF"/>
                          </a:solidFill>
                          <a:highlight>
                            <a:srgbClr val="00FF00"/>
                          </a:highlight>
                          <a:latin typeface="Roboto"/>
                          <a:ea typeface="Roboto"/>
                          <a:cs typeface="Roboto"/>
                          <a:sym typeface="Roboto"/>
                        </a:rPr>
                        <a:t>NAME</a:t>
                      </a:r>
                      <a:endParaRPr sz="1800">
                        <a:solidFill>
                          <a:srgbClr val="FF00FF"/>
                        </a:solidFill>
                        <a:highlight>
                          <a:srgbClr val="00FF00"/>
                        </a:highlight>
                        <a:latin typeface="Roboto"/>
                        <a:ea typeface="Roboto"/>
                        <a:cs typeface="Roboto"/>
                        <a:sym typeface="Roboto"/>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r>
                        <a:rPr lang="en" sz="1800">
                          <a:solidFill>
                            <a:schemeClr val="lt1"/>
                          </a:solidFill>
                          <a:highlight>
                            <a:srgbClr val="FF0000"/>
                          </a:highlight>
                          <a:latin typeface="Roboto"/>
                          <a:ea typeface="Roboto"/>
                          <a:cs typeface="Roboto"/>
                          <a:sym typeface="Roboto"/>
                        </a:rPr>
                        <a:t>NAME</a:t>
                      </a:r>
                      <a:endParaRPr sz="1800">
                        <a:solidFill>
                          <a:schemeClr val="lt1"/>
                        </a:solidFill>
                        <a:highlight>
                          <a:srgbClr val="FF0000"/>
                        </a:highlight>
                        <a:latin typeface="Roboto"/>
                        <a:ea typeface="Roboto"/>
                        <a:cs typeface="Roboto"/>
                        <a:sym typeface="Roboto"/>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r>
                        <a:rPr lang="en" sz="1800">
                          <a:solidFill>
                            <a:schemeClr val="lt1"/>
                          </a:solidFill>
                          <a:highlight>
                            <a:srgbClr val="9900FF"/>
                          </a:highlight>
                          <a:latin typeface="Roboto"/>
                          <a:ea typeface="Roboto"/>
                          <a:cs typeface="Roboto"/>
                          <a:sym typeface="Roboto"/>
                        </a:rPr>
                        <a:t>NAME</a:t>
                      </a:r>
                      <a:endParaRPr sz="1800">
                        <a:solidFill>
                          <a:schemeClr val="lt1"/>
                        </a:solidFill>
                        <a:highlight>
                          <a:srgbClr val="9900FF"/>
                        </a:highlight>
                        <a:latin typeface="Roboto"/>
                        <a:ea typeface="Roboto"/>
                        <a:cs typeface="Roboto"/>
                        <a:sym typeface="Roboto"/>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extLst>
                  <a:ext uri="{0D108BD9-81ED-4DB2-BD59-A6C34878D82A}">
                    <a16:rowId xmlns:a16="http://schemas.microsoft.com/office/drawing/2014/main" val="10000"/>
                  </a:ext>
                </a:extLst>
              </a:tr>
              <a:tr h="678775">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r h="517150">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extLst>
                  <a:ext uri="{0D108BD9-81ED-4DB2-BD59-A6C34878D82A}">
                    <a16:rowId xmlns:a16="http://schemas.microsoft.com/office/drawing/2014/main" val="10002"/>
                  </a:ext>
                </a:extLst>
              </a:tr>
              <a:tr h="517150">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extLst>
                  <a:ext uri="{0D108BD9-81ED-4DB2-BD59-A6C34878D82A}">
                    <a16:rowId xmlns:a16="http://schemas.microsoft.com/office/drawing/2014/main" val="10003"/>
                  </a:ext>
                </a:extLst>
              </a:tr>
              <a:tr h="645425">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extLst>
                  <a:ext uri="{0D108BD9-81ED-4DB2-BD59-A6C34878D82A}">
                    <a16:rowId xmlns:a16="http://schemas.microsoft.com/office/drawing/2014/main" val="10004"/>
                  </a:ext>
                </a:extLst>
              </a:tr>
              <a:tr h="517150">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a:txBody>
                    <a:bodyPr/>
                    <a:lstStyle/>
                    <a:p>
                      <a:pPr marL="0" lvl="0" indent="0" algn="ctr" rtl="0">
                        <a:spcBef>
                          <a:spcPts val="0"/>
                        </a:spcBef>
                        <a:spcAft>
                          <a:spcPts val="0"/>
                        </a:spcAft>
                        <a:buNone/>
                      </a:pPr>
                      <a:endParaRPr>
                        <a:solidFill>
                          <a:schemeClr val="lt1"/>
                        </a:solidFill>
                      </a:endParaRPr>
                    </a:p>
                  </a:txBody>
                  <a:tcPr marL="91425" marR="91425" marT="91425" marB="914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37"/>
        <p:cNvGrpSpPr/>
        <p:nvPr/>
      </p:nvGrpSpPr>
      <p:grpSpPr>
        <a:xfrm>
          <a:off x="0" y="0"/>
          <a:ext cx="0" cy="0"/>
          <a:chOff x="0" y="0"/>
          <a:chExt cx="0" cy="0"/>
        </a:xfrm>
      </p:grpSpPr>
      <p:sp>
        <p:nvSpPr>
          <p:cNvPr id="938" name="Google Shape;938;p141"/>
          <p:cNvSpPr txBox="1">
            <a:spLocks noGrp="1"/>
          </p:cNvSpPr>
          <p:nvPr>
            <p:ph type="title"/>
          </p:nvPr>
        </p:nvSpPr>
        <p:spPr>
          <a:xfrm>
            <a:off x="255550" y="2644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320"/>
              <a:t>Our Group Goals</a:t>
            </a:r>
            <a:endParaRPr sz="2320"/>
          </a:p>
          <a:p>
            <a:pPr marL="0" lvl="0" indent="0" algn="l" rtl="0">
              <a:spcBef>
                <a:spcPts val="0"/>
              </a:spcBef>
              <a:spcAft>
                <a:spcPts val="0"/>
              </a:spcAft>
              <a:buSzPts val="990"/>
              <a:buNone/>
            </a:pPr>
            <a:r>
              <a:rPr lang="en" sz="2320"/>
              <a:t> [NAME OF GROUP] (e.g. cool cats) is working on:</a:t>
            </a:r>
            <a:endParaRPr sz="2320"/>
          </a:p>
        </p:txBody>
      </p:sp>
      <p:sp>
        <p:nvSpPr>
          <p:cNvPr id="939" name="Google Shape;939;p141"/>
          <p:cNvSpPr txBox="1">
            <a:spLocks noGrp="1"/>
          </p:cNvSpPr>
          <p:nvPr>
            <p:ph type="body" idx="1"/>
          </p:nvPr>
        </p:nvSpPr>
        <p:spPr>
          <a:xfrm>
            <a:off x="336750" y="1446175"/>
            <a:ext cx="8739300" cy="3445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solidFill>
                  <a:schemeClr val="dk1"/>
                </a:solidFill>
              </a:rPr>
              <a:t>List:</a:t>
            </a:r>
            <a:endParaRPr b="1">
              <a:solidFill>
                <a:schemeClr val="dk1"/>
              </a:solidFill>
            </a:endParaRPr>
          </a:p>
          <a:p>
            <a:pPr marL="0" lvl="0" indent="0" algn="l" rtl="0">
              <a:spcBef>
                <a:spcPts val="1200"/>
              </a:spcBef>
              <a:spcAft>
                <a:spcPts val="0"/>
              </a:spcAft>
              <a:buNone/>
            </a:pPr>
            <a:endParaRPr b="1">
              <a:solidFill>
                <a:srgbClr val="FFFF00"/>
              </a:solidFill>
            </a:endParaRPr>
          </a:p>
          <a:p>
            <a:pPr marL="0" lvl="0" indent="0" algn="l" rtl="0">
              <a:spcBef>
                <a:spcPts val="1200"/>
              </a:spcBef>
              <a:spcAft>
                <a:spcPts val="1200"/>
              </a:spcAft>
              <a:buNone/>
            </a:pPr>
            <a:endParaRPr>
              <a:solidFill>
                <a:schemeClr val="lt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943"/>
        <p:cNvGrpSpPr/>
        <p:nvPr/>
      </p:nvGrpSpPr>
      <p:grpSpPr>
        <a:xfrm>
          <a:off x="0" y="0"/>
          <a:ext cx="0" cy="0"/>
          <a:chOff x="0" y="0"/>
          <a:chExt cx="0" cy="0"/>
        </a:xfrm>
      </p:grpSpPr>
      <p:pic>
        <p:nvPicPr>
          <p:cNvPr id="944" name="Google Shape;944;p142"/>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571827" y="1251025"/>
            <a:ext cx="3693802" cy="3638975"/>
          </a:xfrm>
          <a:prstGeom prst="rect">
            <a:avLst/>
          </a:prstGeom>
          <a:noFill/>
          <a:ln w="38100" cap="flat" cmpd="sng">
            <a:solidFill>
              <a:srgbClr val="FFFF00"/>
            </a:solidFill>
            <a:prstDash val="solid"/>
            <a:round/>
            <a:headEnd type="none" w="sm" len="sm"/>
            <a:tailEnd type="none" w="sm" len="sm"/>
          </a:ln>
        </p:spPr>
      </p:pic>
      <p:sp>
        <p:nvSpPr>
          <p:cNvPr id="945" name="Google Shape;945;p142"/>
          <p:cNvSpPr txBox="1"/>
          <p:nvPr/>
        </p:nvSpPr>
        <p:spPr>
          <a:xfrm>
            <a:off x="372850" y="184175"/>
            <a:ext cx="84453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4000" b="1">
                <a:solidFill>
                  <a:schemeClr val="dk1"/>
                </a:solidFill>
              </a:rPr>
              <a:t>Lesson Starts Here</a:t>
            </a:r>
            <a:endParaRPr sz="4000" b="1">
              <a:solidFill>
                <a:schemeClr val="dk1"/>
              </a:solidFill>
            </a:endParaRPr>
          </a:p>
        </p:txBody>
      </p:sp>
      <p:sp>
        <p:nvSpPr>
          <p:cNvPr id="946" name="Google Shape;946;p142"/>
          <p:cNvSpPr txBox="1"/>
          <p:nvPr/>
        </p:nvSpPr>
        <p:spPr>
          <a:xfrm>
            <a:off x="6515850" y="4474175"/>
            <a:ext cx="7299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Image by geralt</a:t>
            </a:r>
            <a:endParaRPr sz="800">
              <a:solidFill>
                <a:schemeClr val="dk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50"/>
        <p:cNvGrpSpPr/>
        <p:nvPr/>
      </p:nvGrpSpPr>
      <p:grpSpPr>
        <a:xfrm>
          <a:off x="0" y="0"/>
          <a:ext cx="0" cy="0"/>
          <a:chOff x="0" y="0"/>
          <a:chExt cx="0" cy="0"/>
        </a:xfrm>
      </p:grpSpPr>
      <p:sp>
        <p:nvSpPr>
          <p:cNvPr id="951" name="Google Shape;951;p143"/>
          <p:cNvSpPr txBox="1">
            <a:spLocks noGrp="1"/>
          </p:cNvSpPr>
          <p:nvPr>
            <p:ph type="title"/>
          </p:nvPr>
        </p:nvSpPr>
        <p:spPr>
          <a:xfrm>
            <a:off x="90825" y="5810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u="sng">
                <a:solidFill>
                  <a:schemeClr val="hlink"/>
                </a:solidFill>
                <a:highlight>
                  <a:srgbClr val="FFFF00"/>
                </a:highlight>
                <a:hlinkClick r:id="rId4"/>
              </a:rPr>
              <a:t>Welcome Back</a:t>
            </a:r>
            <a:r>
              <a:rPr lang="en">
                <a:solidFill>
                  <a:srgbClr val="9900FF"/>
                </a:solidFill>
                <a:highlight>
                  <a:srgbClr val="FFFF00"/>
                </a:highlight>
              </a:rPr>
              <a:t>  CLICK FOR FIREWORKS</a:t>
            </a:r>
            <a:endParaRPr>
              <a:solidFill>
                <a:srgbClr val="9900FF"/>
              </a:solidFill>
              <a:highlight>
                <a:srgbClr val="FFFF00"/>
              </a:highlight>
            </a:endParaRPr>
          </a:p>
        </p:txBody>
      </p:sp>
      <p:sp>
        <p:nvSpPr>
          <p:cNvPr id="952" name="Google Shape;952;p143"/>
          <p:cNvSpPr txBox="1"/>
          <p:nvPr/>
        </p:nvSpPr>
        <p:spPr>
          <a:xfrm>
            <a:off x="0" y="4407900"/>
            <a:ext cx="6371400" cy="7356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None/>
            </a:pPr>
            <a:r>
              <a:rPr lang="en" sz="1200" b="1" u="sng">
                <a:solidFill>
                  <a:srgbClr val="1155CC"/>
                </a:solidFill>
                <a:highlight>
                  <a:srgbClr val="FFFFFF"/>
                </a:highlight>
                <a:hlinkClick r:id="rId5">
                  <a:extLst>
                    <a:ext uri="{A12FA001-AC4F-418D-AE19-62706E023703}">
                      <ahyp:hlinkClr xmlns:ahyp="http://schemas.microsoft.com/office/drawing/2018/hyperlinkcolor" val="tx"/>
                    </a:ext>
                  </a:extLst>
                </a:hlinkClick>
              </a:rPr>
              <a:t>https://www.youtube.com/watch?v=by8Gt96pq58&amp;ab_channel=RuneLilleeng</a:t>
            </a:r>
            <a:endParaRPr sz="1200">
              <a:solidFill>
                <a:srgbClr val="0F0F0F"/>
              </a:solidFill>
            </a:endParaRPr>
          </a:p>
          <a:p>
            <a:pPr marL="0" lvl="0" indent="0" algn="l" rtl="0">
              <a:lnSpc>
                <a:spcPct val="115000"/>
              </a:lnSpc>
              <a:spcBef>
                <a:spcPts val="1200"/>
              </a:spcBef>
              <a:spcAft>
                <a:spcPts val="0"/>
              </a:spcAft>
              <a:buClr>
                <a:schemeClr val="dk1"/>
              </a:buClr>
              <a:buSzPts val="1100"/>
              <a:buFont typeface="Arial"/>
              <a:buNone/>
            </a:pPr>
            <a:r>
              <a:rPr lang="en" sz="1200" b="1">
                <a:solidFill>
                  <a:srgbClr val="0F0F0F"/>
                </a:solidFill>
              </a:rPr>
              <a:t>“Short fireworks show (FWSim)” by Rune Lilleeng</a:t>
            </a:r>
            <a:endParaRPr b="1"/>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56"/>
        <p:cNvGrpSpPr/>
        <p:nvPr/>
      </p:nvGrpSpPr>
      <p:grpSpPr>
        <a:xfrm>
          <a:off x="0" y="0"/>
          <a:ext cx="0" cy="0"/>
          <a:chOff x="0" y="0"/>
          <a:chExt cx="0" cy="0"/>
        </a:xfrm>
      </p:grpSpPr>
      <p:pic>
        <p:nvPicPr>
          <p:cNvPr id="957" name="Google Shape;957;p144"/>
          <p:cNvPicPr preferRelativeResize="0"/>
          <p:nvPr/>
        </p:nvPicPr>
        <p:blipFill>
          <a:blip r:embed="rId3">
            <a:alphaModFix/>
          </a:blip>
          <a:stretch>
            <a:fillRect/>
          </a:stretch>
        </p:blipFill>
        <p:spPr>
          <a:xfrm>
            <a:off x="1189925" y="494850"/>
            <a:ext cx="6198150" cy="4648650"/>
          </a:xfrm>
          <a:prstGeom prst="rect">
            <a:avLst/>
          </a:prstGeom>
          <a:noFill/>
          <a:ln>
            <a:noFill/>
          </a:ln>
        </p:spPr>
      </p:pic>
      <p:sp>
        <p:nvSpPr>
          <p:cNvPr id="958" name="Google Shape;958;p144"/>
          <p:cNvSpPr txBox="1">
            <a:spLocks noGrp="1"/>
          </p:cNvSpPr>
          <p:nvPr>
            <p:ph type="title"/>
          </p:nvPr>
        </p:nvSpPr>
        <p:spPr>
          <a:xfrm>
            <a:off x="311700" y="15007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highlight>
                  <a:srgbClr val="222222"/>
                </a:highlight>
              </a:rPr>
              <a:t>Learning new </a:t>
            </a:r>
            <a:r>
              <a:rPr lang="en" b="1">
                <a:highlight>
                  <a:srgbClr val="222222"/>
                </a:highlight>
              </a:rPr>
              <a:t>WORDS</a:t>
            </a:r>
            <a:r>
              <a:rPr lang="en">
                <a:highlight>
                  <a:srgbClr val="222222"/>
                </a:highlight>
              </a:rPr>
              <a:t> can be </a:t>
            </a:r>
            <a:r>
              <a:rPr lang="en" b="1">
                <a:highlight>
                  <a:srgbClr val="222222"/>
                </a:highlight>
              </a:rPr>
              <a:t>fun</a:t>
            </a:r>
            <a:r>
              <a:rPr lang="en">
                <a:highlight>
                  <a:srgbClr val="222222"/>
                </a:highlight>
              </a:rPr>
              <a:t> and interesting!!!</a:t>
            </a:r>
            <a:endParaRPr>
              <a:highlight>
                <a:srgbClr val="222222"/>
              </a:highlight>
            </a:endParaRPr>
          </a:p>
        </p:txBody>
      </p:sp>
      <p:sp>
        <p:nvSpPr>
          <p:cNvPr id="959" name="Google Shape;959;p144"/>
          <p:cNvSpPr txBox="1"/>
          <p:nvPr/>
        </p:nvSpPr>
        <p:spPr>
          <a:xfrm>
            <a:off x="7604400" y="4712400"/>
            <a:ext cx="15396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Image from Pixabay by</a:t>
            </a:r>
            <a:endParaRPr sz="800">
              <a:solidFill>
                <a:schemeClr val="dk1"/>
              </a:solidFill>
            </a:endParaRPr>
          </a:p>
          <a:p>
            <a:pPr marL="0" marR="152400" lvl="0" indent="0" algn="l" rtl="0">
              <a:lnSpc>
                <a:spcPct val="115000"/>
              </a:lnSpc>
              <a:spcBef>
                <a:spcPts val="0"/>
              </a:spcBef>
              <a:spcAft>
                <a:spcPts val="0"/>
              </a:spcAft>
              <a:buNone/>
            </a:pPr>
            <a:r>
              <a:rPr lang="en" sz="800">
                <a:solidFill>
                  <a:schemeClr val="dk1"/>
                </a:solidFill>
              </a:rPr>
              <a:t>Clker-Free-Vector-Images</a:t>
            </a:r>
            <a:endParaRPr>
              <a:solidFill>
                <a:schemeClr val="dk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963"/>
        <p:cNvGrpSpPr/>
        <p:nvPr/>
      </p:nvGrpSpPr>
      <p:grpSpPr>
        <a:xfrm>
          <a:off x="0" y="0"/>
          <a:ext cx="0" cy="0"/>
          <a:chOff x="0" y="0"/>
          <a:chExt cx="0" cy="0"/>
        </a:xfrm>
      </p:grpSpPr>
      <p:sp>
        <p:nvSpPr>
          <p:cNvPr id="964" name="Google Shape;964;p145"/>
          <p:cNvSpPr txBox="1">
            <a:spLocks noGrp="1"/>
          </p:cNvSpPr>
          <p:nvPr>
            <p:ph type="title"/>
          </p:nvPr>
        </p:nvSpPr>
        <p:spPr>
          <a:xfrm>
            <a:off x="0" y="202550"/>
            <a:ext cx="914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3670">
                <a:solidFill>
                  <a:srgbClr val="FF00FF"/>
                </a:solidFill>
              </a:rPr>
              <a:t>Happy New Year!</a:t>
            </a:r>
            <a:endParaRPr sz="3670">
              <a:solidFill>
                <a:srgbClr val="FF00FF"/>
              </a:solidFill>
            </a:endParaRPr>
          </a:p>
        </p:txBody>
      </p:sp>
      <p:sp>
        <p:nvSpPr>
          <p:cNvPr id="965" name="Google Shape;965;p145"/>
          <p:cNvSpPr txBox="1"/>
          <p:nvPr/>
        </p:nvSpPr>
        <p:spPr>
          <a:xfrm>
            <a:off x="7896200" y="4534963"/>
            <a:ext cx="1090200" cy="537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100">
              <a:solidFill>
                <a:schemeClr val="dk1"/>
              </a:solidFill>
            </a:endParaRPr>
          </a:p>
          <a:p>
            <a:pPr marL="0" marR="152400" lvl="0" indent="0" algn="l" rtl="0">
              <a:lnSpc>
                <a:spcPct val="115000"/>
              </a:lnSpc>
              <a:spcBef>
                <a:spcPts val="0"/>
              </a:spcBef>
              <a:spcAft>
                <a:spcPts val="0"/>
              </a:spcAft>
              <a:buNone/>
            </a:pPr>
            <a:r>
              <a:rPr lang="en" sz="600" b="1">
                <a:solidFill>
                  <a:schemeClr val="dk1"/>
                </a:solidFill>
              </a:rPr>
              <a:t>By </a:t>
            </a:r>
            <a:r>
              <a:rPr lang="en" sz="800">
                <a:solidFill>
                  <a:schemeClr val="dk1"/>
                </a:solidFill>
              </a:rPr>
              <a:t>cocoparisienne</a:t>
            </a:r>
            <a:endParaRPr sz="800">
              <a:solidFill>
                <a:schemeClr val="dk1"/>
              </a:solidFill>
            </a:endParaRPr>
          </a:p>
        </p:txBody>
      </p:sp>
      <p:pic>
        <p:nvPicPr>
          <p:cNvPr id="966" name="Google Shape;966;p145"/>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338650" y="1241300"/>
            <a:ext cx="6244074" cy="3670850"/>
          </a:xfrm>
          <a:prstGeom prst="rect">
            <a:avLst/>
          </a:prstGeom>
          <a:noFill/>
          <a:ln w="76200" cap="flat" cmpd="sng">
            <a:solidFill>
              <a:srgbClr val="FFFF00"/>
            </a:solidFill>
            <a:prstDash val="solid"/>
            <a:round/>
            <a:headEnd type="none" w="sm" len="sm"/>
            <a:tailEnd type="none" w="sm" len="sm"/>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970"/>
        <p:cNvGrpSpPr/>
        <p:nvPr/>
      </p:nvGrpSpPr>
      <p:grpSpPr>
        <a:xfrm>
          <a:off x="0" y="0"/>
          <a:ext cx="0" cy="0"/>
          <a:chOff x="0" y="0"/>
          <a:chExt cx="0" cy="0"/>
        </a:xfrm>
      </p:grpSpPr>
      <p:sp>
        <p:nvSpPr>
          <p:cNvPr id="971" name="Google Shape;971;p146"/>
          <p:cNvSpPr txBox="1">
            <a:spLocks noGrp="1"/>
          </p:cNvSpPr>
          <p:nvPr>
            <p:ph type="title"/>
          </p:nvPr>
        </p:nvSpPr>
        <p:spPr>
          <a:xfrm>
            <a:off x="75" y="90225"/>
            <a:ext cx="914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1870"/>
              <a:t>We’ll be talking about many things, including New Year’s Day &amp; Chinese New Year.</a:t>
            </a:r>
            <a:endParaRPr sz="1870"/>
          </a:p>
        </p:txBody>
      </p:sp>
      <p:sp>
        <p:nvSpPr>
          <p:cNvPr id="972" name="Google Shape;972;p146"/>
          <p:cNvSpPr txBox="1"/>
          <p:nvPr/>
        </p:nvSpPr>
        <p:spPr>
          <a:xfrm>
            <a:off x="338025" y="4518575"/>
            <a:ext cx="3333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New Year’s Day</a:t>
            </a:r>
            <a:endParaRPr>
              <a:solidFill>
                <a:schemeClr val="dk1"/>
              </a:solidFill>
            </a:endParaRPr>
          </a:p>
        </p:txBody>
      </p:sp>
      <p:pic>
        <p:nvPicPr>
          <p:cNvPr id="973" name="Google Shape;973;p146"/>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338025" y="3055513"/>
            <a:ext cx="1410200" cy="1410200"/>
          </a:xfrm>
          <a:prstGeom prst="rect">
            <a:avLst/>
          </a:prstGeom>
          <a:noFill/>
          <a:ln>
            <a:noFill/>
          </a:ln>
        </p:spPr>
      </p:pic>
      <p:sp>
        <p:nvSpPr>
          <p:cNvPr id="974" name="Google Shape;974;p146"/>
          <p:cNvSpPr txBox="1"/>
          <p:nvPr/>
        </p:nvSpPr>
        <p:spPr>
          <a:xfrm>
            <a:off x="2721675" y="3435150"/>
            <a:ext cx="25179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New Year's Resolutions</a:t>
            </a:r>
            <a:endParaRPr>
              <a:solidFill>
                <a:schemeClr val="dk1"/>
              </a:solidFill>
            </a:endParaRPr>
          </a:p>
        </p:txBody>
      </p:sp>
      <p:sp>
        <p:nvSpPr>
          <p:cNvPr id="975" name="Google Shape;975;p146"/>
          <p:cNvSpPr txBox="1"/>
          <p:nvPr/>
        </p:nvSpPr>
        <p:spPr>
          <a:xfrm>
            <a:off x="6098275" y="4065525"/>
            <a:ext cx="18615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dk1"/>
                </a:solidFill>
              </a:rPr>
              <a:t>Chinese New Year</a:t>
            </a:r>
            <a:endParaRPr>
              <a:solidFill>
                <a:schemeClr val="dk1"/>
              </a:solidFill>
            </a:endParaRPr>
          </a:p>
        </p:txBody>
      </p:sp>
      <p:pic>
        <p:nvPicPr>
          <p:cNvPr id="976" name="Google Shape;976;p146"/>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153350" y="720147"/>
            <a:ext cx="2194176" cy="1851601"/>
          </a:xfrm>
          <a:prstGeom prst="rect">
            <a:avLst/>
          </a:prstGeom>
          <a:noFill/>
          <a:ln w="19050" cap="flat" cmpd="sng">
            <a:solidFill>
              <a:schemeClr val="dk1"/>
            </a:solidFill>
            <a:prstDash val="solid"/>
            <a:round/>
            <a:headEnd type="none" w="sm" len="sm"/>
            <a:tailEnd type="none" w="sm" len="sm"/>
          </a:ln>
        </p:spPr>
      </p:pic>
      <p:sp>
        <p:nvSpPr>
          <p:cNvPr id="977" name="Google Shape;977;p146"/>
          <p:cNvSpPr txBox="1"/>
          <p:nvPr/>
        </p:nvSpPr>
        <p:spPr>
          <a:xfrm>
            <a:off x="2444250" y="847175"/>
            <a:ext cx="7671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nck_gsl</a:t>
            </a:r>
            <a:endParaRPr sz="800">
              <a:solidFill>
                <a:schemeClr val="dk1"/>
              </a:solidFill>
            </a:endParaRPr>
          </a:p>
        </p:txBody>
      </p:sp>
      <p:pic>
        <p:nvPicPr>
          <p:cNvPr id="978" name="Google Shape;978;p146"/>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2721663" y="1525692"/>
            <a:ext cx="2787574" cy="1853308"/>
          </a:xfrm>
          <a:prstGeom prst="rect">
            <a:avLst/>
          </a:prstGeom>
          <a:noFill/>
          <a:ln>
            <a:noFill/>
          </a:ln>
        </p:spPr>
      </p:pic>
      <p:sp>
        <p:nvSpPr>
          <p:cNvPr id="979" name="Google Shape;979;p146"/>
          <p:cNvSpPr txBox="1"/>
          <p:nvPr/>
        </p:nvSpPr>
        <p:spPr>
          <a:xfrm>
            <a:off x="4921150" y="3835350"/>
            <a:ext cx="917400" cy="837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marR="152400" lvl="0" indent="0" algn="l" rtl="0">
              <a:lnSpc>
                <a:spcPct val="115000"/>
              </a:lnSpc>
              <a:spcBef>
                <a:spcPts val="0"/>
              </a:spcBef>
              <a:spcAft>
                <a:spcPts val="0"/>
              </a:spcAft>
              <a:buNone/>
            </a:pPr>
            <a:r>
              <a:rPr lang="en" sz="800" b="1">
                <a:solidFill>
                  <a:schemeClr val="dk1"/>
                </a:solidFill>
              </a:rPr>
              <a:t>USA-Reiseblogger</a:t>
            </a:r>
            <a:endParaRPr sz="800" b="1">
              <a:solidFill>
                <a:schemeClr val="dk1"/>
              </a:solidFill>
            </a:endParaRPr>
          </a:p>
          <a:p>
            <a:pPr marL="0" lvl="0" indent="0" algn="l" rtl="0">
              <a:spcBef>
                <a:spcPts val="0"/>
              </a:spcBef>
              <a:spcAft>
                <a:spcPts val="0"/>
              </a:spcAft>
              <a:buNone/>
            </a:pPr>
            <a:endParaRPr sz="800">
              <a:solidFill>
                <a:schemeClr val="dk1"/>
              </a:solidFill>
            </a:endParaRPr>
          </a:p>
        </p:txBody>
      </p:sp>
      <p:pic>
        <p:nvPicPr>
          <p:cNvPr id="980" name="Google Shape;980;p146"/>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5996612" y="847175"/>
            <a:ext cx="2066813" cy="3097800"/>
          </a:xfrm>
          <a:prstGeom prst="rect">
            <a:avLst/>
          </a:prstGeom>
          <a:noFill/>
          <a:ln w="19050" cap="flat" cmpd="sng">
            <a:solidFill>
              <a:schemeClr val="dk1"/>
            </a:solidFill>
            <a:prstDash val="solid"/>
            <a:round/>
            <a:headEnd type="none" w="sm" len="sm"/>
            <a:tailEnd type="none" w="sm" len="sm"/>
          </a:ln>
        </p:spPr>
      </p:pic>
      <p:sp>
        <p:nvSpPr>
          <p:cNvPr id="981" name="Google Shape;981;p146"/>
          <p:cNvSpPr txBox="1"/>
          <p:nvPr/>
        </p:nvSpPr>
        <p:spPr>
          <a:xfrm>
            <a:off x="8053575" y="3528225"/>
            <a:ext cx="917400" cy="787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700">
                <a:solidFill>
                  <a:schemeClr val="dk1"/>
                </a:solidFill>
              </a:rPr>
              <a:t>Photo by Pixabay</a:t>
            </a:r>
            <a:endParaRPr sz="700">
              <a:solidFill>
                <a:schemeClr val="dk1"/>
              </a:solidFill>
            </a:endParaRPr>
          </a:p>
          <a:p>
            <a:pPr marL="0" marR="152400" lvl="0" indent="0" algn="l" rtl="0">
              <a:lnSpc>
                <a:spcPct val="115000"/>
              </a:lnSpc>
              <a:spcBef>
                <a:spcPts val="0"/>
              </a:spcBef>
              <a:spcAft>
                <a:spcPts val="0"/>
              </a:spcAft>
              <a:buNone/>
            </a:pPr>
            <a:r>
              <a:rPr lang="en" sz="700" b="1">
                <a:solidFill>
                  <a:schemeClr val="dk1"/>
                </a:solidFill>
              </a:rPr>
              <a:t>Public Domain Pictures</a:t>
            </a:r>
            <a:endParaRPr sz="700" b="1">
              <a:solidFill>
                <a:schemeClr val="dk1"/>
              </a:solidFill>
            </a:endParaRPr>
          </a:p>
          <a:p>
            <a:pPr marL="0" lvl="0" indent="0" algn="l" rtl="0">
              <a:spcBef>
                <a:spcPts val="0"/>
              </a:spcBef>
              <a:spcAft>
                <a:spcPts val="0"/>
              </a:spcAft>
              <a:buNone/>
            </a:pPr>
            <a:endParaRPr sz="800">
              <a:solidFill>
                <a:schemeClr val="dk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985"/>
        <p:cNvGrpSpPr/>
        <p:nvPr/>
      </p:nvGrpSpPr>
      <p:grpSpPr>
        <a:xfrm>
          <a:off x="0" y="0"/>
          <a:ext cx="0" cy="0"/>
          <a:chOff x="0" y="0"/>
          <a:chExt cx="0" cy="0"/>
        </a:xfrm>
      </p:grpSpPr>
      <p:sp>
        <p:nvSpPr>
          <p:cNvPr id="986" name="Google Shape;986;p147"/>
          <p:cNvSpPr txBox="1">
            <a:spLocks noGrp="1"/>
          </p:cNvSpPr>
          <p:nvPr>
            <p:ph type="title"/>
          </p:nvPr>
        </p:nvSpPr>
        <p:spPr>
          <a:xfrm>
            <a:off x="211875" y="90225"/>
            <a:ext cx="8520600" cy="572700"/>
          </a:xfrm>
          <a:prstGeom prst="rect">
            <a:avLst/>
          </a:prstGeom>
        </p:spPr>
        <p:txBody>
          <a:bodyPr spcFirstLastPara="1" wrap="square" lIns="91425" tIns="91425" rIns="91425" bIns="91425" anchor="t" anchorCtr="0">
            <a:normAutofit fontScale="90000"/>
          </a:bodyPr>
          <a:lstStyle/>
          <a:p>
            <a:pPr marL="0" lvl="0" indent="0" algn="l" rtl="0">
              <a:lnSpc>
                <a:spcPct val="115000"/>
              </a:lnSpc>
              <a:spcBef>
                <a:spcPts val="0"/>
              </a:spcBef>
              <a:spcAft>
                <a:spcPts val="1200"/>
              </a:spcAft>
              <a:buNone/>
            </a:pPr>
            <a:r>
              <a:rPr lang="en" sz="1800"/>
              <a:t>We will also learn about: Cartoon characters, Superheroes, Video Games, Virtual Reality, iPads, Apps, Assistive technology, Augmented Reality, Media, CGI…And MORE!</a:t>
            </a:r>
            <a:endParaRPr/>
          </a:p>
        </p:txBody>
      </p:sp>
      <p:pic>
        <p:nvPicPr>
          <p:cNvPr id="987" name="Google Shape;987;p147"/>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00375" y="1610400"/>
            <a:ext cx="2599250" cy="1480325"/>
          </a:xfrm>
          <a:prstGeom prst="rect">
            <a:avLst/>
          </a:prstGeom>
          <a:noFill/>
          <a:ln>
            <a:noFill/>
          </a:ln>
        </p:spPr>
      </p:pic>
      <p:sp>
        <p:nvSpPr>
          <p:cNvPr id="988" name="Google Shape;988;p147"/>
          <p:cNvSpPr txBox="1"/>
          <p:nvPr/>
        </p:nvSpPr>
        <p:spPr>
          <a:xfrm>
            <a:off x="385650" y="3133125"/>
            <a:ext cx="1761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Cartoon Characters</a:t>
            </a:r>
            <a:endParaRPr>
              <a:solidFill>
                <a:schemeClr val="dk1"/>
              </a:solidFill>
            </a:endParaRPr>
          </a:p>
        </p:txBody>
      </p:sp>
      <p:sp>
        <p:nvSpPr>
          <p:cNvPr id="989" name="Google Shape;989;p147"/>
          <p:cNvSpPr txBox="1"/>
          <p:nvPr/>
        </p:nvSpPr>
        <p:spPr>
          <a:xfrm>
            <a:off x="3362350" y="2514463"/>
            <a:ext cx="1293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Superheroes</a:t>
            </a:r>
            <a:endParaRPr>
              <a:solidFill>
                <a:schemeClr val="dk1"/>
              </a:solidFill>
            </a:endParaRPr>
          </a:p>
        </p:txBody>
      </p:sp>
      <p:sp>
        <p:nvSpPr>
          <p:cNvPr id="990" name="Google Shape;990;p147"/>
          <p:cNvSpPr txBox="1"/>
          <p:nvPr/>
        </p:nvSpPr>
        <p:spPr>
          <a:xfrm>
            <a:off x="2698513" y="4766200"/>
            <a:ext cx="1293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Video games</a:t>
            </a:r>
            <a:endParaRPr>
              <a:solidFill>
                <a:schemeClr val="dk1"/>
              </a:solidFill>
            </a:endParaRPr>
          </a:p>
        </p:txBody>
      </p:sp>
      <p:sp>
        <p:nvSpPr>
          <p:cNvPr id="991" name="Google Shape;991;p147"/>
          <p:cNvSpPr txBox="1"/>
          <p:nvPr/>
        </p:nvSpPr>
        <p:spPr>
          <a:xfrm>
            <a:off x="5211313" y="4206000"/>
            <a:ext cx="1718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Apps/ Social Media</a:t>
            </a:r>
            <a:endParaRPr>
              <a:solidFill>
                <a:schemeClr val="dk1"/>
              </a:solidFill>
            </a:endParaRPr>
          </a:p>
        </p:txBody>
      </p:sp>
      <p:sp>
        <p:nvSpPr>
          <p:cNvPr id="992" name="Google Shape;992;p147"/>
          <p:cNvSpPr txBox="1"/>
          <p:nvPr/>
        </p:nvSpPr>
        <p:spPr>
          <a:xfrm>
            <a:off x="7369575" y="2689475"/>
            <a:ext cx="1362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Virtual Reality</a:t>
            </a:r>
            <a:endParaRPr>
              <a:solidFill>
                <a:schemeClr val="dk1"/>
              </a:solidFill>
            </a:endParaRPr>
          </a:p>
        </p:txBody>
      </p:sp>
      <p:sp>
        <p:nvSpPr>
          <p:cNvPr id="993" name="Google Shape;993;p147"/>
          <p:cNvSpPr txBox="1"/>
          <p:nvPr/>
        </p:nvSpPr>
        <p:spPr>
          <a:xfrm>
            <a:off x="211875" y="1013900"/>
            <a:ext cx="8385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Alexas-Fotos</a:t>
            </a:r>
            <a:endParaRPr sz="800">
              <a:solidFill>
                <a:schemeClr val="dk1"/>
              </a:solidFill>
            </a:endParaRPr>
          </a:p>
        </p:txBody>
      </p:sp>
      <p:pic>
        <p:nvPicPr>
          <p:cNvPr id="994" name="Google Shape;994;p147"/>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2938062" y="845500"/>
            <a:ext cx="2215168" cy="1661376"/>
          </a:xfrm>
          <a:prstGeom prst="rect">
            <a:avLst/>
          </a:prstGeom>
          <a:noFill/>
          <a:ln>
            <a:noFill/>
          </a:ln>
        </p:spPr>
      </p:pic>
      <p:sp>
        <p:nvSpPr>
          <p:cNvPr id="995" name="Google Shape;995;p147"/>
          <p:cNvSpPr txBox="1"/>
          <p:nvPr/>
        </p:nvSpPr>
        <p:spPr>
          <a:xfrm>
            <a:off x="0" y="0"/>
            <a:ext cx="3000000" cy="554100"/>
          </a:xfrm>
          <a:prstGeom prst="rect">
            <a:avLst/>
          </a:prstGeom>
          <a:noFill/>
          <a:ln>
            <a:noFill/>
          </a:ln>
        </p:spPr>
        <p:txBody>
          <a:bodyPr spcFirstLastPara="1" wrap="square" lIns="91425" tIns="91425" rIns="91425" bIns="91425" anchor="t" anchorCtr="0">
            <a:spAutoFit/>
          </a:bodyPr>
          <a:lstStyle/>
          <a:p>
            <a:pPr marL="0" marR="152400" lvl="0" indent="0" algn="l" rtl="0">
              <a:lnSpc>
                <a:spcPct val="115000"/>
              </a:lnSpc>
              <a:spcBef>
                <a:spcPts val="0"/>
              </a:spcBef>
              <a:spcAft>
                <a:spcPts val="0"/>
              </a:spcAft>
              <a:buNone/>
            </a:pPr>
            <a:endParaRPr sz="2400" b="1">
              <a:solidFill>
                <a:srgbClr val="191B26"/>
              </a:solidFill>
            </a:endParaRPr>
          </a:p>
        </p:txBody>
      </p:sp>
      <p:sp>
        <p:nvSpPr>
          <p:cNvPr id="996" name="Google Shape;996;p147"/>
          <p:cNvSpPr txBox="1"/>
          <p:nvPr/>
        </p:nvSpPr>
        <p:spPr>
          <a:xfrm>
            <a:off x="5291675" y="1166300"/>
            <a:ext cx="9669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marR="152400" lvl="0" indent="0" algn="l" rtl="0">
              <a:lnSpc>
                <a:spcPct val="115000"/>
              </a:lnSpc>
              <a:spcBef>
                <a:spcPts val="0"/>
              </a:spcBef>
              <a:spcAft>
                <a:spcPts val="0"/>
              </a:spcAft>
              <a:buNone/>
            </a:pPr>
            <a:r>
              <a:rPr lang="en" sz="800" b="1">
                <a:solidFill>
                  <a:schemeClr val="dk1"/>
                </a:solidFill>
              </a:rPr>
              <a:t>ErikaWittlieb</a:t>
            </a:r>
            <a:endParaRPr sz="200">
              <a:solidFill>
                <a:schemeClr val="dk1"/>
              </a:solidFill>
            </a:endParaRPr>
          </a:p>
        </p:txBody>
      </p:sp>
      <p:sp>
        <p:nvSpPr>
          <p:cNvPr id="997" name="Google Shape;997;p147"/>
          <p:cNvSpPr txBox="1"/>
          <p:nvPr/>
        </p:nvSpPr>
        <p:spPr>
          <a:xfrm>
            <a:off x="5534650" y="4606200"/>
            <a:ext cx="1168500" cy="53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700">
                <a:solidFill>
                  <a:schemeClr val="dk1"/>
                </a:solidFill>
              </a:rPr>
              <a:t>Photo by Pixabay</a:t>
            </a:r>
            <a:endParaRPr sz="700">
              <a:solidFill>
                <a:schemeClr val="dk1"/>
              </a:solidFill>
            </a:endParaRPr>
          </a:p>
          <a:p>
            <a:pPr marL="0" marR="152400" lvl="0" indent="0" algn="l" rtl="0">
              <a:lnSpc>
                <a:spcPct val="115000"/>
              </a:lnSpc>
              <a:spcBef>
                <a:spcPts val="0"/>
              </a:spcBef>
              <a:spcAft>
                <a:spcPts val="0"/>
              </a:spcAft>
              <a:buNone/>
            </a:pPr>
            <a:r>
              <a:rPr lang="en" sz="700" b="1">
                <a:solidFill>
                  <a:schemeClr val="dk1"/>
                </a:solidFill>
              </a:rPr>
              <a:t>USA-Reiseblogger</a:t>
            </a:r>
            <a:endParaRPr sz="700" b="1">
              <a:solidFill>
                <a:schemeClr val="dk1"/>
              </a:solidFill>
            </a:endParaRPr>
          </a:p>
          <a:p>
            <a:pPr marL="0" lvl="0" indent="0" algn="l" rtl="0">
              <a:spcBef>
                <a:spcPts val="0"/>
              </a:spcBef>
              <a:spcAft>
                <a:spcPts val="0"/>
              </a:spcAft>
              <a:buNone/>
            </a:pPr>
            <a:endParaRPr sz="800">
              <a:solidFill>
                <a:schemeClr val="dk1"/>
              </a:solidFill>
            </a:endParaRPr>
          </a:p>
        </p:txBody>
      </p:sp>
      <p:pic>
        <p:nvPicPr>
          <p:cNvPr id="998" name="Google Shape;998;p147"/>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5092577" y="2899750"/>
            <a:ext cx="1839776" cy="1218849"/>
          </a:xfrm>
          <a:prstGeom prst="rect">
            <a:avLst/>
          </a:prstGeom>
          <a:noFill/>
          <a:ln>
            <a:noFill/>
          </a:ln>
        </p:spPr>
      </p:pic>
      <p:pic>
        <p:nvPicPr>
          <p:cNvPr id="999" name="Google Shape;999;p147"/>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6776450" y="815325"/>
            <a:ext cx="2215150" cy="1721750"/>
          </a:xfrm>
          <a:prstGeom prst="rect">
            <a:avLst/>
          </a:prstGeom>
          <a:noFill/>
          <a:ln>
            <a:noFill/>
          </a:ln>
        </p:spPr>
      </p:pic>
      <p:sp>
        <p:nvSpPr>
          <p:cNvPr id="1000" name="Google Shape;1000;p147"/>
          <p:cNvSpPr txBox="1"/>
          <p:nvPr/>
        </p:nvSpPr>
        <p:spPr>
          <a:xfrm>
            <a:off x="7299775" y="3133125"/>
            <a:ext cx="1168500" cy="53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700">
                <a:solidFill>
                  <a:schemeClr val="dk1"/>
                </a:solidFill>
              </a:rPr>
              <a:t>Photo by Pixabay</a:t>
            </a:r>
            <a:endParaRPr sz="700">
              <a:solidFill>
                <a:schemeClr val="dk1"/>
              </a:solidFill>
            </a:endParaRPr>
          </a:p>
          <a:p>
            <a:pPr marL="0" marR="152400" lvl="0" indent="0" algn="l" rtl="0">
              <a:lnSpc>
                <a:spcPct val="115000"/>
              </a:lnSpc>
              <a:spcBef>
                <a:spcPts val="0"/>
              </a:spcBef>
              <a:spcAft>
                <a:spcPts val="0"/>
              </a:spcAft>
              <a:buNone/>
            </a:pPr>
            <a:r>
              <a:rPr lang="en" sz="700" b="1">
                <a:solidFill>
                  <a:schemeClr val="dk1"/>
                </a:solidFill>
              </a:rPr>
              <a:t>geralt</a:t>
            </a:r>
            <a:endParaRPr sz="700" b="1">
              <a:solidFill>
                <a:schemeClr val="dk1"/>
              </a:solidFill>
            </a:endParaRPr>
          </a:p>
          <a:p>
            <a:pPr marL="0" lvl="0" indent="0" algn="l" rtl="0">
              <a:spcBef>
                <a:spcPts val="0"/>
              </a:spcBef>
              <a:spcAft>
                <a:spcPts val="0"/>
              </a:spcAft>
              <a:buNone/>
            </a:pPr>
            <a:endParaRPr sz="800">
              <a:solidFill>
                <a:schemeClr val="dk1"/>
              </a:solidFill>
            </a:endParaRPr>
          </a:p>
        </p:txBody>
      </p:sp>
      <p:pic>
        <p:nvPicPr>
          <p:cNvPr id="1001" name="Google Shape;1001;p147"/>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2561324" y="3343275"/>
            <a:ext cx="2010675" cy="1346199"/>
          </a:xfrm>
          <a:prstGeom prst="rect">
            <a:avLst/>
          </a:prstGeom>
          <a:noFill/>
          <a:ln>
            <a:noFill/>
          </a:ln>
        </p:spPr>
      </p:pic>
      <p:sp>
        <p:nvSpPr>
          <p:cNvPr id="1002" name="Google Shape;1002;p147"/>
          <p:cNvSpPr txBox="1"/>
          <p:nvPr/>
        </p:nvSpPr>
        <p:spPr>
          <a:xfrm>
            <a:off x="1435175" y="4038200"/>
            <a:ext cx="9669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marR="152400" lvl="0" indent="0" algn="l" rtl="0">
              <a:lnSpc>
                <a:spcPct val="115000"/>
              </a:lnSpc>
              <a:spcBef>
                <a:spcPts val="0"/>
              </a:spcBef>
              <a:spcAft>
                <a:spcPts val="0"/>
              </a:spcAft>
              <a:buNone/>
            </a:pPr>
            <a:r>
              <a:rPr lang="en" sz="800" b="1">
                <a:solidFill>
                  <a:schemeClr val="dk1"/>
                </a:solidFill>
              </a:rPr>
              <a:t>marsjo</a:t>
            </a:r>
            <a:endParaRPr sz="200">
              <a:solidFill>
                <a:schemeClr val="dk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006"/>
        <p:cNvGrpSpPr/>
        <p:nvPr/>
      </p:nvGrpSpPr>
      <p:grpSpPr>
        <a:xfrm>
          <a:off x="0" y="0"/>
          <a:ext cx="0" cy="0"/>
          <a:chOff x="0" y="0"/>
          <a:chExt cx="0" cy="0"/>
        </a:xfrm>
      </p:grpSpPr>
      <p:sp>
        <p:nvSpPr>
          <p:cNvPr id="1007" name="Google Shape;1007;p148"/>
          <p:cNvSpPr txBox="1">
            <a:spLocks noGrp="1"/>
          </p:cNvSpPr>
          <p:nvPr>
            <p:ph type="title"/>
          </p:nvPr>
        </p:nvSpPr>
        <p:spPr>
          <a:xfrm>
            <a:off x="311700" y="3279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And as always, we will learn about ourselves and our relationships through </a:t>
            </a:r>
            <a:r>
              <a:rPr lang="en" sz="3022" b="1">
                <a:solidFill>
                  <a:srgbClr val="FC7543"/>
                </a:solidFill>
              </a:rPr>
              <a:t>Social</a:t>
            </a:r>
            <a:r>
              <a:rPr lang="en" sz="3022" b="1"/>
              <a:t>-</a:t>
            </a:r>
            <a:r>
              <a:rPr lang="en" sz="3022" b="1">
                <a:solidFill>
                  <a:srgbClr val="FFD966"/>
                </a:solidFill>
              </a:rPr>
              <a:t>Emotional</a:t>
            </a:r>
            <a:r>
              <a:rPr lang="en" sz="3022" b="1"/>
              <a:t> </a:t>
            </a:r>
            <a:r>
              <a:rPr lang="en" sz="3022" b="1">
                <a:solidFill>
                  <a:srgbClr val="6AA84F"/>
                </a:solidFill>
              </a:rPr>
              <a:t>Learning</a:t>
            </a:r>
            <a:endParaRPr sz="3022" b="1">
              <a:solidFill>
                <a:srgbClr val="6AA84F"/>
              </a:solidFill>
            </a:endParaRPr>
          </a:p>
        </p:txBody>
      </p:sp>
      <p:sp>
        <p:nvSpPr>
          <p:cNvPr id="1008" name="Google Shape;1008;p148"/>
          <p:cNvSpPr/>
          <p:nvPr/>
        </p:nvSpPr>
        <p:spPr>
          <a:xfrm>
            <a:off x="2332125" y="1395651"/>
            <a:ext cx="4070100" cy="3536100"/>
          </a:xfrm>
          <a:prstGeom prst="pie">
            <a:avLst>
              <a:gd name="adj1" fmla="val 11528245"/>
              <a:gd name="adj2" fmla="val 16200000"/>
            </a:avLst>
          </a:prstGeom>
          <a:solidFill>
            <a:srgbClr val="FF99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000"/>
          </a:p>
        </p:txBody>
      </p:sp>
      <p:sp>
        <p:nvSpPr>
          <p:cNvPr id="1009" name="Google Shape;1009;p148"/>
          <p:cNvSpPr/>
          <p:nvPr/>
        </p:nvSpPr>
        <p:spPr>
          <a:xfrm>
            <a:off x="2394533" y="1395651"/>
            <a:ext cx="4070100" cy="3536100"/>
          </a:xfrm>
          <a:prstGeom prst="pie">
            <a:avLst>
              <a:gd name="adj1" fmla="val 16196948"/>
              <a:gd name="adj2" fmla="val 20058354"/>
            </a:avLst>
          </a:prstGeom>
          <a:solidFill>
            <a:srgbClr val="FF99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000"/>
          </a:p>
        </p:txBody>
      </p:sp>
      <p:sp>
        <p:nvSpPr>
          <p:cNvPr id="1010" name="Google Shape;1010;p148"/>
          <p:cNvSpPr/>
          <p:nvPr/>
        </p:nvSpPr>
        <p:spPr>
          <a:xfrm>
            <a:off x="2394533" y="1461151"/>
            <a:ext cx="4070100" cy="3536100"/>
          </a:xfrm>
          <a:prstGeom prst="pie">
            <a:avLst>
              <a:gd name="adj1" fmla="val 20088651"/>
              <a:gd name="adj2" fmla="val 2728619"/>
            </a:avLst>
          </a:prstGeom>
          <a:solidFill>
            <a:srgbClr val="F1C23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000"/>
          </a:p>
        </p:txBody>
      </p:sp>
      <p:sp>
        <p:nvSpPr>
          <p:cNvPr id="1011" name="Google Shape;1011;p148"/>
          <p:cNvSpPr/>
          <p:nvPr/>
        </p:nvSpPr>
        <p:spPr>
          <a:xfrm>
            <a:off x="2332125" y="1461134"/>
            <a:ext cx="4070100" cy="3536100"/>
          </a:xfrm>
          <a:prstGeom prst="pie">
            <a:avLst>
              <a:gd name="adj1" fmla="val 7705626"/>
              <a:gd name="adj2" fmla="val 11540586"/>
            </a:avLst>
          </a:prstGeom>
          <a:solidFill>
            <a:srgbClr val="6AA84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000"/>
          </a:p>
        </p:txBody>
      </p:sp>
      <p:sp>
        <p:nvSpPr>
          <p:cNvPr id="1012" name="Google Shape;1012;p148"/>
          <p:cNvSpPr/>
          <p:nvPr/>
        </p:nvSpPr>
        <p:spPr>
          <a:xfrm>
            <a:off x="2394533" y="1519539"/>
            <a:ext cx="4070100" cy="3536100"/>
          </a:xfrm>
          <a:prstGeom prst="pie">
            <a:avLst>
              <a:gd name="adj1" fmla="val 2773513"/>
              <a:gd name="adj2" fmla="val 7713537"/>
            </a:avLst>
          </a:prstGeom>
          <a:solidFill>
            <a:srgbClr val="6AA84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000"/>
          </a:p>
        </p:txBody>
      </p:sp>
      <p:sp>
        <p:nvSpPr>
          <p:cNvPr id="1013" name="Google Shape;1013;p148"/>
          <p:cNvSpPr/>
          <p:nvPr/>
        </p:nvSpPr>
        <p:spPr>
          <a:xfrm>
            <a:off x="3886092" y="2708692"/>
            <a:ext cx="1086600" cy="1041000"/>
          </a:xfrm>
          <a:prstGeom prst="ellipse">
            <a:avLst/>
          </a:prstGeom>
          <a:gradFill>
            <a:gsLst>
              <a:gs pos="0">
                <a:srgbClr val="D4E5F5"/>
              </a:gs>
              <a:gs pos="100000">
                <a:srgbClr val="70A4D5"/>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000"/>
          </a:p>
        </p:txBody>
      </p:sp>
      <p:sp>
        <p:nvSpPr>
          <p:cNvPr id="1014" name="Google Shape;1014;p148"/>
          <p:cNvSpPr txBox="1"/>
          <p:nvPr/>
        </p:nvSpPr>
        <p:spPr>
          <a:xfrm>
            <a:off x="3886092" y="2803596"/>
            <a:ext cx="1028400" cy="785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300" b="1"/>
              <a:t>Social &amp; Emotional Learning</a:t>
            </a:r>
            <a:endParaRPr sz="1300" b="1"/>
          </a:p>
        </p:txBody>
      </p:sp>
      <p:sp>
        <p:nvSpPr>
          <p:cNvPr id="1015" name="Google Shape;1015;p148"/>
          <p:cNvSpPr txBox="1"/>
          <p:nvPr/>
        </p:nvSpPr>
        <p:spPr>
          <a:xfrm>
            <a:off x="4349750" y="1683321"/>
            <a:ext cx="18390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000" b="1"/>
              <a:t>Self- Management</a:t>
            </a:r>
            <a:endParaRPr sz="2000" b="1"/>
          </a:p>
        </p:txBody>
      </p:sp>
      <p:sp>
        <p:nvSpPr>
          <p:cNvPr id="1016" name="Google Shape;1016;p148"/>
          <p:cNvSpPr txBox="1"/>
          <p:nvPr/>
        </p:nvSpPr>
        <p:spPr>
          <a:xfrm>
            <a:off x="4767889" y="3038207"/>
            <a:ext cx="18390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000" b="1"/>
              <a:t>Decision- Making</a:t>
            </a:r>
            <a:endParaRPr sz="2000" b="1"/>
          </a:p>
        </p:txBody>
      </p:sp>
      <p:sp>
        <p:nvSpPr>
          <p:cNvPr id="1017" name="Google Shape;1017;p148"/>
          <p:cNvSpPr txBox="1"/>
          <p:nvPr/>
        </p:nvSpPr>
        <p:spPr>
          <a:xfrm>
            <a:off x="3607680" y="4014559"/>
            <a:ext cx="18390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000" b="1"/>
              <a:t>Relationship</a:t>
            </a:r>
            <a:endParaRPr sz="2000" b="1"/>
          </a:p>
          <a:p>
            <a:pPr marL="0" lvl="0" indent="0" algn="ctr" rtl="0">
              <a:spcBef>
                <a:spcPts val="0"/>
              </a:spcBef>
              <a:spcAft>
                <a:spcPts val="0"/>
              </a:spcAft>
              <a:buNone/>
            </a:pPr>
            <a:r>
              <a:rPr lang="en" sz="2000" b="1"/>
              <a:t>Skills</a:t>
            </a:r>
            <a:endParaRPr sz="2000" b="1"/>
          </a:p>
        </p:txBody>
      </p:sp>
      <p:sp>
        <p:nvSpPr>
          <p:cNvPr id="1018" name="Google Shape;1018;p148"/>
          <p:cNvSpPr txBox="1"/>
          <p:nvPr/>
        </p:nvSpPr>
        <p:spPr>
          <a:xfrm>
            <a:off x="2332125" y="3148626"/>
            <a:ext cx="18390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000" b="1"/>
              <a:t>Social- Awareness</a:t>
            </a:r>
            <a:endParaRPr sz="2000" b="1"/>
          </a:p>
        </p:txBody>
      </p:sp>
      <p:sp>
        <p:nvSpPr>
          <p:cNvPr id="1019" name="Google Shape;1019;p148"/>
          <p:cNvSpPr txBox="1"/>
          <p:nvPr/>
        </p:nvSpPr>
        <p:spPr>
          <a:xfrm>
            <a:off x="2669966" y="1900447"/>
            <a:ext cx="18390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000" b="1"/>
              <a:t>Self- Awareness</a:t>
            </a:r>
            <a:endParaRPr sz="2000" b="1"/>
          </a:p>
        </p:txBody>
      </p:sp>
      <p:sp>
        <p:nvSpPr>
          <p:cNvPr id="1020" name="Google Shape;1020;p148"/>
          <p:cNvSpPr/>
          <p:nvPr/>
        </p:nvSpPr>
        <p:spPr>
          <a:xfrm>
            <a:off x="195200" y="1454150"/>
            <a:ext cx="2264400" cy="800400"/>
          </a:xfrm>
          <a:prstGeom prst="wedgeEllipseCallout">
            <a:avLst>
              <a:gd name="adj1" fmla="val 41375"/>
              <a:gd name="adj2" fmla="val 78045"/>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700" b="1"/>
              <a:t>Communities</a:t>
            </a:r>
            <a:endParaRPr sz="1700" b="1"/>
          </a:p>
        </p:txBody>
      </p:sp>
      <p:sp>
        <p:nvSpPr>
          <p:cNvPr id="1021" name="Google Shape;1021;p148"/>
          <p:cNvSpPr/>
          <p:nvPr/>
        </p:nvSpPr>
        <p:spPr>
          <a:xfrm>
            <a:off x="0" y="2690975"/>
            <a:ext cx="2264400" cy="800400"/>
          </a:xfrm>
          <a:prstGeom prst="wedgeEllipseCallout">
            <a:avLst>
              <a:gd name="adj1" fmla="val 52151"/>
              <a:gd name="adj2" fmla="val -38678"/>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700" b="1"/>
              <a:t>Families &amp; Caregivers</a:t>
            </a:r>
            <a:endParaRPr sz="1700" b="1"/>
          </a:p>
        </p:txBody>
      </p:sp>
      <p:sp>
        <p:nvSpPr>
          <p:cNvPr id="1022" name="Google Shape;1022;p148"/>
          <p:cNvSpPr/>
          <p:nvPr/>
        </p:nvSpPr>
        <p:spPr>
          <a:xfrm>
            <a:off x="67725" y="4014550"/>
            <a:ext cx="2264400" cy="800400"/>
          </a:xfrm>
          <a:prstGeom prst="wedgeEllipseCallout">
            <a:avLst>
              <a:gd name="adj1" fmla="val 54764"/>
              <a:gd name="adj2" fmla="val -69912"/>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700" b="1"/>
              <a:t>Schools &amp; Classrooms</a:t>
            </a:r>
            <a:endParaRPr sz="1700" b="1"/>
          </a:p>
        </p:txBody>
      </p:sp>
      <p:sp>
        <p:nvSpPr>
          <p:cNvPr id="1023" name="Google Shape;1023;p148"/>
          <p:cNvSpPr/>
          <p:nvPr/>
        </p:nvSpPr>
        <p:spPr>
          <a:xfrm>
            <a:off x="6010600" y="1351250"/>
            <a:ext cx="2772900" cy="903300"/>
          </a:xfrm>
          <a:prstGeom prst="wedgeEllipseCallout">
            <a:avLst>
              <a:gd name="adj1" fmla="val -35333"/>
              <a:gd name="adj2" fmla="val 76818"/>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700" b="1"/>
              <a:t>Social-Emotional learning curriculum</a:t>
            </a:r>
            <a:endParaRPr sz="1700" b="1"/>
          </a:p>
        </p:txBody>
      </p:sp>
      <p:sp>
        <p:nvSpPr>
          <p:cNvPr id="1024" name="Google Shape;1024;p148"/>
          <p:cNvSpPr/>
          <p:nvPr/>
        </p:nvSpPr>
        <p:spPr>
          <a:xfrm>
            <a:off x="6536200" y="2436775"/>
            <a:ext cx="2537400" cy="800400"/>
          </a:xfrm>
          <a:prstGeom prst="wedgeEllipseCallout">
            <a:avLst>
              <a:gd name="adj1" fmla="val -51806"/>
              <a:gd name="adj2" fmla="val 29663"/>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700" b="1"/>
              <a:t>School Culture</a:t>
            </a:r>
            <a:endParaRPr sz="1700" b="1"/>
          </a:p>
        </p:txBody>
      </p:sp>
      <p:sp>
        <p:nvSpPr>
          <p:cNvPr id="1025" name="Google Shape;1025;p148"/>
          <p:cNvSpPr/>
          <p:nvPr/>
        </p:nvSpPr>
        <p:spPr>
          <a:xfrm>
            <a:off x="6594750" y="3311400"/>
            <a:ext cx="2264400" cy="800400"/>
          </a:xfrm>
          <a:prstGeom prst="wedgeEllipseCallout">
            <a:avLst>
              <a:gd name="adj1" fmla="val -56764"/>
              <a:gd name="adj2" fmla="val 26474"/>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700" b="1"/>
              <a:t>Authentic Participation</a:t>
            </a:r>
            <a:endParaRPr sz="1700" b="1"/>
          </a:p>
        </p:txBody>
      </p:sp>
      <p:sp>
        <p:nvSpPr>
          <p:cNvPr id="1026" name="Google Shape;1026;p148"/>
          <p:cNvSpPr/>
          <p:nvPr/>
        </p:nvSpPr>
        <p:spPr>
          <a:xfrm>
            <a:off x="6059400" y="4186025"/>
            <a:ext cx="2391600" cy="800400"/>
          </a:xfrm>
          <a:prstGeom prst="wedgeEllipseCallout">
            <a:avLst>
              <a:gd name="adj1" fmla="val -62432"/>
              <a:gd name="adj2" fmla="val 17191"/>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700" b="1"/>
              <a:t>Learning Opportunities</a:t>
            </a:r>
            <a:endParaRPr sz="1700" b="1"/>
          </a:p>
        </p:txBody>
      </p:sp>
      <p:pic>
        <p:nvPicPr>
          <p:cNvPr id="1027" name="Google Shape;1027;p148"/>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837200" y="1340150"/>
            <a:ext cx="1028400" cy="1028400"/>
          </a:xfrm>
          <a:prstGeom prst="rect">
            <a:avLst/>
          </a:prstGeom>
          <a:noFill/>
          <a:ln>
            <a:noFill/>
          </a:ln>
        </p:spPr>
      </p:pic>
      <p:pic>
        <p:nvPicPr>
          <p:cNvPr id="1028" name="Google Shape;1028;p148"/>
          <p:cNvPicPr preferRelativeResize="0"/>
          <p:nvPr/>
        </p:nvPicPr>
        <p:blipFill rotWithShape="1">
          <a:blip r:embed="rId4" cstate="screen">
            <a:alphaModFix/>
            <a:extLst>
              <a:ext uri="{28A0092B-C50C-407E-A947-70E740481C1C}">
                <a14:useLocalDpi xmlns:a14="http://schemas.microsoft.com/office/drawing/2010/main"/>
              </a:ext>
            </a:extLst>
          </a:blip>
          <a:srcRect l="5500" t="11497" r="4628" b="11650"/>
          <a:stretch/>
        </p:blipFill>
        <p:spPr>
          <a:xfrm>
            <a:off x="1574625" y="2740613"/>
            <a:ext cx="819900" cy="701120"/>
          </a:xfrm>
          <a:prstGeom prst="rect">
            <a:avLst/>
          </a:prstGeom>
          <a:noFill/>
          <a:ln>
            <a:noFill/>
          </a:ln>
        </p:spPr>
      </p:pic>
      <p:pic>
        <p:nvPicPr>
          <p:cNvPr id="1029" name="Google Shape;1029;p148"/>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1758500" y="4285325"/>
            <a:ext cx="701100" cy="701100"/>
          </a:xfrm>
          <a:prstGeom prst="rect">
            <a:avLst/>
          </a:prstGeom>
          <a:noFill/>
          <a:ln>
            <a:noFill/>
          </a:ln>
        </p:spPr>
      </p:pic>
      <p:pic>
        <p:nvPicPr>
          <p:cNvPr id="1030" name="Google Shape;1030;p148"/>
          <p:cNvPicPr preferRelativeResize="0"/>
          <p:nvPr/>
        </p:nvPicPr>
        <p:blipFill rotWithShape="1">
          <a:blip r:embed="rId6" cstate="screen">
            <a:alphaModFix/>
            <a:extLst>
              <a:ext uri="{28A0092B-C50C-407E-A947-70E740481C1C}">
                <a14:useLocalDpi xmlns:a14="http://schemas.microsoft.com/office/drawing/2010/main"/>
              </a:ext>
            </a:extLst>
          </a:blip>
          <a:srcRect t="9864" b="14486"/>
          <a:stretch/>
        </p:blipFill>
        <p:spPr>
          <a:xfrm>
            <a:off x="7593250" y="1661450"/>
            <a:ext cx="926812" cy="701100"/>
          </a:xfrm>
          <a:prstGeom prst="rect">
            <a:avLst/>
          </a:prstGeom>
          <a:noFill/>
          <a:ln>
            <a:noFill/>
          </a:ln>
        </p:spPr>
      </p:pic>
      <p:pic>
        <p:nvPicPr>
          <p:cNvPr id="1031" name="Google Shape;1031;p148"/>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8451050" y="2416975"/>
            <a:ext cx="732000" cy="732000"/>
          </a:xfrm>
          <a:prstGeom prst="rect">
            <a:avLst/>
          </a:prstGeom>
          <a:noFill/>
          <a:ln>
            <a:noFill/>
          </a:ln>
        </p:spPr>
      </p:pic>
      <p:pic>
        <p:nvPicPr>
          <p:cNvPr id="1032" name="Google Shape;1032;p148"/>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8223775" y="3369813"/>
            <a:ext cx="683575" cy="683575"/>
          </a:xfrm>
          <a:prstGeom prst="rect">
            <a:avLst/>
          </a:prstGeom>
          <a:noFill/>
          <a:ln>
            <a:noFill/>
          </a:ln>
        </p:spPr>
      </p:pic>
      <p:pic>
        <p:nvPicPr>
          <p:cNvPr id="1033" name="Google Shape;1033;p148"/>
          <p:cNvPicPr preferRelativeResize="0"/>
          <p:nvPr/>
        </p:nvPicPr>
        <p:blipFill>
          <a:blip r:embed="rId9" cstate="screen">
            <a:alphaModFix/>
            <a:extLst>
              <a:ext uri="{28A0092B-C50C-407E-A947-70E740481C1C}">
                <a14:useLocalDpi xmlns:a14="http://schemas.microsoft.com/office/drawing/2010/main"/>
              </a:ext>
            </a:extLst>
          </a:blip>
          <a:stretch>
            <a:fillRect/>
          </a:stretch>
        </p:blipFill>
        <p:spPr>
          <a:xfrm>
            <a:off x="7819750" y="4242249"/>
            <a:ext cx="572700" cy="5727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cstate="screen">
            <a:alphaModFix/>
            <a:extLst>
              <a:ext uri="{28A0092B-C50C-407E-A947-70E740481C1C}">
                <a14:useLocalDpi xmlns:a14="http://schemas.microsoft.com/office/drawing/2010/main"/>
              </a:ext>
            </a:extLst>
          </a:blip>
          <a:stretch>
            <a:fillRect/>
          </a:stretch>
        </a:blipFill>
        <a:effectLst/>
      </p:bgPr>
    </p:bg>
    <p:spTree>
      <p:nvGrpSpPr>
        <p:cNvPr id="1" name="Shape 1037"/>
        <p:cNvGrpSpPr/>
        <p:nvPr/>
      </p:nvGrpSpPr>
      <p:grpSpPr>
        <a:xfrm>
          <a:off x="0" y="0"/>
          <a:ext cx="0" cy="0"/>
          <a:chOff x="0" y="0"/>
          <a:chExt cx="0" cy="0"/>
        </a:xfrm>
      </p:grpSpPr>
      <p:sp>
        <p:nvSpPr>
          <p:cNvPr id="1038" name="Google Shape;1038;p149"/>
          <p:cNvSpPr txBox="1">
            <a:spLocks noGrp="1"/>
          </p:cNvSpPr>
          <p:nvPr>
            <p:ph type="body" idx="1"/>
          </p:nvPr>
        </p:nvSpPr>
        <p:spPr>
          <a:xfrm>
            <a:off x="75450" y="4169175"/>
            <a:ext cx="8993100" cy="9741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3000" b="1">
                <a:highlight>
                  <a:schemeClr val="lt1"/>
                </a:highlight>
              </a:rPr>
              <a:t>Let’s learn and celebrate, together!!</a:t>
            </a:r>
            <a:endParaRPr sz="3000" b="1">
              <a:highlight>
                <a:schemeClr val="lt1"/>
              </a:highligh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042"/>
        <p:cNvGrpSpPr/>
        <p:nvPr/>
      </p:nvGrpSpPr>
      <p:grpSpPr>
        <a:xfrm>
          <a:off x="0" y="0"/>
          <a:ext cx="0" cy="0"/>
          <a:chOff x="0" y="0"/>
          <a:chExt cx="0" cy="0"/>
        </a:xfrm>
      </p:grpSpPr>
      <p:sp>
        <p:nvSpPr>
          <p:cNvPr id="1043" name="Google Shape;1043;p150"/>
          <p:cNvSpPr txBox="1">
            <a:spLocks noGrp="1"/>
          </p:cNvSpPr>
          <p:nvPr>
            <p:ph type="title"/>
          </p:nvPr>
        </p:nvSpPr>
        <p:spPr>
          <a:xfrm>
            <a:off x="240275" y="287875"/>
            <a:ext cx="86538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sz="2622" b="1">
                <a:solidFill>
                  <a:srgbClr val="9900FF"/>
                </a:solidFill>
                <a:highlight>
                  <a:srgbClr val="FFFF00"/>
                </a:highlight>
              </a:rPr>
              <a:t>There are so many words we can say!  </a:t>
            </a:r>
            <a:r>
              <a:rPr lang="en" sz="1955" b="1">
                <a:solidFill>
                  <a:srgbClr val="9900FF"/>
                </a:solidFill>
                <a:highlight>
                  <a:srgbClr val="FF9900"/>
                </a:highlight>
              </a:rPr>
              <a:t>January Weeks 1 &amp; 2 </a:t>
            </a:r>
            <a:endParaRPr sz="2355">
              <a:solidFill>
                <a:srgbClr val="9900FF"/>
              </a:solidFill>
              <a:highlight>
                <a:srgbClr val="FF9900"/>
              </a:highlight>
            </a:endParaRPr>
          </a:p>
          <a:p>
            <a:pPr marL="0" lvl="0" indent="0" algn="l" rtl="0">
              <a:spcBef>
                <a:spcPts val="0"/>
              </a:spcBef>
              <a:spcAft>
                <a:spcPts val="0"/>
              </a:spcAft>
              <a:buNone/>
            </a:pPr>
            <a:endParaRPr>
              <a:solidFill>
                <a:srgbClr val="9900FF"/>
              </a:solidFill>
              <a:highlight>
                <a:srgbClr val="FFFF00"/>
              </a:highlight>
            </a:endParaRPr>
          </a:p>
        </p:txBody>
      </p:sp>
      <p:sp>
        <p:nvSpPr>
          <p:cNvPr id="1044" name="Google Shape;1044;p150"/>
          <p:cNvSpPr txBox="1"/>
          <p:nvPr/>
        </p:nvSpPr>
        <p:spPr>
          <a:xfrm>
            <a:off x="869050" y="1237250"/>
            <a:ext cx="791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45" name="Google Shape;1045;p150"/>
          <p:cNvSpPr txBox="1"/>
          <p:nvPr/>
        </p:nvSpPr>
        <p:spPr>
          <a:xfrm>
            <a:off x="3167025" y="1237250"/>
            <a:ext cx="894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 </a:t>
            </a:r>
            <a:endParaRPr/>
          </a:p>
        </p:txBody>
      </p:sp>
      <p:sp>
        <p:nvSpPr>
          <p:cNvPr id="1046" name="Google Shape;1046;p150"/>
          <p:cNvSpPr txBox="1"/>
          <p:nvPr/>
        </p:nvSpPr>
        <p:spPr>
          <a:xfrm>
            <a:off x="5392500" y="1034925"/>
            <a:ext cx="1774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47" name="Google Shape;1047;p150"/>
          <p:cNvSpPr txBox="1"/>
          <p:nvPr/>
        </p:nvSpPr>
        <p:spPr>
          <a:xfrm>
            <a:off x="4100800" y="1844200"/>
            <a:ext cx="1213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48" name="Google Shape;1048;p150"/>
          <p:cNvSpPr txBox="1"/>
          <p:nvPr/>
        </p:nvSpPr>
        <p:spPr>
          <a:xfrm>
            <a:off x="2272125" y="1917850"/>
            <a:ext cx="894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49" name="Google Shape;1049;p150"/>
          <p:cNvSpPr txBox="1"/>
          <p:nvPr/>
        </p:nvSpPr>
        <p:spPr>
          <a:xfrm>
            <a:off x="684750" y="2241050"/>
            <a:ext cx="1330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50" name="Google Shape;1050;p150"/>
          <p:cNvSpPr txBox="1"/>
          <p:nvPr/>
        </p:nvSpPr>
        <p:spPr>
          <a:xfrm>
            <a:off x="4131925" y="1797500"/>
            <a:ext cx="1260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51" name="Google Shape;1051;p150"/>
          <p:cNvSpPr txBox="1"/>
          <p:nvPr/>
        </p:nvSpPr>
        <p:spPr>
          <a:xfrm>
            <a:off x="4863375" y="3346000"/>
            <a:ext cx="4482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52" name="Google Shape;1052;p150"/>
          <p:cNvSpPr txBox="1"/>
          <p:nvPr/>
        </p:nvSpPr>
        <p:spPr>
          <a:xfrm>
            <a:off x="7555725" y="1019350"/>
            <a:ext cx="1330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highlight>
                  <a:srgbClr val="FFFF00"/>
                </a:highlight>
              </a:rPr>
              <a:t>LEVEL 1</a:t>
            </a:r>
            <a:endParaRPr b="1">
              <a:highlight>
                <a:srgbClr val="FFFF00"/>
              </a:highlight>
            </a:endParaRPr>
          </a:p>
        </p:txBody>
      </p:sp>
      <p:sp>
        <p:nvSpPr>
          <p:cNvPr id="1053" name="Google Shape;1053;p150"/>
          <p:cNvSpPr txBox="1"/>
          <p:nvPr/>
        </p:nvSpPr>
        <p:spPr>
          <a:xfrm>
            <a:off x="4406064" y="1019350"/>
            <a:ext cx="642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54" name="Google Shape;1054;p150"/>
          <p:cNvSpPr txBox="1"/>
          <p:nvPr/>
        </p:nvSpPr>
        <p:spPr>
          <a:xfrm>
            <a:off x="817450" y="2571750"/>
            <a:ext cx="894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pic>
        <p:nvPicPr>
          <p:cNvPr id="1055" name="Google Shape;1055;p150"/>
          <p:cNvPicPr preferRelativeResize="0"/>
          <p:nvPr/>
        </p:nvPicPr>
        <p:blipFill rotWithShape="1">
          <a:blip r:embed="rId3">
            <a:alphaModFix/>
          </a:blip>
          <a:srcRect l="15549" r="17105"/>
          <a:stretch/>
        </p:blipFill>
        <p:spPr>
          <a:xfrm>
            <a:off x="5971550" y="2497525"/>
            <a:ext cx="3172451" cy="2645975"/>
          </a:xfrm>
          <a:prstGeom prst="rect">
            <a:avLst/>
          </a:prstGeom>
          <a:noFill/>
          <a:ln>
            <a:noFill/>
          </a:ln>
        </p:spPr>
      </p:pic>
      <p:pic>
        <p:nvPicPr>
          <p:cNvPr id="1056" name="Google Shape;1056;p150"/>
          <p:cNvPicPr preferRelativeResize="0"/>
          <p:nvPr/>
        </p:nvPicPr>
        <p:blipFill rotWithShape="1">
          <a:blip r:embed="rId4" cstate="screen">
            <a:alphaModFix/>
            <a:extLst>
              <a:ext uri="{28A0092B-C50C-407E-A947-70E740481C1C}">
                <a14:useLocalDpi xmlns:a14="http://schemas.microsoft.com/office/drawing/2010/main"/>
              </a:ext>
            </a:extLst>
          </a:blip>
          <a:srcRect l="8886" t="4988" r="7752"/>
          <a:stretch/>
        </p:blipFill>
        <p:spPr>
          <a:xfrm>
            <a:off x="779025" y="2806400"/>
            <a:ext cx="2543599" cy="2337099"/>
          </a:xfrm>
          <a:prstGeom prst="rect">
            <a:avLst/>
          </a:prstGeom>
          <a:noFill/>
          <a:ln>
            <a:noFill/>
          </a:ln>
        </p:spPr>
      </p:pic>
      <p:sp>
        <p:nvSpPr>
          <p:cNvPr id="1057" name="Google Shape;1057;p150"/>
          <p:cNvSpPr/>
          <p:nvPr/>
        </p:nvSpPr>
        <p:spPr>
          <a:xfrm>
            <a:off x="-16202" y="1917850"/>
            <a:ext cx="1486800" cy="1216800"/>
          </a:xfrm>
          <a:prstGeom prst="cloudCallout">
            <a:avLst>
              <a:gd name="adj1" fmla="val 31866"/>
              <a:gd name="adj2" fmla="val 68518"/>
            </a:avLst>
          </a:prstGeom>
          <a:solidFill>
            <a:srgbClr val="FFF2CC"/>
          </a:solidFill>
          <a:ln w="38100"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150"/>
          <p:cNvSpPr/>
          <p:nvPr/>
        </p:nvSpPr>
        <p:spPr>
          <a:xfrm>
            <a:off x="3438299" y="3641350"/>
            <a:ext cx="1081500" cy="890700"/>
          </a:xfrm>
          <a:prstGeom prst="cloudCallout">
            <a:avLst>
              <a:gd name="adj1" fmla="val -113329"/>
              <a:gd name="adj2" fmla="val -46649"/>
            </a:avLst>
          </a:prstGeom>
          <a:solidFill>
            <a:srgbClr val="F4CCCC"/>
          </a:solid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150"/>
          <p:cNvSpPr/>
          <p:nvPr/>
        </p:nvSpPr>
        <p:spPr>
          <a:xfrm>
            <a:off x="1151775" y="993213"/>
            <a:ext cx="1213800" cy="792000"/>
          </a:xfrm>
          <a:prstGeom prst="cloudCallout">
            <a:avLst>
              <a:gd name="adj1" fmla="val 22879"/>
              <a:gd name="adj2" fmla="val 142069"/>
            </a:avLst>
          </a:prstGeom>
          <a:solidFill>
            <a:srgbClr val="CFE2F3"/>
          </a:solidFill>
          <a:ln w="3810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150"/>
          <p:cNvSpPr/>
          <p:nvPr/>
        </p:nvSpPr>
        <p:spPr>
          <a:xfrm>
            <a:off x="2631759" y="1128850"/>
            <a:ext cx="1260600" cy="1100400"/>
          </a:xfrm>
          <a:prstGeom prst="cloudCallout">
            <a:avLst>
              <a:gd name="adj1" fmla="val -57035"/>
              <a:gd name="adj2" fmla="val 102844"/>
            </a:avLst>
          </a:prstGeom>
          <a:solidFill>
            <a:srgbClr val="D9D2E9"/>
          </a:solidFill>
          <a:ln w="38100" cap="flat" cmpd="sng">
            <a:solidFill>
              <a:srgbClr val="99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150"/>
          <p:cNvSpPr/>
          <p:nvPr/>
        </p:nvSpPr>
        <p:spPr>
          <a:xfrm>
            <a:off x="7590675" y="1562538"/>
            <a:ext cx="1260600" cy="792000"/>
          </a:xfrm>
          <a:prstGeom prst="cloudCallout">
            <a:avLst>
              <a:gd name="adj1" fmla="val -69956"/>
              <a:gd name="adj2" fmla="val 66610"/>
            </a:avLst>
          </a:prstGeom>
          <a:solidFill>
            <a:srgbClr val="FCE5CD"/>
          </a:solidFill>
          <a:ln w="38100" cap="flat" cmpd="sng">
            <a:solidFill>
              <a:srgbClr val="FF99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150"/>
          <p:cNvSpPr/>
          <p:nvPr/>
        </p:nvSpPr>
        <p:spPr>
          <a:xfrm>
            <a:off x="3502500" y="2497525"/>
            <a:ext cx="1330500" cy="890700"/>
          </a:xfrm>
          <a:prstGeom prst="cloudCallout">
            <a:avLst>
              <a:gd name="adj1" fmla="val 201537"/>
              <a:gd name="adj2" fmla="val 80782"/>
            </a:avLst>
          </a:prstGeom>
          <a:solidFill>
            <a:srgbClr val="EAD1DC"/>
          </a:solidFill>
          <a:ln w="38100" cap="flat" cmpd="sng">
            <a:solidFill>
              <a:srgbClr val="FF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150"/>
          <p:cNvSpPr txBox="1"/>
          <p:nvPr/>
        </p:nvSpPr>
        <p:spPr>
          <a:xfrm>
            <a:off x="1311225" y="1173663"/>
            <a:ext cx="8949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t>he/she</a:t>
            </a:r>
            <a:endParaRPr sz="1600" b="1"/>
          </a:p>
        </p:txBody>
      </p:sp>
      <p:sp>
        <p:nvSpPr>
          <p:cNvPr id="1064" name="Google Shape;1064;p150"/>
          <p:cNvSpPr txBox="1"/>
          <p:nvPr/>
        </p:nvSpPr>
        <p:spPr>
          <a:xfrm>
            <a:off x="279750" y="2281075"/>
            <a:ext cx="894900" cy="461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800" b="1"/>
              <a:t>can</a:t>
            </a:r>
            <a:endParaRPr sz="1800" b="1"/>
          </a:p>
        </p:txBody>
      </p:sp>
      <p:sp>
        <p:nvSpPr>
          <p:cNvPr id="1065" name="Google Shape;1065;p150"/>
          <p:cNvSpPr txBox="1"/>
          <p:nvPr/>
        </p:nvSpPr>
        <p:spPr>
          <a:xfrm>
            <a:off x="3754175" y="3863500"/>
            <a:ext cx="449700" cy="446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700" b="1"/>
              <a:t>is</a:t>
            </a:r>
            <a:endParaRPr sz="1700" b="1"/>
          </a:p>
        </p:txBody>
      </p:sp>
      <p:sp>
        <p:nvSpPr>
          <p:cNvPr id="1066" name="Google Shape;1066;p150"/>
          <p:cNvSpPr txBox="1"/>
          <p:nvPr/>
        </p:nvSpPr>
        <p:spPr>
          <a:xfrm>
            <a:off x="2910000" y="1460525"/>
            <a:ext cx="7041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b="1"/>
              <a:t>big</a:t>
            </a:r>
            <a:endParaRPr sz="1800" b="1"/>
          </a:p>
        </p:txBody>
      </p:sp>
      <p:sp>
        <p:nvSpPr>
          <p:cNvPr id="1067" name="Google Shape;1067;p150"/>
          <p:cNvSpPr txBox="1"/>
          <p:nvPr/>
        </p:nvSpPr>
        <p:spPr>
          <a:xfrm>
            <a:off x="3815700" y="2742775"/>
            <a:ext cx="7041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b="1"/>
              <a:t>little</a:t>
            </a:r>
            <a:endParaRPr sz="1800" b="1"/>
          </a:p>
        </p:txBody>
      </p:sp>
      <p:sp>
        <p:nvSpPr>
          <p:cNvPr id="1068" name="Google Shape;1068;p150"/>
          <p:cNvSpPr txBox="1"/>
          <p:nvPr/>
        </p:nvSpPr>
        <p:spPr>
          <a:xfrm>
            <a:off x="7846763" y="1742975"/>
            <a:ext cx="7041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t>sleep</a:t>
            </a:r>
            <a:endParaRPr sz="1600" b="1"/>
          </a:p>
        </p:txBody>
      </p:sp>
      <p:sp>
        <p:nvSpPr>
          <p:cNvPr id="1069" name="Google Shape;1069;p150"/>
          <p:cNvSpPr txBox="1"/>
          <p:nvPr/>
        </p:nvSpPr>
        <p:spPr>
          <a:xfrm>
            <a:off x="3262425" y="3750050"/>
            <a:ext cx="7041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b="1"/>
          </a:p>
        </p:txBody>
      </p:sp>
      <p:sp>
        <p:nvSpPr>
          <p:cNvPr id="1070" name="Google Shape;1070;p150"/>
          <p:cNvSpPr/>
          <p:nvPr/>
        </p:nvSpPr>
        <p:spPr>
          <a:xfrm>
            <a:off x="4863375" y="1237250"/>
            <a:ext cx="1748100" cy="1285500"/>
          </a:xfrm>
          <a:prstGeom prst="cloudCallout">
            <a:avLst>
              <a:gd name="adj1" fmla="val 53619"/>
              <a:gd name="adj2" fmla="val 113881"/>
            </a:avLst>
          </a:prstGeom>
          <a:solidFill>
            <a:srgbClr val="D7FFF3"/>
          </a:solid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150"/>
          <p:cNvSpPr txBox="1"/>
          <p:nvPr/>
        </p:nvSpPr>
        <p:spPr>
          <a:xfrm>
            <a:off x="5171300" y="1605600"/>
            <a:ext cx="10815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t>all gone</a:t>
            </a:r>
            <a:endParaRPr sz="1600" b="1"/>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075"/>
        <p:cNvGrpSpPr/>
        <p:nvPr/>
      </p:nvGrpSpPr>
      <p:grpSpPr>
        <a:xfrm>
          <a:off x="0" y="0"/>
          <a:ext cx="0" cy="0"/>
          <a:chOff x="0" y="0"/>
          <a:chExt cx="0" cy="0"/>
        </a:xfrm>
      </p:grpSpPr>
      <p:sp>
        <p:nvSpPr>
          <p:cNvPr id="1076" name="Google Shape;1076;p151"/>
          <p:cNvSpPr txBox="1">
            <a:spLocks noGrp="1"/>
          </p:cNvSpPr>
          <p:nvPr>
            <p:ph type="title"/>
          </p:nvPr>
        </p:nvSpPr>
        <p:spPr>
          <a:xfrm>
            <a:off x="240275" y="287875"/>
            <a:ext cx="86538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sz="2622" b="1">
                <a:solidFill>
                  <a:srgbClr val="9900FF"/>
                </a:solidFill>
                <a:highlight>
                  <a:srgbClr val="FFFF00"/>
                </a:highlight>
              </a:rPr>
              <a:t>There are so many words we can say!  </a:t>
            </a:r>
            <a:r>
              <a:rPr lang="en" sz="1955" b="1">
                <a:solidFill>
                  <a:srgbClr val="9900FF"/>
                </a:solidFill>
                <a:highlight>
                  <a:srgbClr val="FF9900"/>
                </a:highlight>
              </a:rPr>
              <a:t>January Weeks 1 &amp; 2 </a:t>
            </a:r>
            <a:endParaRPr sz="2355">
              <a:solidFill>
                <a:srgbClr val="9900FF"/>
              </a:solidFill>
              <a:highlight>
                <a:srgbClr val="FF9900"/>
              </a:highlight>
            </a:endParaRPr>
          </a:p>
          <a:p>
            <a:pPr marL="0" lvl="0" indent="0" algn="l" rtl="0">
              <a:spcBef>
                <a:spcPts val="0"/>
              </a:spcBef>
              <a:spcAft>
                <a:spcPts val="0"/>
              </a:spcAft>
              <a:buNone/>
            </a:pPr>
            <a:endParaRPr>
              <a:solidFill>
                <a:srgbClr val="9900FF"/>
              </a:solidFill>
              <a:highlight>
                <a:srgbClr val="FFFF00"/>
              </a:highlight>
            </a:endParaRPr>
          </a:p>
        </p:txBody>
      </p:sp>
      <p:sp>
        <p:nvSpPr>
          <p:cNvPr id="1077" name="Google Shape;1077;p151"/>
          <p:cNvSpPr txBox="1"/>
          <p:nvPr/>
        </p:nvSpPr>
        <p:spPr>
          <a:xfrm>
            <a:off x="869050" y="1237250"/>
            <a:ext cx="791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78" name="Google Shape;1078;p151"/>
          <p:cNvSpPr txBox="1"/>
          <p:nvPr/>
        </p:nvSpPr>
        <p:spPr>
          <a:xfrm>
            <a:off x="3167025" y="1237250"/>
            <a:ext cx="894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 </a:t>
            </a:r>
            <a:endParaRPr/>
          </a:p>
        </p:txBody>
      </p:sp>
      <p:sp>
        <p:nvSpPr>
          <p:cNvPr id="1079" name="Google Shape;1079;p151"/>
          <p:cNvSpPr txBox="1"/>
          <p:nvPr/>
        </p:nvSpPr>
        <p:spPr>
          <a:xfrm>
            <a:off x="5392500" y="1034925"/>
            <a:ext cx="1774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80" name="Google Shape;1080;p151"/>
          <p:cNvSpPr txBox="1"/>
          <p:nvPr/>
        </p:nvSpPr>
        <p:spPr>
          <a:xfrm>
            <a:off x="4100800" y="1844200"/>
            <a:ext cx="1213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81" name="Google Shape;1081;p151"/>
          <p:cNvSpPr txBox="1"/>
          <p:nvPr/>
        </p:nvSpPr>
        <p:spPr>
          <a:xfrm>
            <a:off x="2272125" y="1917850"/>
            <a:ext cx="894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82" name="Google Shape;1082;p151"/>
          <p:cNvSpPr txBox="1"/>
          <p:nvPr/>
        </p:nvSpPr>
        <p:spPr>
          <a:xfrm>
            <a:off x="684750" y="2241050"/>
            <a:ext cx="1330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83" name="Google Shape;1083;p151"/>
          <p:cNvSpPr txBox="1"/>
          <p:nvPr/>
        </p:nvSpPr>
        <p:spPr>
          <a:xfrm>
            <a:off x="4131925" y="1797500"/>
            <a:ext cx="1260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84" name="Google Shape;1084;p151"/>
          <p:cNvSpPr txBox="1"/>
          <p:nvPr/>
        </p:nvSpPr>
        <p:spPr>
          <a:xfrm>
            <a:off x="4863375" y="3346000"/>
            <a:ext cx="4482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85" name="Google Shape;1085;p151"/>
          <p:cNvSpPr txBox="1"/>
          <p:nvPr/>
        </p:nvSpPr>
        <p:spPr>
          <a:xfrm>
            <a:off x="7555725" y="1019350"/>
            <a:ext cx="1330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highlight>
                  <a:srgbClr val="FFFF00"/>
                </a:highlight>
              </a:rPr>
              <a:t>LEVEL 2</a:t>
            </a:r>
            <a:endParaRPr b="1">
              <a:highlight>
                <a:srgbClr val="FFFF00"/>
              </a:highlight>
            </a:endParaRPr>
          </a:p>
        </p:txBody>
      </p:sp>
      <p:sp>
        <p:nvSpPr>
          <p:cNvPr id="1086" name="Google Shape;1086;p151"/>
          <p:cNvSpPr txBox="1"/>
          <p:nvPr/>
        </p:nvSpPr>
        <p:spPr>
          <a:xfrm>
            <a:off x="4406064" y="1019350"/>
            <a:ext cx="642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87" name="Google Shape;1087;p151"/>
          <p:cNvSpPr txBox="1"/>
          <p:nvPr/>
        </p:nvSpPr>
        <p:spPr>
          <a:xfrm>
            <a:off x="817450" y="2571750"/>
            <a:ext cx="894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pic>
        <p:nvPicPr>
          <p:cNvPr id="1088" name="Google Shape;1088;p151"/>
          <p:cNvPicPr preferRelativeResize="0"/>
          <p:nvPr/>
        </p:nvPicPr>
        <p:blipFill rotWithShape="1">
          <a:blip r:embed="rId3">
            <a:alphaModFix/>
          </a:blip>
          <a:srcRect l="15549" r="17105"/>
          <a:stretch/>
        </p:blipFill>
        <p:spPr>
          <a:xfrm>
            <a:off x="5971550" y="2497525"/>
            <a:ext cx="3172451" cy="2645975"/>
          </a:xfrm>
          <a:prstGeom prst="rect">
            <a:avLst/>
          </a:prstGeom>
          <a:noFill/>
          <a:ln>
            <a:noFill/>
          </a:ln>
        </p:spPr>
      </p:pic>
      <p:pic>
        <p:nvPicPr>
          <p:cNvPr id="1089" name="Google Shape;1089;p151"/>
          <p:cNvPicPr preferRelativeResize="0"/>
          <p:nvPr/>
        </p:nvPicPr>
        <p:blipFill rotWithShape="1">
          <a:blip r:embed="rId4" cstate="screen">
            <a:alphaModFix/>
            <a:extLst>
              <a:ext uri="{28A0092B-C50C-407E-A947-70E740481C1C}">
                <a14:useLocalDpi xmlns:a14="http://schemas.microsoft.com/office/drawing/2010/main"/>
              </a:ext>
            </a:extLst>
          </a:blip>
          <a:srcRect l="8886" t="4988" r="7752"/>
          <a:stretch/>
        </p:blipFill>
        <p:spPr>
          <a:xfrm>
            <a:off x="779025" y="2806400"/>
            <a:ext cx="2543599" cy="2337099"/>
          </a:xfrm>
          <a:prstGeom prst="rect">
            <a:avLst/>
          </a:prstGeom>
          <a:noFill/>
          <a:ln>
            <a:noFill/>
          </a:ln>
        </p:spPr>
      </p:pic>
      <p:sp>
        <p:nvSpPr>
          <p:cNvPr id="1090" name="Google Shape;1090;p151"/>
          <p:cNvSpPr/>
          <p:nvPr/>
        </p:nvSpPr>
        <p:spPr>
          <a:xfrm>
            <a:off x="4100810" y="3465250"/>
            <a:ext cx="1486800" cy="1019400"/>
          </a:xfrm>
          <a:prstGeom prst="cloudCallout">
            <a:avLst>
              <a:gd name="adj1" fmla="val 119910"/>
              <a:gd name="adj2" fmla="val -20365"/>
            </a:avLst>
          </a:prstGeom>
          <a:solidFill>
            <a:srgbClr val="D9EAD3"/>
          </a:solidFill>
          <a:ln w="38100"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151"/>
          <p:cNvSpPr/>
          <p:nvPr/>
        </p:nvSpPr>
        <p:spPr>
          <a:xfrm>
            <a:off x="41700" y="1917850"/>
            <a:ext cx="1428900" cy="1216800"/>
          </a:xfrm>
          <a:prstGeom prst="cloudCallout">
            <a:avLst>
              <a:gd name="adj1" fmla="val 31866"/>
              <a:gd name="adj2" fmla="val 68518"/>
            </a:avLst>
          </a:prstGeom>
          <a:solidFill>
            <a:srgbClr val="FFF2CC"/>
          </a:solidFill>
          <a:ln w="38100"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151"/>
          <p:cNvSpPr/>
          <p:nvPr/>
        </p:nvSpPr>
        <p:spPr>
          <a:xfrm>
            <a:off x="7908225" y="1483988"/>
            <a:ext cx="978000" cy="792000"/>
          </a:xfrm>
          <a:prstGeom prst="cloudCallout">
            <a:avLst>
              <a:gd name="adj1" fmla="val -74223"/>
              <a:gd name="adj2" fmla="val 83032"/>
            </a:avLst>
          </a:prstGeom>
          <a:solidFill>
            <a:srgbClr val="F4CCCC"/>
          </a:solid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151"/>
          <p:cNvSpPr/>
          <p:nvPr/>
        </p:nvSpPr>
        <p:spPr>
          <a:xfrm>
            <a:off x="303650" y="839025"/>
            <a:ext cx="1213800" cy="792000"/>
          </a:xfrm>
          <a:prstGeom prst="cloudCallout">
            <a:avLst>
              <a:gd name="adj1" fmla="val 52768"/>
              <a:gd name="adj2" fmla="val 81998"/>
            </a:avLst>
          </a:prstGeom>
          <a:solidFill>
            <a:srgbClr val="CFE2F3"/>
          </a:solidFill>
          <a:ln w="3810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151"/>
          <p:cNvSpPr/>
          <p:nvPr/>
        </p:nvSpPr>
        <p:spPr>
          <a:xfrm>
            <a:off x="1566771" y="1671725"/>
            <a:ext cx="1260600" cy="1100400"/>
          </a:xfrm>
          <a:prstGeom prst="cloudCallout">
            <a:avLst>
              <a:gd name="adj1" fmla="val 20788"/>
              <a:gd name="adj2" fmla="val 77197"/>
            </a:avLst>
          </a:prstGeom>
          <a:solidFill>
            <a:srgbClr val="D9D2E9"/>
          </a:solidFill>
          <a:ln w="38100" cap="flat" cmpd="sng">
            <a:solidFill>
              <a:srgbClr val="99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151"/>
          <p:cNvSpPr/>
          <p:nvPr/>
        </p:nvSpPr>
        <p:spPr>
          <a:xfrm>
            <a:off x="3346150" y="1188300"/>
            <a:ext cx="1260600" cy="792000"/>
          </a:xfrm>
          <a:prstGeom prst="cloudCallout">
            <a:avLst>
              <a:gd name="adj1" fmla="val -69956"/>
              <a:gd name="adj2" fmla="val 66610"/>
            </a:avLst>
          </a:prstGeom>
          <a:solidFill>
            <a:srgbClr val="FCE5CD"/>
          </a:solidFill>
          <a:ln w="38100" cap="flat" cmpd="sng">
            <a:solidFill>
              <a:srgbClr val="FF99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151"/>
          <p:cNvSpPr/>
          <p:nvPr/>
        </p:nvSpPr>
        <p:spPr>
          <a:xfrm>
            <a:off x="3055825" y="2446300"/>
            <a:ext cx="1330500" cy="890700"/>
          </a:xfrm>
          <a:prstGeom prst="cloudCallout">
            <a:avLst>
              <a:gd name="adj1" fmla="val -94443"/>
              <a:gd name="adj2" fmla="val 37774"/>
            </a:avLst>
          </a:prstGeom>
          <a:solidFill>
            <a:srgbClr val="EAD1DC"/>
          </a:solidFill>
          <a:ln w="38100" cap="flat" cmpd="sng">
            <a:solidFill>
              <a:srgbClr val="FF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151"/>
          <p:cNvSpPr txBox="1"/>
          <p:nvPr/>
        </p:nvSpPr>
        <p:spPr>
          <a:xfrm>
            <a:off x="558500" y="1019475"/>
            <a:ext cx="7041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t>own</a:t>
            </a:r>
            <a:endParaRPr sz="1600" b="1"/>
          </a:p>
        </p:txBody>
      </p:sp>
      <p:sp>
        <p:nvSpPr>
          <p:cNvPr id="1098" name="Google Shape;1098;p151"/>
          <p:cNvSpPr txBox="1"/>
          <p:nvPr/>
        </p:nvSpPr>
        <p:spPr>
          <a:xfrm>
            <a:off x="240275" y="2264875"/>
            <a:ext cx="8949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600" b="1"/>
              <a:t>wave</a:t>
            </a:r>
            <a:endParaRPr sz="1600" b="1"/>
          </a:p>
        </p:txBody>
      </p:sp>
      <p:sp>
        <p:nvSpPr>
          <p:cNvPr id="1099" name="Google Shape;1099;p151"/>
          <p:cNvSpPr txBox="1"/>
          <p:nvPr/>
        </p:nvSpPr>
        <p:spPr>
          <a:xfrm>
            <a:off x="8033850" y="1630463"/>
            <a:ext cx="7917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t>touch</a:t>
            </a:r>
            <a:endParaRPr sz="1600" b="1"/>
          </a:p>
        </p:txBody>
      </p:sp>
      <p:sp>
        <p:nvSpPr>
          <p:cNvPr id="1100" name="Google Shape;1100;p151"/>
          <p:cNvSpPr txBox="1"/>
          <p:nvPr/>
        </p:nvSpPr>
        <p:spPr>
          <a:xfrm>
            <a:off x="1866350" y="1986775"/>
            <a:ext cx="7041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b="1"/>
          </a:p>
        </p:txBody>
      </p:sp>
      <p:sp>
        <p:nvSpPr>
          <p:cNvPr id="1101" name="Google Shape;1101;p151"/>
          <p:cNvSpPr txBox="1"/>
          <p:nvPr/>
        </p:nvSpPr>
        <p:spPr>
          <a:xfrm>
            <a:off x="3369025" y="2665075"/>
            <a:ext cx="7041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t>light</a:t>
            </a:r>
            <a:endParaRPr sz="1600" b="1"/>
          </a:p>
        </p:txBody>
      </p:sp>
      <p:sp>
        <p:nvSpPr>
          <p:cNvPr id="1102" name="Google Shape;1102;p151"/>
          <p:cNvSpPr txBox="1"/>
          <p:nvPr/>
        </p:nvSpPr>
        <p:spPr>
          <a:xfrm>
            <a:off x="3476350" y="1393450"/>
            <a:ext cx="8427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600" b="1"/>
              <a:t>hit</a:t>
            </a:r>
            <a:endParaRPr sz="1600" b="1"/>
          </a:p>
        </p:txBody>
      </p:sp>
      <p:sp>
        <p:nvSpPr>
          <p:cNvPr id="1103" name="Google Shape;1103;p151"/>
          <p:cNvSpPr txBox="1"/>
          <p:nvPr/>
        </p:nvSpPr>
        <p:spPr>
          <a:xfrm>
            <a:off x="4395125" y="3750050"/>
            <a:ext cx="7041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t>dark</a:t>
            </a:r>
            <a:endParaRPr sz="1600" b="1"/>
          </a:p>
        </p:txBody>
      </p:sp>
      <p:sp>
        <p:nvSpPr>
          <p:cNvPr id="1104" name="Google Shape;1104;p151"/>
          <p:cNvSpPr/>
          <p:nvPr/>
        </p:nvSpPr>
        <p:spPr>
          <a:xfrm>
            <a:off x="4863375" y="1237250"/>
            <a:ext cx="1748100" cy="1285500"/>
          </a:xfrm>
          <a:prstGeom prst="cloudCallout">
            <a:avLst>
              <a:gd name="adj1" fmla="val 53619"/>
              <a:gd name="adj2" fmla="val 113881"/>
            </a:avLst>
          </a:prstGeom>
          <a:solidFill>
            <a:srgbClr val="D7FFF3"/>
          </a:solid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151"/>
          <p:cNvSpPr txBox="1"/>
          <p:nvPr/>
        </p:nvSpPr>
        <p:spPr>
          <a:xfrm>
            <a:off x="5247750" y="1689025"/>
            <a:ext cx="9147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600" b="1"/>
              <a:t>hold</a:t>
            </a:r>
            <a:endParaRPr sz="1600" b="1"/>
          </a:p>
        </p:txBody>
      </p:sp>
      <p:sp>
        <p:nvSpPr>
          <p:cNvPr id="1106" name="Google Shape;1106;p151"/>
          <p:cNvSpPr txBox="1"/>
          <p:nvPr/>
        </p:nvSpPr>
        <p:spPr>
          <a:xfrm>
            <a:off x="1784625" y="2006375"/>
            <a:ext cx="7041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t>hurry</a:t>
            </a:r>
            <a:endParaRPr sz="1600" b="1"/>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110"/>
        <p:cNvGrpSpPr/>
        <p:nvPr/>
      </p:nvGrpSpPr>
      <p:grpSpPr>
        <a:xfrm>
          <a:off x="0" y="0"/>
          <a:ext cx="0" cy="0"/>
          <a:chOff x="0" y="0"/>
          <a:chExt cx="0" cy="0"/>
        </a:xfrm>
      </p:grpSpPr>
      <p:sp>
        <p:nvSpPr>
          <p:cNvPr id="1111" name="Google Shape;1111;p152"/>
          <p:cNvSpPr txBox="1">
            <a:spLocks noGrp="1"/>
          </p:cNvSpPr>
          <p:nvPr>
            <p:ph type="title"/>
          </p:nvPr>
        </p:nvSpPr>
        <p:spPr>
          <a:xfrm>
            <a:off x="311700" y="441250"/>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Let’s say, ‘</a:t>
            </a:r>
            <a:r>
              <a:rPr lang="en" b="1">
                <a:solidFill>
                  <a:schemeClr val="lt1"/>
                </a:solidFill>
                <a:highlight>
                  <a:srgbClr val="FFFF00"/>
                </a:highlight>
              </a:rPr>
              <a:t>hi</a:t>
            </a:r>
            <a:r>
              <a:rPr lang="en"/>
              <a:t>’ to each other and </a:t>
            </a:r>
            <a:r>
              <a:rPr lang="en" b="1">
                <a:solidFill>
                  <a:schemeClr val="lt1"/>
                </a:solidFill>
                <a:highlight>
                  <a:srgbClr val="FFFF00"/>
                </a:highlight>
              </a:rPr>
              <a:t>wave</a:t>
            </a:r>
            <a:r>
              <a:rPr lang="en"/>
              <a:t> hello!</a:t>
            </a:r>
            <a:endParaRPr/>
          </a:p>
        </p:txBody>
      </p:sp>
      <p:pic>
        <p:nvPicPr>
          <p:cNvPr id="1112" name="Google Shape;1112;p152"/>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705638" y="1154100"/>
            <a:ext cx="5732726" cy="3820801"/>
          </a:xfrm>
          <a:prstGeom prst="rect">
            <a:avLst/>
          </a:prstGeom>
          <a:noFill/>
          <a:ln w="76200" cap="flat" cmpd="sng">
            <a:solidFill>
              <a:srgbClr val="000000"/>
            </a:solidFill>
            <a:prstDash val="solid"/>
            <a:round/>
            <a:headEnd type="none" w="sm" len="sm"/>
            <a:tailEnd type="none" w="sm" len="sm"/>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116"/>
        <p:cNvGrpSpPr/>
        <p:nvPr/>
      </p:nvGrpSpPr>
      <p:grpSpPr>
        <a:xfrm>
          <a:off x="0" y="0"/>
          <a:ext cx="0" cy="0"/>
          <a:chOff x="0" y="0"/>
          <a:chExt cx="0" cy="0"/>
        </a:xfrm>
      </p:grpSpPr>
      <p:sp>
        <p:nvSpPr>
          <p:cNvPr id="1117" name="Google Shape;1117;p153"/>
          <p:cNvSpPr/>
          <p:nvPr/>
        </p:nvSpPr>
        <p:spPr>
          <a:xfrm>
            <a:off x="687150" y="455450"/>
            <a:ext cx="2969100" cy="875700"/>
          </a:xfrm>
          <a:prstGeom prst="rightArrow">
            <a:avLst>
              <a:gd name="adj1" fmla="val 50000"/>
              <a:gd name="adj2" fmla="val 50000"/>
            </a:avLst>
          </a:prstGeom>
          <a:solidFill>
            <a:srgbClr val="FFFF00"/>
          </a:solidFill>
          <a:ln w="38100" cap="flat" cmpd="sng">
            <a:solidFill>
              <a:srgbClr val="222222"/>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1118" name="Google Shape;1118;p153"/>
          <p:cNvGraphicFramePr/>
          <p:nvPr/>
        </p:nvGraphicFramePr>
        <p:xfrm>
          <a:off x="0" y="1920263"/>
          <a:ext cx="3000000" cy="3000000"/>
        </p:xfrm>
        <a:graphic>
          <a:graphicData uri="http://schemas.openxmlformats.org/drawingml/2006/table">
            <a:tbl>
              <a:tblPr>
                <a:noFill/>
                <a:tableStyleId>{03267CD4-AFF1-4CA6-908F-4A235DA3EBE3}</a:tableStyleId>
              </a:tblPr>
              <a:tblGrid>
                <a:gridCol w="4620925">
                  <a:extLst>
                    <a:ext uri="{9D8B030D-6E8A-4147-A177-3AD203B41FA5}">
                      <a16:colId xmlns:a16="http://schemas.microsoft.com/office/drawing/2014/main" val="20000"/>
                    </a:ext>
                  </a:extLst>
                </a:gridCol>
              </a:tblGrid>
              <a:tr h="2443100">
                <a:tc>
                  <a:txBody>
                    <a:bodyPr/>
                    <a:lstStyle/>
                    <a:p>
                      <a:pPr marL="0" lvl="0" indent="0" algn="l" rtl="0">
                        <a:spcBef>
                          <a:spcPts val="0"/>
                        </a:spcBef>
                        <a:spcAft>
                          <a:spcPts val="0"/>
                        </a:spcAft>
                        <a:buNone/>
                      </a:pPr>
                      <a:r>
                        <a:rPr lang="en" sz="2600">
                          <a:solidFill>
                            <a:schemeClr val="dk1"/>
                          </a:solidFill>
                        </a:rPr>
                        <a:t>Ask a friend:</a:t>
                      </a:r>
                      <a:endParaRPr sz="2600">
                        <a:solidFill>
                          <a:schemeClr val="dk1"/>
                        </a:solidFill>
                      </a:endParaRPr>
                    </a:p>
                    <a:p>
                      <a:pPr marL="0" lvl="0" indent="0" algn="l" rtl="0">
                        <a:spcBef>
                          <a:spcPts val="0"/>
                        </a:spcBef>
                        <a:spcAft>
                          <a:spcPts val="0"/>
                        </a:spcAft>
                        <a:buNone/>
                      </a:pPr>
                      <a:r>
                        <a:rPr lang="en" sz="2800" b="1">
                          <a:solidFill>
                            <a:schemeClr val="lt1"/>
                          </a:solidFill>
                          <a:highlight>
                            <a:srgbClr val="FFFF00"/>
                          </a:highlight>
                        </a:rPr>
                        <a:t>How are you?</a:t>
                      </a:r>
                      <a:endParaRPr sz="2800" b="1">
                        <a:solidFill>
                          <a:schemeClr val="lt1"/>
                        </a:solidFill>
                        <a:highlight>
                          <a:srgbClr val="FFFF00"/>
                        </a:highlight>
                      </a:endParaRPr>
                    </a:p>
                    <a:p>
                      <a:pPr marL="0" lvl="0" indent="0" algn="l" rtl="0">
                        <a:spcBef>
                          <a:spcPts val="0"/>
                        </a:spcBef>
                        <a:spcAft>
                          <a:spcPts val="0"/>
                        </a:spcAft>
                        <a:buNone/>
                      </a:pPr>
                      <a:endParaRPr sz="2800">
                        <a:solidFill>
                          <a:schemeClr val="dk1"/>
                        </a:solidFill>
                      </a:endParaRPr>
                    </a:p>
                    <a:p>
                      <a:pPr marL="0" lvl="0" indent="0" algn="l" rtl="0">
                        <a:spcBef>
                          <a:spcPts val="0"/>
                        </a:spcBef>
                        <a:spcAft>
                          <a:spcPts val="0"/>
                        </a:spcAft>
                        <a:buNone/>
                      </a:pPr>
                      <a:r>
                        <a:rPr lang="en" sz="2800">
                          <a:solidFill>
                            <a:schemeClr val="dk1"/>
                          </a:solidFill>
                        </a:rPr>
                        <a:t>Tell your friends:</a:t>
                      </a:r>
                      <a:endParaRPr sz="2800">
                        <a:solidFill>
                          <a:schemeClr val="dk1"/>
                        </a:solidFill>
                      </a:endParaRPr>
                    </a:p>
                    <a:p>
                      <a:pPr marL="0" lvl="0" indent="0" algn="l" rtl="0">
                        <a:spcBef>
                          <a:spcPts val="0"/>
                        </a:spcBef>
                        <a:spcAft>
                          <a:spcPts val="0"/>
                        </a:spcAft>
                        <a:buNone/>
                      </a:pPr>
                      <a:r>
                        <a:rPr lang="en" sz="2800" b="1">
                          <a:solidFill>
                            <a:schemeClr val="lt1"/>
                          </a:solidFill>
                          <a:highlight>
                            <a:srgbClr val="FFFF00"/>
                          </a:highlight>
                        </a:rPr>
                        <a:t>I feel ____ because _____.</a:t>
                      </a:r>
                      <a:endParaRPr sz="2600">
                        <a:solidFill>
                          <a:schemeClr val="dk1"/>
                        </a:solidFill>
                      </a:endParaRPr>
                    </a:p>
                  </a:txBody>
                  <a:tcPr marL="91425" marR="91425" marT="91425" marB="91425">
                    <a:lnL w="76200" cap="flat" cmpd="sng">
                      <a:solidFill>
                        <a:srgbClr val="FFFFFF">
                          <a:alpha val="0"/>
                        </a:srgbClr>
                      </a:solidFill>
                      <a:prstDash val="solid"/>
                      <a:round/>
                      <a:headEnd type="none" w="sm" len="sm"/>
                      <a:tailEnd type="none" w="sm" len="sm"/>
                    </a:lnL>
                    <a:lnR w="76200" cap="flat" cmpd="sng">
                      <a:solidFill>
                        <a:srgbClr val="FFFFFF">
                          <a:alpha val="0"/>
                        </a:srgbClr>
                      </a:solidFill>
                      <a:prstDash val="solid"/>
                      <a:round/>
                      <a:headEnd type="none" w="sm" len="sm"/>
                      <a:tailEnd type="none" w="sm" len="sm"/>
                    </a:lnR>
                    <a:lnT w="76200" cap="flat" cmpd="sng">
                      <a:solidFill>
                        <a:srgbClr val="FFFFFF">
                          <a:alpha val="0"/>
                        </a:srgbClr>
                      </a:solidFill>
                      <a:prstDash val="solid"/>
                      <a:round/>
                      <a:headEnd type="none" w="sm" len="sm"/>
                      <a:tailEnd type="none" w="sm" len="sm"/>
                    </a:lnT>
                    <a:lnB w="76200" cap="flat" cmpd="sng">
                      <a:solidFill>
                        <a:srgbClr val="FFFFFF">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sp>
        <p:nvSpPr>
          <p:cNvPr id="1119" name="Google Shape;1119;p153"/>
          <p:cNvSpPr/>
          <p:nvPr/>
        </p:nvSpPr>
        <p:spPr>
          <a:xfrm>
            <a:off x="112874" y="86075"/>
            <a:ext cx="3050426" cy="958850"/>
          </a:xfrm>
          <a:prstGeom prst="rect">
            <a:avLst/>
          </a:prstGeom>
        </p:spPr>
        <p:txBody>
          <a:bodyPr>
            <a:prstTxWarp prst="textPlain">
              <a:avLst/>
            </a:prstTxWarp>
          </a:bodyPr>
          <a:lstStyle/>
          <a:p>
            <a:pPr lvl="0" algn="ctr"/>
            <a:r>
              <a:rPr b="0" i="0">
                <a:ln w="38100" cap="flat" cmpd="sng">
                  <a:solidFill>
                    <a:srgbClr val="222222"/>
                  </a:solidFill>
                  <a:prstDash val="solid"/>
                  <a:round/>
                  <a:headEnd type="none" w="sm" len="sm"/>
                  <a:tailEnd type="none" w="sm" len="sm"/>
                </a:ln>
                <a:gradFill>
                  <a:gsLst>
                    <a:gs pos="0">
                      <a:srgbClr val="FFFF00"/>
                    </a:gs>
                    <a:gs pos="21000">
                      <a:srgbClr val="FF9900"/>
                    </a:gs>
                    <a:gs pos="44000">
                      <a:srgbClr val="CC0000"/>
                    </a:gs>
                    <a:gs pos="76000">
                      <a:srgbClr val="674EA7"/>
                    </a:gs>
                    <a:gs pos="100000">
                      <a:srgbClr val="3014F7"/>
                    </a:gs>
                  </a:gsLst>
                  <a:lin ang="5400012" scaled="0"/>
                </a:gradFill>
                <a:latin typeface="Bangers"/>
              </a:rPr>
              <a:t>How?</a:t>
            </a:r>
          </a:p>
        </p:txBody>
      </p:sp>
      <p:sp>
        <p:nvSpPr>
          <p:cNvPr id="1120" name="Google Shape;1120;p153"/>
          <p:cNvSpPr/>
          <p:nvPr/>
        </p:nvSpPr>
        <p:spPr>
          <a:xfrm>
            <a:off x="112875" y="1044925"/>
            <a:ext cx="3872291" cy="656799"/>
          </a:xfrm>
          <a:prstGeom prst="rect">
            <a:avLst/>
          </a:prstGeom>
        </p:spPr>
        <p:txBody>
          <a:bodyPr>
            <a:prstTxWarp prst="textPlain">
              <a:avLst/>
            </a:prstTxWarp>
          </a:bodyPr>
          <a:lstStyle/>
          <a:p>
            <a:pPr lvl="0" algn="ctr"/>
            <a:r>
              <a:rPr b="1" i="0">
                <a:ln w="19050" cap="flat" cmpd="sng">
                  <a:solidFill>
                    <a:schemeClr val="dk2"/>
                  </a:solidFill>
                  <a:prstDash val="solid"/>
                  <a:round/>
                  <a:headEnd type="none" w="sm" len="sm"/>
                  <a:tailEnd type="none" w="sm" len="sm"/>
                </a:ln>
                <a:gradFill>
                  <a:gsLst>
                    <a:gs pos="0">
                      <a:srgbClr val="FFFF00"/>
                    </a:gs>
                    <a:gs pos="21000">
                      <a:srgbClr val="FF9900"/>
                    </a:gs>
                    <a:gs pos="44000">
                      <a:srgbClr val="CC0000"/>
                    </a:gs>
                    <a:gs pos="76000">
                      <a:srgbClr val="674EA7"/>
                    </a:gs>
                    <a:gs pos="100000">
                      <a:srgbClr val="3014F7"/>
                    </a:gs>
                  </a:gsLst>
                  <a:lin ang="0" scaled="0"/>
                </a:gradFill>
                <a:latin typeface="Arial"/>
              </a:rPr>
              <a:t>are you feeling?</a:t>
            </a:r>
          </a:p>
        </p:txBody>
      </p:sp>
      <p:pic>
        <p:nvPicPr>
          <p:cNvPr id="1121" name="Google Shape;1121;p153"/>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4670250" y="0"/>
            <a:ext cx="4473749" cy="5143501"/>
          </a:xfrm>
          <a:prstGeom prst="rect">
            <a:avLst/>
          </a:prstGeom>
          <a:noFill/>
          <a:ln>
            <a:noFill/>
          </a:ln>
        </p:spPr>
      </p:pic>
      <p:sp>
        <p:nvSpPr>
          <p:cNvPr id="1122" name="Google Shape;1122;p153"/>
          <p:cNvSpPr txBox="1"/>
          <p:nvPr/>
        </p:nvSpPr>
        <p:spPr>
          <a:xfrm>
            <a:off x="2975550" y="4743300"/>
            <a:ext cx="1694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Source: Open Moji</a:t>
            </a:r>
            <a:endParaRPr>
              <a:solidFill>
                <a:schemeClr val="dk1"/>
              </a:solidFill>
            </a:endParaRPr>
          </a:p>
        </p:txBody>
      </p:sp>
      <p:pic>
        <p:nvPicPr>
          <p:cNvPr id="1123" name="Google Shape;1123;p153"/>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161250" y="4534550"/>
            <a:ext cx="525901" cy="5040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127"/>
        <p:cNvGrpSpPr/>
        <p:nvPr/>
      </p:nvGrpSpPr>
      <p:grpSpPr>
        <a:xfrm>
          <a:off x="0" y="0"/>
          <a:ext cx="0" cy="0"/>
          <a:chOff x="0" y="0"/>
          <a:chExt cx="0" cy="0"/>
        </a:xfrm>
      </p:grpSpPr>
      <p:sp>
        <p:nvSpPr>
          <p:cNvPr id="1128" name="Google Shape;1128;p154"/>
          <p:cNvSpPr txBox="1">
            <a:spLocks noGrp="1"/>
          </p:cNvSpPr>
          <p:nvPr>
            <p:ph type="title"/>
          </p:nvPr>
        </p:nvSpPr>
        <p:spPr>
          <a:xfrm>
            <a:off x="203725" y="3094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3020" b="1"/>
              <a:t>What did you this week/weekend?</a:t>
            </a:r>
            <a:endParaRPr sz="3020" b="1"/>
          </a:p>
        </p:txBody>
      </p:sp>
      <p:sp>
        <p:nvSpPr>
          <p:cNvPr id="1129" name="Google Shape;1129;p154"/>
          <p:cNvSpPr txBox="1"/>
          <p:nvPr/>
        </p:nvSpPr>
        <p:spPr>
          <a:xfrm>
            <a:off x="6701800" y="1132075"/>
            <a:ext cx="2130600" cy="1298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chemeClr val="dk1"/>
                </a:solidFill>
              </a:rPr>
              <a:t>Student:</a:t>
            </a:r>
            <a:endParaRPr b="1">
              <a:solidFill>
                <a:schemeClr val="dk1"/>
              </a:solidFill>
            </a:endParaRPr>
          </a:p>
          <a:p>
            <a:pPr marL="0" lvl="0" indent="0" algn="l" rtl="0">
              <a:spcBef>
                <a:spcPts val="0"/>
              </a:spcBef>
              <a:spcAft>
                <a:spcPts val="0"/>
              </a:spcAft>
              <a:buNone/>
            </a:pPr>
            <a:endParaRPr b="1">
              <a:solidFill>
                <a:schemeClr val="dk1"/>
              </a:solidFill>
            </a:endParaRPr>
          </a:p>
          <a:p>
            <a:pPr marL="0" lvl="0" indent="0" algn="l" rtl="0">
              <a:spcBef>
                <a:spcPts val="0"/>
              </a:spcBef>
              <a:spcAft>
                <a:spcPts val="0"/>
              </a:spcAft>
              <a:buNone/>
            </a:pPr>
            <a:endParaRPr b="1">
              <a:solidFill>
                <a:schemeClr val="dk1"/>
              </a:solidFill>
            </a:endParaRPr>
          </a:p>
          <a:p>
            <a:pPr marL="0" lvl="0" indent="0" algn="l" rtl="0">
              <a:spcBef>
                <a:spcPts val="0"/>
              </a:spcBef>
              <a:spcAft>
                <a:spcPts val="0"/>
              </a:spcAft>
              <a:buNone/>
            </a:pPr>
            <a:r>
              <a:rPr lang="en" b="1">
                <a:solidFill>
                  <a:schemeClr val="dk1"/>
                </a:solidFill>
              </a:rPr>
              <a:t>Student:</a:t>
            </a:r>
            <a:endParaRPr b="1">
              <a:solidFill>
                <a:schemeClr val="dk1"/>
              </a:solidFill>
            </a:endParaRPr>
          </a:p>
          <a:p>
            <a:pPr marL="0" lvl="0" indent="0" algn="l" rtl="0">
              <a:spcBef>
                <a:spcPts val="0"/>
              </a:spcBef>
              <a:spcAft>
                <a:spcPts val="0"/>
              </a:spcAft>
              <a:buNone/>
            </a:pPr>
            <a:endParaRPr b="1">
              <a:solidFill>
                <a:schemeClr val="dk1"/>
              </a:solidFill>
            </a:endParaRPr>
          </a:p>
          <a:p>
            <a:pPr marL="0" lvl="0" indent="0" algn="l" rtl="0">
              <a:spcBef>
                <a:spcPts val="0"/>
              </a:spcBef>
              <a:spcAft>
                <a:spcPts val="0"/>
              </a:spcAft>
              <a:buNone/>
            </a:pPr>
            <a:endParaRPr b="1">
              <a:solidFill>
                <a:schemeClr val="dk1"/>
              </a:solidFill>
            </a:endParaRPr>
          </a:p>
          <a:p>
            <a:pPr marL="0" lvl="0" indent="0" algn="l" rtl="0">
              <a:spcBef>
                <a:spcPts val="0"/>
              </a:spcBef>
              <a:spcAft>
                <a:spcPts val="0"/>
              </a:spcAft>
              <a:buNone/>
            </a:pPr>
            <a:r>
              <a:rPr lang="en" b="1">
                <a:solidFill>
                  <a:schemeClr val="dk1"/>
                </a:solidFill>
              </a:rPr>
              <a:t> </a:t>
            </a:r>
            <a:endParaRPr/>
          </a:p>
          <a:p>
            <a:pPr marL="0" lvl="0" indent="0" algn="l" rtl="0">
              <a:spcBef>
                <a:spcPts val="0"/>
              </a:spcBef>
              <a:spcAft>
                <a:spcPts val="0"/>
              </a:spcAft>
              <a:buNone/>
            </a:pPr>
            <a:endParaRPr/>
          </a:p>
        </p:txBody>
      </p:sp>
      <p:pic>
        <p:nvPicPr>
          <p:cNvPr id="1130" name="Google Shape;1130;p15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03725" y="1132087"/>
            <a:ext cx="6498074" cy="3603923"/>
          </a:xfrm>
          <a:prstGeom prst="rect">
            <a:avLst/>
          </a:prstGeom>
          <a:noFill/>
          <a:ln w="28575" cap="flat" cmpd="sng">
            <a:solidFill>
              <a:srgbClr val="00FF00"/>
            </a:solidFill>
            <a:prstDash val="solid"/>
            <a:round/>
            <a:headEnd type="none" w="sm" len="sm"/>
            <a:tailEnd type="none" w="sm" len="sm"/>
          </a:ln>
        </p:spPr>
      </p:pic>
      <p:sp>
        <p:nvSpPr>
          <p:cNvPr id="1131" name="Google Shape;1131;p154"/>
          <p:cNvSpPr/>
          <p:nvPr/>
        </p:nvSpPr>
        <p:spPr>
          <a:xfrm>
            <a:off x="7114300" y="2286925"/>
            <a:ext cx="1305600" cy="922800"/>
          </a:xfrm>
          <a:prstGeom prst="rect">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154"/>
          <p:cNvSpPr/>
          <p:nvPr/>
        </p:nvSpPr>
        <p:spPr>
          <a:xfrm>
            <a:off x="7526800" y="2680425"/>
            <a:ext cx="1305600" cy="922800"/>
          </a:xfrm>
          <a:prstGeom prst="rect">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136"/>
        <p:cNvGrpSpPr/>
        <p:nvPr/>
      </p:nvGrpSpPr>
      <p:grpSpPr>
        <a:xfrm>
          <a:off x="0" y="0"/>
          <a:ext cx="0" cy="0"/>
          <a:chOff x="0" y="0"/>
          <a:chExt cx="0" cy="0"/>
        </a:xfrm>
      </p:grpSpPr>
      <p:sp>
        <p:nvSpPr>
          <p:cNvPr id="1137" name="Google Shape;1137;p155"/>
          <p:cNvSpPr txBox="1">
            <a:spLocks noGrp="1"/>
          </p:cNvSpPr>
          <p:nvPr>
            <p:ph type="title"/>
          </p:nvPr>
        </p:nvSpPr>
        <p:spPr>
          <a:xfrm>
            <a:off x="179650" y="208700"/>
            <a:ext cx="87462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420"/>
              <a:t>Happy New Year’s Day! How did you spend </a:t>
            </a:r>
            <a:r>
              <a:rPr lang="en" sz="2420" b="1">
                <a:solidFill>
                  <a:schemeClr val="lt1"/>
                </a:solidFill>
                <a:highlight>
                  <a:srgbClr val="FFFF00"/>
                </a:highlight>
              </a:rPr>
              <a:t>this</a:t>
            </a:r>
            <a:r>
              <a:rPr lang="en" sz="2420"/>
              <a:t> special day?</a:t>
            </a:r>
            <a:endParaRPr sz="2420"/>
          </a:p>
        </p:txBody>
      </p:sp>
      <p:sp>
        <p:nvSpPr>
          <p:cNvPr id="1138" name="Google Shape;1138;p155"/>
          <p:cNvSpPr txBox="1"/>
          <p:nvPr/>
        </p:nvSpPr>
        <p:spPr>
          <a:xfrm>
            <a:off x="179650" y="2421625"/>
            <a:ext cx="1524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Meditating</a:t>
            </a:r>
            <a:endParaRPr>
              <a:solidFill>
                <a:schemeClr val="dk1"/>
              </a:solidFill>
            </a:endParaRPr>
          </a:p>
        </p:txBody>
      </p:sp>
      <p:sp>
        <p:nvSpPr>
          <p:cNvPr id="1139" name="Google Shape;1139;p155"/>
          <p:cNvSpPr txBox="1"/>
          <p:nvPr/>
        </p:nvSpPr>
        <p:spPr>
          <a:xfrm>
            <a:off x="3248525" y="2313763"/>
            <a:ext cx="966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Relaxing</a:t>
            </a:r>
            <a:endParaRPr>
              <a:solidFill>
                <a:schemeClr val="dk1"/>
              </a:solidFill>
            </a:endParaRPr>
          </a:p>
        </p:txBody>
      </p:sp>
      <p:sp>
        <p:nvSpPr>
          <p:cNvPr id="1140" name="Google Shape;1140;p155"/>
          <p:cNvSpPr txBox="1"/>
          <p:nvPr/>
        </p:nvSpPr>
        <p:spPr>
          <a:xfrm>
            <a:off x="3095800" y="4125575"/>
            <a:ext cx="2027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Writing goals for the new year</a:t>
            </a:r>
            <a:endParaRPr>
              <a:solidFill>
                <a:schemeClr val="dk1"/>
              </a:solidFill>
            </a:endParaRPr>
          </a:p>
        </p:txBody>
      </p:sp>
      <p:sp>
        <p:nvSpPr>
          <p:cNvPr id="1141" name="Google Shape;1141;p155"/>
          <p:cNvSpPr txBox="1"/>
          <p:nvPr/>
        </p:nvSpPr>
        <p:spPr>
          <a:xfrm>
            <a:off x="1374800" y="4662875"/>
            <a:ext cx="1159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Exercising</a:t>
            </a:r>
            <a:endParaRPr>
              <a:solidFill>
                <a:schemeClr val="dk1"/>
              </a:solidFill>
            </a:endParaRPr>
          </a:p>
        </p:txBody>
      </p:sp>
      <p:pic>
        <p:nvPicPr>
          <p:cNvPr id="1142" name="Google Shape;1142;p155"/>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73551" y="1060992"/>
            <a:ext cx="1855200" cy="1236321"/>
          </a:xfrm>
          <a:prstGeom prst="rect">
            <a:avLst/>
          </a:prstGeom>
          <a:noFill/>
          <a:ln w="19050" cap="flat" cmpd="sng">
            <a:solidFill>
              <a:schemeClr val="dk1"/>
            </a:solidFill>
            <a:prstDash val="solid"/>
            <a:round/>
            <a:headEnd type="none" w="sm" len="sm"/>
            <a:tailEnd type="none" w="sm" len="sm"/>
          </a:ln>
        </p:spPr>
      </p:pic>
      <p:sp>
        <p:nvSpPr>
          <p:cNvPr id="1143" name="Google Shape;1143;p155"/>
          <p:cNvSpPr txBox="1"/>
          <p:nvPr/>
        </p:nvSpPr>
        <p:spPr>
          <a:xfrm>
            <a:off x="179650" y="3008950"/>
            <a:ext cx="9669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marR="152400" lvl="0" indent="0" algn="l" rtl="0">
              <a:lnSpc>
                <a:spcPct val="115000"/>
              </a:lnSpc>
              <a:spcBef>
                <a:spcPts val="0"/>
              </a:spcBef>
              <a:spcAft>
                <a:spcPts val="0"/>
              </a:spcAft>
              <a:buNone/>
            </a:pPr>
            <a:r>
              <a:rPr lang="en" sz="800" b="1">
                <a:solidFill>
                  <a:schemeClr val="dk1"/>
                </a:solidFill>
              </a:rPr>
              <a:t>StockSnap</a:t>
            </a:r>
            <a:endParaRPr sz="200">
              <a:solidFill>
                <a:schemeClr val="dk1"/>
              </a:solidFill>
            </a:endParaRPr>
          </a:p>
        </p:txBody>
      </p:sp>
      <p:pic>
        <p:nvPicPr>
          <p:cNvPr id="1144" name="Google Shape;1144;p155"/>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2358075" y="836672"/>
            <a:ext cx="2079174" cy="1380702"/>
          </a:xfrm>
          <a:prstGeom prst="rect">
            <a:avLst/>
          </a:prstGeom>
          <a:noFill/>
          <a:ln w="19050" cap="flat" cmpd="sng">
            <a:solidFill>
              <a:schemeClr val="dk1"/>
            </a:solidFill>
            <a:prstDash val="solid"/>
            <a:round/>
            <a:headEnd type="none" w="sm" len="sm"/>
            <a:tailEnd type="none" w="sm" len="sm"/>
          </a:ln>
        </p:spPr>
      </p:pic>
      <p:sp>
        <p:nvSpPr>
          <p:cNvPr id="1145" name="Google Shape;1145;p155"/>
          <p:cNvSpPr txBox="1"/>
          <p:nvPr/>
        </p:nvSpPr>
        <p:spPr>
          <a:xfrm>
            <a:off x="248525" y="-52150"/>
            <a:ext cx="3000000" cy="554100"/>
          </a:xfrm>
          <a:prstGeom prst="rect">
            <a:avLst/>
          </a:prstGeom>
          <a:noFill/>
          <a:ln>
            <a:noFill/>
          </a:ln>
        </p:spPr>
        <p:txBody>
          <a:bodyPr spcFirstLastPara="1" wrap="square" lIns="91425" tIns="91425" rIns="91425" bIns="91425" anchor="t" anchorCtr="0">
            <a:spAutoFit/>
          </a:bodyPr>
          <a:lstStyle/>
          <a:p>
            <a:pPr marL="0" marR="152400" lvl="0" indent="0" algn="l" rtl="0">
              <a:lnSpc>
                <a:spcPct val="115000"/>
              </a:lnSpc>
              <a:spcBef>
                <a:spcPts val="0"/>
              </a:spcBef>
              <a:spcAft>
                <a:spcPts val="0"/>
              </a:spcAft>
              <a:buNone/>
            </a:pPr>
            <a:endParaRPr sz="2400" b="1">
              <a:solidFill>
                <a:srgbClr val="191B26"/>
              </a:solidFill>
            </a:endParaRPr>
          </a:p>
        </p:txBody>
      </p:sp>
      <p:sp>
        <p:nvSpPr>
          <p:cNvPr id="1146" name="Google Shape;1146;p155"/>
          <p:cNvSpPr txBox="1"/>
          <p:nvPr/>
        </p:nvSpPr>
        <p:spPr>
          <a:xfrm>
            <a:off x="2422263" y="2369538"/>
            <a:ext cx="966900" cy="538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marR="152400" lvl="0" indent="0" algn="l" rtl="0">
              <a:lnSpc>
                <a:spcPct val="115000"/>
              </a:lnSpc>
              <a:spcBef>
                <a:spcPts val="0"/>
              </a:spcBef>
              <a:spcAft>
                <a:spcPts val="0"/>
              </a:spcAft>
              <a:buNone/>
            </a:pPr>
            <a:r>
              <a:rPr lang="en" sz="700" b="1">
                <a:solidFill>
                  <a:schemeClr val="dk1"/>
                </a:solidFill>
              </a:rPr>
              <a:t>HuyNgan</a:t>
            </a:r>
            <a:endParaRPr sz="700">
              <a:solidFill>
                <a:schemeClr val="dk1"/>
              </a:solidFill>
            </a:endParaRPr>
          </a:p>
        </p:txBody>
      </p:sp>
      <p:pic>
        <p:nvPicPr>
          <p:cNvPr id="1147" name="Google Shape;1147;p155"/>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1027104" y="3288001"/>
            <a:ext cx="1855197" cy="1237775"/>
          </a:xfrm>
          <a:prstGeom prst="rect">
            <a:avLst/>
          </a:prstGeom>
          <a:noFill/>
          <a:ln w="19050" cap="flat" cmpd="sng">
            <a:solidFill>
              <a:schemeClr val="dk1"/>
            </a:solidFill>
            <a:prstDash val="solid"/>
            <a:round/>
            <a:headEnd type="none" w="sm" len="sm"/>
            <a:tailEnd type="none" w="sm" len="sm"/>
          </a:ln>
        </p:spPr>
      </p:pic>
      <p:sp>
        <p:nvSpPr>
          <p:cNvPr id="1148" name="Google Shape;1148;p155"/>
          <p:cNvSpPr txBox="1"/>
          <p:nvPr/>
        </p:nvSpPr>
        <p:spPr>
          <a:xfrm>
            <a:off x="346725" y="4517375"/>
            <a:ext cx="9669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marR="152400" lvl="0" indent="0" algn="l" rtl="0">
              <a:lnSpc>
                <a:spcPct val="115000"/>
              </a:lnSpc>
              <a:spcBef>
                <a:spcPts val="0"/>
              </a:spcBef>
              <a:spcAft>
                <a:spcPts val="0"/>
              </a:spcAft>
              <a:buNone/>
            </a:pPr>
            <a:r>
              <a:rPr lang="en" sz="800" b="1">
                <a:solidFill>
                  <a:schemeClr val="dk1"/>
                </a:solidFill>
              </a:rPr>
              <a:t>MabelAmber</a:t>
            </a:r>
            <a:endParaRPr sz="200">
              <a:solidFill>
                <a:schemeClr val="dk1"/>
              </a:solidFill>
            </a:endParaRPr>
          </a:p>
        </p:txBody>
      </p:sp>
      <p:pic>
        <p:nvPicPr>
          <p:cNvPr id="1149" name="Google Shape;1149;p155"/>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3124992" y="2953175"/>
            <a:ext cx="1604109" cy="1066488"/>
          </a:xfrm>
          <a:prstGeom prst="rect">
            <a:avLst/>
          </a:prstGeom>
          <a:noFill/>
          <a:ln w="19050" cap="flat" cmpd="sng">
            <a:solidFill>
              <a:schemeClr val="dk1"/>
            </a:solidFill>
            <a:prstDash val="solid"/>
            <a:round/>
            <a:headEnd type="none" w="sm" len="sm"/>
            <a:tailEnd type="none" w="sm" len="sm"/>
          </a:ln>
        </p:spPr>
      </p:pic>
      <p:sp>
        <p:nvSpPr>
          <p:cNvPr id="1150" name="Google Shape;1150;p155"/>
          <p:cNvSpPr txBox="1"/>
          <p:nvPr/>
        </p:nvSpPr>
        <p:spPr>
          <a:xfrm>
            <a:off x="4183550" y="4525763"/>
            <a:ext cx="1090200" cy="537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100">
              <a:solidFill>
                <a:schemeClr val="dk1"/>
              </a:solidFill>
            </a:endParaRPr>
          </a:p>
          <a:p>
            <a:pPr marL="0" marR="152400" lvl="0" indent="0" algn="l" rtl="0">
              <a:lnSpc>
                <a:spcPct val="115000"/>
              </a:lnSpc>
              <a:spcBef>
                <a:spcPts val="0"/>
              </a:spcBef>
              <a:spcAft>
                <a:spcPts val="0"/>
              </a:spcAft>
              <a:buNone/>
            </a:pPr>
            <a:r>
              <a:rPr lang="en" sz="600" b="1">
                <a:solidFill>
                  <a:schemeClr val="dk1"/>
                </a:solidFill>
              </a:rPr>
              <a:t>USA-Reiseblogger</a:t>
            </a:r>
            <a:endParaRPr sz="600" b="1">
              <a:solidFill>
                <a:schemeClr val="dk1"/>
              </a:solidFill>
            </a:endParaRPr>
          </a:p>
          <a:p>
            <a:pPr marL="0" lvl="0" indent="0" algn="l" rtl="0">
              <a:spcBef>
                <a:spcPts val="0"/>
              </a:spcBef>
              <a:spcAft>
                <a:spcPts val="0"/>
              </a:spcAft>
              <a:buNone/>
            </a:pPr>
            <a:endParaRPr sz="800">
              <a:solidFill>
                <a:schemeClr val="dk1"/>
              </a:solidFill>
            </a:endParaRPr>
          </a:p>
        </p:txBody>
      </p:sp>
      <p:graphicFrame>
        <p:nvGraphicFramePr>
          <p:cNvPr id="1151" name="Google Shape;1151;p155"/>
          <p:cNvGraphicFramePr/>
          <p:nvPr/>
        </p:nvGraphicFramePr>
        <p:xfrm>
          <a:off x="5336700" y="1061000"/>
          <a:ext cx="3000000" cy="3000000"/>
        </p:xfrm>
        <a:graphic>
          <a:graphicData uri="http://schemas.openxmlformats.org/drawingml/2006/table">
            <a:tbl>
              <a:tblPr>
                <a:noFill/>
                <a:tableStyleId>{03267CD4-AFF1-4CA6-908F-4A235DA3EBE3}</a:tableStyleId>
              </a:tblPr>
              <a:tblGrid>
                <a:gridCol w="3589250">
                  <a:extLst>
                    <a:ext uri="{9D8B030D-6E8A-4147-A177-3AD203B41FA5}">
                      <a16:colId xmlns:a16="http://schemas.microsoft.com/office/drawing/2014/main" val="20000"/>
                    </a:ext>
                  </a:extLst>
                </a:gridCol>
              </a:tblGrid>
              <a:tr h="692950">
                <a:tc>
                  <a:txBody>
                    <a:bodyPr/>
                    <a:lstStyle/>
                    <a:p>
                      <a:pPr marL="0" lvl="0" indent="0" algn="l" rtl="0">
                        <a:spcBef>
                          <a:spcPts val="0"/>
                        </a:spcBef>
                        <a:spcAft>
                          <a:spcPts val="0"/>
                        </a:spcAft>
                        <a:buNone/>
                      </a:pPr>
                      <a:r>
                        <a:rPr lang="en" sz="1800">
                          <a:solidFill>
                            <a:schemeClr val="dk1"/>
                          </a:solidFill>
                        </a:rPr>
                        <a:t>I spent </a:t>
                      </a:r>
                      <a:r>
                        <a:rPr lang="en" sz="1800" b="1">
                          <a:solidFill>
                            <a:schemeClr val="lt1"/>
                          </a:solidFill>
                          <a:highlight>
                            <a:srgbClr val="FFFF00"/>
                          </a:highlight>
                        </a:rPr>
                        <a:t>this</a:t>
                      </a:r>
                      <a:r>
                        <a:rPr lang="en" sz="1800">
                          <a:solidFill>
                            <a:schemeClr val="dk1"/>
                          </a:solidFill>
                        </a:rPr>
                        <a:t> day ________</a:t>
                      </a: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692950">
                <a:tc>
                  <a:txBody>
                    <a:bodyPr/>
                    <a:lstStyle/>
                    <a:p>
                      <a:pPr marL="0" lvl="0" indent="0" algn="l" rtl="0">
                        <a:spcBef>
                          <a:spcPts val="0"/>
                        </a:spcBef>
                        <a:spcAft>
                          <a:spcPts val="0"/>
                        </a:spcAft>
                        <a:buNone/>
                      </a:pPr>
                      <a:r>
                        <a:rPr lang="en" sz="1800">
                          <a:solidFill>
                            <a:schemeClr val="dk1"/>
                          </a:solidFill>
                        </a:rPr>
                        <a:t>I spent </a:t>
                      </a:r>
                      <a:r>
                        <a:rPr lang="en" sz="1800" b="1">
                          <a:solidFill>
                            <a:schemeClr val="lt1"/>
                          </a:solidFill>
                          <a:highlight>
                            <a:srgbClr val="FFFF00"/>
                          </a:highlight>
                        </a:rPr>
                        <a:t>this</a:t>
                      </a:r>
                      <a:r>
                        <a:rPr lang="en" sz="1800">
                          <a:solidFill>
                            <a:schemeClr val="dk1"/>
                          </a:solidFill>
                        </a:rPr>
                        <a:t> day ________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92950">
                <a:tc>
                  <a:txBody>
                    <a:bodyPr/>
                    <a:lstStyle/>
                    <a:p>
                      <a:pPr marL="0" lvl="0" indent="0" algn="l" rtl="0">
                        <a:spcBef>
                          <a:spcPts val="0"/>
                        </a:spcBef>
                        <a:spcAft>
                          <a:spcPts val="0"/>
                        </a:spcAft>
                        <a:buNone/>
                      </a:pPr>
                      <a:r>
                        <a:rPr lang="en" sz="1800">
                          <a:solidFill>
                            <a:schemeClr val="dk1"/>
                          </a:solidFill>
                        </a:rPr>
                        <a:t>I spent </a:t>
                      </a:r>
                      <a:r>
                        <a:rPr lang="en" sz="1800" b="1">
                          <a:solidFill>
                            <a:schemeClr val="lt1"/>
                          </a:solidFill>
                          <a:highlight>
                            <a:srgbClr val="FFFF00"/>
                          </a:highlight>
                        </a:rPr>
                        <a:t>this</a:t>
                      </a:r>
                      <a:r>
                        <a:rPr lang="en" sz="1800">
                          <a:solidFill>
                            <a:schemeClr val="dk1"/>
                          </a:solidFill>
                        </a:rPr>
                        <a:t> day ________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92950">
                <a:tc>
                  <a:txBody>
                    <a:bodyPr/>
                    <a:lstStyle/>
                    <a:p>
                      <a:pPr marL="0" lvl="0" indent="0" algn="l" rtl="0">
                        <a:spcBef>
                          <a:spcPts val="0"/>
                        </a:spcBef>
                        <a:spcAft>
                          <a:spcPts val="0"/>
                        </a:spcAft>
                        <a:buNone/>
                      </a:pPr>
                      <a:r>
                        <a:rPr lang="en" sz="1800">
                          <a:solidFill>
                            <a:schemeClr val="dk1"/>
                          </a:solidFill>
                        </a:rPr>
                        <a:t>I spent </a:t>
                      </a:r>
                      <a:r>
                        <a:rPr lang="en" sz="1800" b="1">
                          <a:solidFill>
                            <a:schemeClr val="lt1"/>
                          </a:solidFill>
                          <a:highlight>
                            <a:srgbClr val="FFFF00"/>
                          </a:highlight>
                        </a:rPr>
                        <a:t>this</a:t>
                      </a:r>
                      <a:r>
                        <a:rPr lang="en" sz="1800">
                          <a:solidFill>
                            <a:schemeClr val="dk1"/>
                          </a:solidFill>
                        </a:rPr>
                        <a:t> day ________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92950">
                <a:tc>
                  <a:txBody>
                    <a:bodyPr/>
                    <a:lstStyle/>
                    <a:p>
                      <a:pPr marL="0" lvl="0" indent="0" algn="l" rtl="0">
                        <a:spcBef>
                          <a:spcPts val="0"/>
                        </a:spcBef>
                        <a:spcAft>
                          <a:spcPts val="0"/>
                        </a:spcAft>
                        <a:buNone/>
                      </a:pPr>
                      <a:r>
                        <a:rPr lang="en" sz="1800">
                          <a:solidFill>
                            <a:schemeClr val="dk1"/>
                          </a:solidFill>
                        </a:rPr>
                        <a:t>I spent </a:t>
                      </a:r>
                      <a:r>
                        <a:rPr lang="en" sz="1800" b="1">
                          <a:solidFill>
                            <a:schemeClr val="lt1"/>
                          </a:solidFill>
                          <a:highlight>
                            <a:srgbClr val="FFFF00"/>
                          </a:highlight>
                        </a:rPr>
                        <a:t>this</a:t>
                      </a:r>
                      <a:r>
                        <a:rPr lang="en" sz="1800">
                          <a:solidFill>
                            <a:schemeClr val="dk1"/>
                          </a:solidFill>
                        </a:rPr>
                        <a:t> day ________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155"/>
        <p:cNvGrpSpPr/>
        <p:nvPr/>
      </p:nvGrpSpPr>
      <p:grpSpPr>
        <a:xfrm>
          <a:off x="0" y="0"/>
          <a:ext cx="0" cy="0"/>
          <a:chOff x="0" y="0"/>
          <a:chExt cx="0" cy="0"/>
        </a:xfrm>
      </p:grpSpPr>
      <p:sp>
        <p:nvSpPr>
          <p:cNvPr id="1156" name="Google Shape;1156;p156"/>
          <p:cNvSpPr txBox="1">
            <a:spLocks noGrp="1"/>
          </p:cNvSpPr>
          <p:nvPr>
            <p:ph type="title"/>
          </p:nvPr>
        </p:nvSpPr>
        <p:spPr>
          <a:xfrm>
            <a:off x="139025" y="301200"/>
            <a:ext cx="86934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220"/>
              <a:t>Happy New Year!! </a:t>
            </a:r>
            <a:r>
              <a:rPr lang="en" sz="2220" b="1">
                <a:solidFill>
                  <a:schemeClr val="lt1"/>
                </a:solidFill>
                <a:highlight>
                  <a:srgbClr val="FFFF00"/>
                </a:highlight>
              </a:rPr>
              <a:t>This</a:t>
            </a:r>
            <a:r>
              <a:rPr lang="en" sz="2220">
                <a:solidFill>
                  <a:schemeClr val="lt1"/>
                </a:solidFill>
              </a:rPr>
              <a:t> </a:t>
            </a:r>
            <a:r>
              <a:rPr lang="en" sz="2220"/>
              <a:t>song, “Auld Lang Syne” is a </a:t>
            </a:r>
            <a:r>
              <a:rPr lang="en" sz="2220" b="1">
                <a:solidFill>
                  <a:schemeClr val="lt1"/>
                </a:solidFill>
                <a:highlight>
                  <a:srgbClr val="FFFF00"/>
                </a:highlight>
              </a:rPr>
              <a:t>hit</a:t>
            </a:r>
            <a:r>
              <a:rPr lang="en" sz="2220"/>
              <a:t> on this </a:t>
            </a:r>
            <a:r>
              <a:rPr lang="en" sz="2220" b="1">
                <a:solidFill>
                  <a:schemeClr val="lt1"/>
                </a:solidFill>
                <a:highlight>
                  <a:srgbClr val="FFFF00"/>
                </a:highlight>
              </a:rPr>
              <a:t>big</a:t>
            </a:r>
            <a:r>
              <a:rPr lang="en" sz="2220"/>
              <a:t> holiday.</a:t>
            </a:r>
            <a:endParaRPr sz="2220"/>
          </a:p>
        </p:txBody>
      </p:sp>
      <p:pic>
        <p:nvPicPr>
          <p:cNvPr id="1157" name="Google Shape;1157;p156" descr="Wishing you all a happy 2022. &#10;&#10;Auld Lang Syne from Yo-Yo Ma" title="Happy New Year">
            <a:hlinkClick r:id="rId3"/>
          </p:cNvPr>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254150" y="1535950"/>
            <a:ext cx="2725576" cy="1928575"/>
          </a:xfrm>
          <a:prstGeom prst="rect">
            <a:avLst/>
          </a:prstGeom>
          <a:noFill/>
          <a:ln w="76200" cap="flat" cmpd="sng">
            <a:solidFill>
              <a:srgbClr val="FF0000"/>
            </a:solidFill>
            <a:prstDash val="solid"/>
            <a:round/>
            <a:headEnd type="none" w="sm" len="sm"/>
            <a:tailEnd type="none" w="sm" len="sm"/>
          </a:ln>
        </p:spPr>
      </p:pic>
      <p:sp>
        <p:nvSpPr>
          <p:cNvPr id="1158" name="Google Shape;1158;p156"/>
          <p:cNvSpPr txBox="1"/>
          <p:nvPr/>
        </p:nvSpPr>
        <p:spPr>
          <a:xfrm>
            <a:off x="254150" y="3623850"/>
            <a:ext cx="3032100" cy="1293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Happy New Year </a:t>
            </a:r>
            <a:endParaRPr>
              <a:solidFill>
                <a:schemeClr val="dk1"/>
              </a:solidFill>
            </a:endParaRPr>
          </a:p>
          <a:p>
            <a:pPr marL="0" lvl="0" indent="0" algn="l" rtl="0">
              <a:spcBef>
                <a:spcPts val="0"/>
              </a:spcBef>
              <a:spcAft>
                <a:spcPts val="0"/>
              </a:spcAft>
              <a:buNone/>
            </a:pPr>
            <a:r>
              <a:rPr lang="en">
                <a:solidFill>
                  <a:schemeClr val="dk1"/>
                </a:solidFill>
              </a:rPr>
              <a:t>-Yo-Yo Ma</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https://www.youtube.com/watch?v=fA9osfZu0jc&amp;ab_channel=Yo-YoMa</a:t>
            </a:r>
            <a:endParaRPr sz="1100">
              <a:solidFill>
                <a:schemeClr val="dk1"/>
              </a:solidFill>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None/>
            </a:pPr>
            <a:r>
              <a:rPr lang="en" sz="1100">
                <a:solidFill>
                  <a:schemeClr val="dk1"/>
                </a:solidFill>
              </a:rPr>
              <a:t>Courtesy of Yo-Yo Ma</a:t>
            </a:r>
            <a:endParaRPr sz="1100">
              <a:solidFill>
                <a:schemeClr val="dk1"/>
              </a:solidFill>
            </a:endParaRPr>
          </a:p>
        </p:txBody>
      </p:sp>
      <p:pic>
        <p:nvPicPr>
          <p:cNvPr id="1159" name="Google Shape;1159;p156" descr="Music video by Mariah Carey performing Auld Lang Syne. (C) 2010 The Island Def Jam Music Group and Mariah Carey&#10;&#10;#MariahCarey #AuldLangSyne #Vevo #Pop" title="Mariah Carey - Auld Lang Syne (The New Year's Anthem, Fireworks Version)">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3361913" y="1535950"/>
            <a:ext cx="2571425" cy="1928575"/>
          </a:xfrm>
          <a:prstGeom prst="rect">
            <a:avLst/>
          </a:prstGeom>
          <a:noFill/>
          <a:ln w="76200" cap="flat" cmpd="sng">
            <a:solidFill>
              <a:srgbClr val="FFFF00"/>
            </a:solidFill>
            <a:prstDash val="solid"/>
            <a:round/>
            <a:headEnd type="none" w="sm" len="sm"/>
            <a:tailEnd type="none" w="sm" len="sm"/>
          </a:ln>
        </p:spPr>
      </p:pic>
      <p:sp>
        <p:nvSpPr>
          <p:cNvPr id="1160" name="Google Shape;1160;p156"/>
          <p:cNvSpPr txBox="1"/>
          <p:nvPr/>
        </p:nvSpPr>
        <p:spPr>
          <a:xfrm>
            <a:off x="3286300" y="3623850"/>
            <a:ext cx="2496900" cy="16284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Auld Lang Syne (The New Year's Anthem, Fireworks </a:t>
            </a:r>
            <a:endParaRPr>
              <a:solidFill>
                <a:schemeClr val="dk1"/>
              </a:solidFill>
            </a:endParaRPr>
          </a:p>
          <a:p>
            <a:pPr marL="0" lvl="0" indent="0" algn="l" rtl="0">
              <a:lnSpc>
                <a:spcPct val="115000"/>
              </a:lnSpc>
              <a:spcBef>
                <a:spcPts val="0"/>
              </a:spcBef>
              <a:spcAft>
                <a:spcPts val="0"/>
              </a:spcAft>
              <a:buNone/>
            </a:pPr>
            <a:r>
              <a:rPr lang="en" sz="1100">
                <a:solidFill>
                  <a:schemeClr val="dk1"/>
                </a:solidFill>
              </a:rPr>
              <a:t>- Mariah Carey </a:t>
            </a:r>
            <a:endParaRPr sz="1100">
              <a:solidFill>
                <a:schemeClr val="dk1"/>
              </a:solidFill>
            </a:endParaRPr>
          </a:p>
          <a:p>
            <a:pPr marL="0" lvl="0" indent="0" algn="l" rtl="0">
              <a:lnSpc>
                <a:spcPct val="115000"/>
              </a:lnSpc>
              <a:spcBef>
                <a:spcPts val="0"/>
              </a:spcBef>
              <a:spcAft>
                <a:spcPts val="0"/>
              </a:spcAft>
              <a:buNone/>
            </a:pPr>
            <a:r>
              <a:rPr lang="en" sz="1100" u="sng">
                <a:solidFill>
                  <a:schemeClr val="hlink"/>
                </a:solidFill>
                <a:hlinkClick r:id="rId8"/>
              </a:rPr>
              <a:t>https://www.youtube.com/watch?v=Aop6YF1Xqqg&amp;ab_channel=MariahCareyVEVO</a:t>
            </a:r>
            <a:endParaRPr sz="1100">
              <a:solidFill>
                <a:schemeClr val="dk1"/>
              </a:solidFill>
            </a:endParaRPr>
          </a:p>
          <a:p>
            <a:pPr marL="0" lvl="0" indent="0" algn="l" rtl="0">
              <a:lnSpc>
                <a:spcPct val="115000"/>
              </a:lnSpc>
              <a:spcBef>
                <a:spcPts val="0"/>
              </a:spcBef>
              <a:spcAft>
                <a:spcPts val="0"/>
              </a:spcAft>
              <a:buNone/>
            </a:pPr>
            <a:r>
              <a:rPr lang="en" sz="1100">
                <a:solidFill>
                  <a:schemeClr val="dk1"/>
                </a:solidFill>
              </a:rPr>
              <a:t>(courtesy of Mariah Carey)</a:t>
            </a:r>
            <a:endParaRPr sz="1100"/>
          </a:p>
        </p:txBody>
      </p:sp>
      <p:pic>
        <p:nvPicPr>
          <p:cNvPr id="1161" name="Google Shape;1161;p156" descr="Auld Lang Syne by The Tenors | (Official Video)&#10;&#10;Auld Lang Syne’ by The Tenors from Christmas Together, available now.&#10;Purchase/ Stream Album: https://tenors.lnk.to/ChristmasTogether&#10; &#10;Exclusive album bundle with a limited edition Charmed Aroma scented candle available now: https://tenors.lnk.to/CharmedAroma&#10;White album vinyl &amp; special holiday bundles are available now at http://www.tenorsmusic.com&#10; &#10;Best of The Tenors: https://tenors.lnk.to/TBO&#10;Instagram: https://www.instagram.com/tenorsmusic&#10;Facebook: https://www.facebook.com/tenorsmusic/&#10;Twitter: https://twitter.com/TenorsMusic&#10;&#10;Download / Stream The Tenors' catalogue here below:&#10;‘Lead With Your Heart’ (2012) Here - https://tenors.lnk.to/lwyhYD&#10;‘Under One Sky’ (2015) Here - https://umc.lnk.to/UnderOneSkyYD&#10;&#10;Lyrics:&#10;&#10;Should old acquaintance be forgot&#10;And never brought to mind&#10;Should old acquaintance be forgot&#10;And auld lang syne&#10;For auld lang syne, my dear&#10;For auld lang syne&#10;We'll take a cup of kindness yet&#10;For auld lang syne&#10;We two have paddled in the brook&#10;From morning sun till dine&#10;But seas between us broad have roared&#10;Since auld lang syne&#10;For auld lang syne, my dear&#10;For auld lang syne&#10;We'll take a cup of kindness yet&#10;For auld lang syne&#10;And there's a hand my trusty friend&#10;And give us a hand o' thine&#10;We'll take a cup of kindness yet&#10;For auld lang syne&#10;For auld lang syne, my dear&#10;For auld lang syne&#10;We'll take a cup of kindness yet&#10;For auld lang syne&#10;&#10;“Auld Lang Syne” was shot on location in Newfoundland and Labrador with the generous support of Parks Canada.”&#10;&#10;(C) 2017 The Tenors Music Inc. Under exclusive license to Universal Music Canada Inc.&#10;&#10;#TheTenors #AuldLangSyne #OfficialVideo" title="The Tenors - Auld Lang Syne (Official Video)">
            <a:hlinkClick r:id="rId9"/>
          </p:cNvPr>
          <p:cNvPicPr preferRelativeResize="0"/>
          <p:nvPr/>
        </p:nvPicPr>
        <p:blipFill>
          <a:blip r:embed="rId10">
            <a:alphaModFix/>
          </a:blip>
          <a:stretch>
            <a:fillRect/>
          </a:stretch>
        </p:blipFill>
        <p:spPr>
          <a:xfrm>
            <a:off x="6193800" y="1535952"/>
            <a:ext cx="2905875" cy="1928575"/>
          </a:xfrm>
          <a:prstGeom prst="rect">
            <a:avLst/>
          </a:prstGeom>
          <a:noFill/>
          <a:ln w="76200" cap="flat" cmpd="sng">
            <a:solidFill>
              <a:srgbClr val="00FF00"/>
            </a:solidFill>
            <a:prstDash val="solid"/>
            <a:round/>
            <a:headEnd type="none" w="sm" len="sm"/>
            <a:tailEnd type="none" w="sm" len="sm"/>
          </a:ln>
        </p:spPr>
      </p:pic>
      <p:sp>
        <p:nvSpPr>
          <p:cNvPr id="1162" name="Google Shape;1162;p156"/>
          <p:cNvSpPr txBox="1"/>
          <p:nvPr/>
        </p:nvSpPr>
        <p:spPr>
          <a:xfrm>
            <a:off x="6106938" y="3623850"/>
            <a:ext cx="2928300" cy="13575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The Tenors - Auld Lang Syne (Official Video)</a:t>
            </a:r>
            <a:endParaRPr>
              <a:solidFill>
                <a:schemeClr val="dk1"/>
              </a:solidFill>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None/>
            </a:pPr>
            <a:r>
              <a:rPr lang="en" sz="1100" u="sng">
                <a:solidFill>
                  <a:schemeClr val="hlink"/>
                </a:solidFill>
                <a:hlinkClick r:id="rId11"/>
              </a:rPr>
              <a:t>https://www.youtube.com/watch?v=6lMlGDZ5xBo&amp;ab_channel=TheTenorsVEVO</a:t>
            </a:r>
            <a:endParaRPr sz="1100">
              <a:solidFill>
                <a:schemeClr val="dk1"/>
              </a:solidFill>
            </a:endParaRPr>
          </a:p>
          <a:p>
            <a:pPr marL="0" lvl="0" indent="0" algn="l" rtl="0">
              <a:spcBef>
                <a:spcPts val="0"/>
              </a:spcBef>
              <a:spcAft>
                <a:spcPts val="0"/>
              </a:spcAft>
              <a:buNone/>
            </a:pPr>
            <a:r>
              <a:rPr lang="en" sz="1100">
                <a:solidFill>
                  <a:schemeClr val="dk1"/>
                </a:solidFill>
              </a:rPr>
              <a:t>Courtesy of the Tenors</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57"/>
                                        </p:tgtEl>
                                        <p:attrNameLst>
                                          <p:attrName>style.visibility</p:attrName>
                                        </p:attrNameLst>
                                      </p:cBhvr>
                                      <p:to>
                                        <p:strVal val="visible"/>
                                      </p:to>
                                    </p:set>
                                    <p:animEffect transition="in" filter="fade">
                                      <p:cBhvr>
                                        <p:cTn id="7" dur="1000"/>
                                        <p:tgtEl>
                                          <p:spTgt spid="115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59"/>
                                        </p:tgtEl>
                                        <p:attrNameLst>
                                          <p:attrName>style.visibility</p:attrName>
                                        </p:attrNameLst>
                                      </p:cBhvr>
                                      <p:to>
                                        <p:strVal val="visible"/>
                                      </p:to>
                                    </p:set>
                                    <p:animEffect transition="in" filter="fade">
                                      <p:cBhvr>
                                        <p:cTn id="12" dur="1000"/>
                                        <p:tgtEl>
                                          <p:spTgt spid="115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61"/>
                                        </p:tgtEl>
                                        <p:attrNameLst>
                                          <p:attrName>style.visibility</p:attrName>
                                        </p:attrNameLst>
                                      </p:cBhvr>
                                      <p:to>
                                        <p:strVal val="visible"/>
                                      </p:to>
                                    </p:set>
                                    <p:animEffect transition="in" filter="fade">
                                      <p:cBhvr>
                                        <p:cTn id="17" dur="1000"/>
                                        <p:tgtEl>
                                          <p:spTgt spid="1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166"/>
        <p:cNvGrpSpPr/>
        <p:nvPr/>
      </p:nvGrpSpPr>
      <p:grpSpPr>
        <a:xfrm>
          <a:off x="0" y="0"/>
          <a:ext cx="0" cy="0"/>
          <a:chOff x="0" y="0"/>
          <a:chExt cx="0" cy="0"/>
        </a:xfrm>
      </p:grpSpPr>
      <p:sp>
        <p:nvSpPr>
          <p:cNvPr id="1167" name="Google Shape;1167;p15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lnSpc>
                <a:spcPct val="115000"/>
              </a:lnSpc>
              <a:spcBef>
                <a:spcPts val="1200"/>
              </a:spcBef>
              <a:spcAft>
                <a:spcPts val="1200"/>
              </a:spcAft>
              <a:buNone/>
            </a:pPr>
            <a:r>
              <a:rPr lang="en" sz="2555" b="1">
                <a:solidFill>
                  <a:schemeClr val="lt1"/>
                </a:solidFill>
              </a:rPr>
              <a:t>Let’s read a book, titled, </a:t>
            </a:r>
            <a:r>
              <a:rPr lang="en" sz="2555" b="1" i="1">
                <a:solidFill>
                  <a:schemeClr val="lt1"/>
                </a:solidFill>
              </a:rPr>
              <a:t>Happy New Year!</a:t>
            </a:r>
            <a:r>
              <a:rPr lang="en" sz="2555" b="1">
                <a:latin typeface="Century Gothic"/>
                <a:ea typeface="Century Gothic"/>
                <a:cs typeface="Century Gothic"/>
                <a:sym typeface="Century Gothic"/>
              </a:rPr>
              <a:t> </a:t>
            </a:r>
            <a:endParaRPr sz="3955"/>
          </a:p>
        </p:txBody>
      </p:sp>
      <p:sp>
        <p:nvSpPr>
          <p:cNvPr id="1168" name="Google Shape;1168;p157"/>
          <p:cNvSpPr txBox="1">
            <a:spLocks noGrp="1"/>
          </p:cNvSpPr>
          <p:nvPr>
            <p:ph type="body" idx="1"/>
          </p:nvPr>
        </p:nvSpPr>
        <p:spPr>
          <a:xfrm>
            <a:off x="402425" y="3868300"/>
            <a:ext cx="8520600" cy="1161900"/>
          </a:xfrm>
          <a:prstGeom prst="rect">
            <a:avLst/>
          </a:prstGeom>
        </p:spPr>
        <p:txBody>
          <a:bodyPr spcFirstLastPara="1" wrap="square" lIns="91425" tIns="91425" rIns="91425" bIns="91425" anchor="t" anchorCtr="0">
            <a:normAutofit/>
          </a:bodyPr>
          <a:lstStyle/>
          <a:p>
            <a:pPr marL="0" lvl="0" indent="0" algn="l" rtl="0">
              <a:lnSpc>
                <a:spcPct val="115000"/>
              </a:lnSpc>
              <a:spcBef>
                <a:spcPts val="1200"/>
              </a:spcBef>
              <a:spcAft>
                <a:spcPts val="0"/>
              </a:spcAft>
              <a:buNone/>
            </a:pPr>
            <a:r>
              <a:rPr lang="en" sz="1400" u="sng">
                <a:solidFill>
                  <a:schemeClr val="lt1"/>
                </a:solidFill>
              </a:rPr>
              <a:t>Happy New Year</a:t>
            </a:r>
            <a:r>
              <a:rPr lang="en" sz="1400">
                <a:solidFill>
                  <a:schemeClr val="lt1"/>
                </a:solidFill>
              </a:rPr>
              <a:t>: by Barton, Tar Heel Reader. (Please make sure to turn the speech on)</a:t>
            </a:r>
            <a:endParaRPr sz="1400">
              <a:solidFill>
                <a:schemeClr val="lt1"/>
              </a:solidFill>
            </a:endParaRPr>
          </a:p>
          <a:p>
            <a:pPr marL="0" lvl="0" indent="0" algn="l" rtl="0">
              <a:lnSpc>
                <a:spcPct val="115000"/>
              </a:lnSpc>
              <a:spcBef>
                <a:spcPts val="1200"/>
              </a:spcBef>
              <a:spcAft>
                <a:spcPts val="1200"/>
              </a:spcAft>
              <a:buNone/>
            </a:pPr>
            <a:r>
              <a:rPr lang="en" sz="1100" u="sng">
                <a:solidFill>
                  <a:schemeClr val="hlink"/>
                </a:solidFill>
                <a:hlinkClick r:id="rId3"/>
              </a:rPr>
              <a:t>https://tarheelreader.org/2019/01/02/happy-new-year-8/</a:t>
            </a:r>
            <a:endParaRPr sz="1400">
              <a:solidFill>
                <a:schemeClr val="lt1"/>
              </a:solidFill>
            </a:endParaRPr>
          </a:p>
        </p:txBody>
      </p:sp>
      <p:pic>
        <p:nvPicPr>
          <p:cNvPr id="1169" name="Google Shape;1169;p157">
            <a:hlinkClick r:id="rId3"/>
          </p:cNvPr>
          <p:cNvPicPr preferRelativeResize="0"/>
          <p:nvPr/>
        </p:nvPicPr>
        <p:blipFill>
          <a:blip r:embed="rId4">
            <a:alphaModFix/>
          </a:blip>
          <a:stretch>
            <a:fillRect/>
          </a:stretch>
        </p:blipFill>
        <p:spPr>
          <a:xfrm>
            <a:off x="2959175" y="937350"/>
            <a:ext cx="2930950" cy="2930950"/>
          </a:xfrm>
          <a:prstGeom prst="rect">
            <a:avLst/>
          </a:prstGeom>
          <a:noFill/>
          <a:ln>
            <a:noFill/>
          </a:ln>
        </p:spPr>
      </p:pic>
      <p:sp>
        <p:nvSpPr>
          <p:cNvPr id="1170" name="Google Shape;1170;p157"/>
          <p:cNvSpPr txBox="1"/>
          <p:nvPr/>
        </p:nvSpPr>
        <p:spPr>
          <a:xfrm>
            <a:off x="5524100" y="2079150"/>
            <a:ext cx="1052400" cy="1262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chemeClr val="lt1"/>
                </a:solidFill>
              </a:rPr>
              <a:t>Click symbol to read book, and please note to turn on the speech in the upper right corner/gear</a:t>
            </a:r>
            <a:endParaRPr sz="1000">
              <a:solidFill>
                <a:schemeClr val="lt1"/>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174"/>
        <p:cNvGrpSpPr/>
        <p:nvPr/>
      </p:nvGrpSpPr>
      <p:grpSpPr>
        <a:xfrm>
          <a:off x="0" y="0"/>
          <a:ext cx="0" cy="0"/>
          <a:chOff x="0" y="0"/>
          <a:chExt cx="0" cy="0"/>
        </a:xfrm>
      </p:grpSpPr>
      <p:sp>
        <p:nvSpPr>
          <p:cNvPr id="1175" name="Google Shape;1175;p158"/>
          <p:cNvSpPr txBox="1">
            <a:spLocks noGrp="1"/>
          </p:cNvSpPr>
          <p:nvPr>
            <p:ph type="title"/>
          </p:nvPr>
        </p:nvSpPr>
        <p:spPr>
          <a:xfrm>
            <a:off x="311700" y="131600"/>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Different cities use </a:t>
            </a:r>
            <a:r>
              <a:rPr lang="en" b="1">
                <a:solidFill>
                  <a:schemeClr val="lt1"/>
                </a:solidFill>
                <a:highlight>
                  <a:srgbClr val="FFFF00"/>
                </a:highlight>
              </a:rPr>
              <a:t>light</a:t>
            </a:r>
            <a:r>
              <a:rPr lang="en"/>
              <a:t> to celebrate New Years in different ways! Which one is your favorite?</a:t>
            </a:r>
            <a:endParaRPr/>
          </a:p>
        </p:txBody>
      </p:sp>
      <p:pic>
        <p:nvPicPr>
          <p:cNvPr id="1176" name="Google Shape;1176;p158" descr="Fireworks displays and gatherings mark the start of 2021." title="New Year’s celebrations from around the world">
            <a:hlinkClick r:id="rId3"/>
          </p:cNvPr>
          <p:cNvPicPr preferRelativeResize="0"/>
          <p:nvPr/>
        </p:nvPicPr>
        <p:blipFill>
          <a:blip r:embed="rId4">
            <a:alphaModFix/>
          </a:blip>
          <a:stretch>
            <a:fillRect/>
          </a:stretch>
        </p:blipFill>
        <p:spPr>
          <a:xfrm>
            <a:off x="491625" y="1262211"/>
            <a:ext cx="3593400" cy="2695075"/>
          </a:xfrm>
          <a:prstGeom prst="rect">
            <a:avLst/>
          </a:prstGeom>
          <a:noFill/>
          <a:ln w="19050" cap="flat" cmpd="sng">
            <a:solidFill>
              <a:schemeClr val="dk1"/>
            </a:solidFill>
            <a:prstDash val="solid"/>
            <a:round/>
            <a:headEnd type="none" w="sm" len="sm"/>
            <a:tailEnd type="none" w="sm" len="sm"/>
          </a:ln>
        </p:spPr>
      </p:pic>
      <p:sp>
        <p:nvSpPr>
          <p:cNvPr id="1177" name="Google Shape;1177;p158"/>
          <p:cNvSpPr txBox="1"/>
          <p:nvPr/>
        </p:nvSpPr>
        <p:spPr>
          <a:xfrm>
            <a:off x="629625" y="4151575"/>
            <a:ext cx="3317400" cy="8874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sz="1100">
                <a:solidFill>
                  <a:schemeClr val="dk1"/>
                </a:solidFill>
              </a:rPr>
              <a:t>New Year’s celebrations from around the world</a:t>
            </a:r>
            <a:endParaRPr sz="1100">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https://www.youtube.com/watch?v=J4PkWo2crWM&amp;ab_channel=ABCNews</a:t>
            </a:r>
            <a:endParaRPr sz="1100">
              <a:solidFill>
                <a:schemeClr val="dk1"/>
              </a:solidFill>
            </a:endParaRPr>
          </a:p>
          <a:p>
            <a:pPr marL="0" lvl="0" indent="0" algn="l" rtl="0">
              <a:spcBef>
                <a:spcPts val="0"/>
              </a:spcBef>
              <a:spcAft>
                <a:spcPts val="0"/>
              </a:spcAft>
              <a:buNone/>
            </a:pPr>
            <a:r>
              <a:rPr lang="en" sz="1100">
                <a:solidFill>
                  <a:schemeClr val="dk1"/>
                </a:solidFill>
              </a:rPr>
              <a:t>Courtesy of ABC News</a:t>
            </a:r>
            <a:endParaRPr sz="1100">
              <a:solidFill>
                <a:schemeClr val="dk1"/>
              </a:solidFill>
            </a:endParaRPr>
          </a:p>
        </p:txBody>
      </p:sp>
      <p:graphicFrame>
        <p:nvGraphicFramePr>
          <p:cNvPr id="1178" name="Google Shape;1178;p158"/>
          <p:cNvGraphicFramePr/>
          <p:nvPr/>
        </p:nvGraphicFramePr>
        <p:xfrm>
          <a:off x="4572000" y="1262200"/>
          <a:ext cx="3000000" cy="3000000"/>
        </p:xfrm>
        <a:graphic>
          <a:graphicData uri="http://schemas.openxmlformats.org/drawingml/2006/table">
            <a:tbl>
              <a:tblPr>
                <a:noFill/>
                <a:tableStyleId>{03267CD4-AFF1-4CA6-908F-4A235DA3EBE3}</a:tableStyleId>
              </a:tblPr>
              <a:tblGrid>
                <a:gridCol w="4260300">
                  <a:extLst>
                    <a:ext uri="{9D8B030D-6E8A-4147-A177-3AD203B41FA5}">
                      <a16:colId xmlns:a16="http://schemas.microsoft.com/office/drawing/2014/main" val="20000"/>
                    </a:ext>
                  </a:extLst>
                </a:gridCol>
              </a:tblGrid>
              <a:tr h="718225">
                <a:tc>
                  <a:txBody>
                    <a:bodyPr/>
                    <a:lstStyle/>
                    <a:p>
                      <a:pPr marL="0" lvl="0" indent="0" algn="l" rtl="0">
                        <a:spcBef>
                          <a:spcPts val="0"/>
                        </a:spcBef>
                        <a:spcAft>
                          <a:spcPts val="0"/>
                        </a:spcAft>
                        <a:buNone/>
                      </a:pPr>
                      <a:r>
                        <a:rPr lang="en" sz="1600">
                          <a:solidFill>
                            <a:schemeClr val="dk1"/>
                          </a:solidFill>
                        </a:rPr>
                        <a:t>I liked seeing the </a:t>
                      </a:r>
                      <a:r>
                        <a:rPr lang="en" sz="1600" b="1">
                          <a:solidFill>
                            <a:schemeClr val="lt1"/>
                          </a:solidFill>
                          <a:highlight>
                            <a:srgbClr val="FFFF00"/>
                          </a:highlight>
                        </a:rPr>
                        <a:t>lights</a:t>
                      </a:r>
                      <a:r>
                        <a:rPr lang="en" sz="1600">
                          <a:solidFill>
                            <a:schemeClr val="dk1"/>
                          </a:solidFill>
                        </a:rPr>
                        <a:t> in ___________</a:t>
                      </a:r>
                      <a:endParaRPr sz="16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718225">
                <a:tc>
                  <a:txBody>
                    <a:bodyPr/>
                    <a:lstStyle/>
                    <a:p>
                      <a:pPr marL="0" lvl="0" indent="0" algn="l" rtl="0">
                        <a:spcBef>
                          <a:spcPts val="0"/>
                        </a:spcBef>
                        <a:spcAft>
                          <a:spcPts val="0"/>
                        </a:spcAft>
                        <a:buNone/>
                      </a:pPr>
                      <a:r>
                        <a:rPr lang="en" sz="1600">
                          <a:solidFill>
                            <a:schemeClr val="dk1"/>
                          </a:solidFill>
                        </a:rPr>
                        <a:t>I liked seeing the </a:t>
                      </a:r>
                      <a:r>
                        <a:rPr lang="en" sz="1600" b="1">
                          <a:solidFill>
                            <a:schemeClr val="lt1"/>
                          </a:solidFill>
                          <a:highlight>
                            <a:srgbClr val="FFFF00"/>
                          </a:highlight>
                        </a:rPr>
                        <a:t>lights</a:t>
                      </a:r>
                      <a:r>
                        <a:rPr lang="en" sz="1600">
                          <a:solidFill>
                            <a:schemeClr val="dk1"/>
                          </a:solidFill>
                        </a:rPr>
                        <a:t> in ___________</a:t>
                      </a:r>
                      <a:endParaRPr sz="16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18225">
                <a:tc>
                  <a:txBody>
                    <a:bodyPr/>
                    <a:lstStyle/>
                    <a:p>
                      <a:pPr marL="0" lvl="0" indent="0" algn="l" rtl="0">
                        <a:spcBef>
                          <a:spcPts val="0"/>
                        </a:spcBef>
                        <a:spcAft>
                          <a:spcPts val="0"/>
                        </a:spcAft>
                        <a:buNone/>
                      </a:pPr>
                      <a:r>
                        <a:rPr lang="en" sz="1600">
                          <a:solidFill>
                            <a:schemeClr val="dk1"/>
                          </a:solidFill>
                        </a:rPr>
                        <a:t>I liked seeing the </a:t>
                      </a:r>
                      <a:r>
                        <a:rPr lang="en" sz="1600" b="1">
                          <a:solidFill>
                            <a:schemeClr val="lt1"/>
                          </a:solidFill>
                          <a:highlight>
                            <a:srgbClr val="FFFF00"/>
                          </a:highlight>
                        </a:rPr>
                        <a:t>lights</a:t>
                      </a:r>
                      <a:r>
                        <a:rPr lang="en" sz="1600">
                          <a:solidFill>
                            <a:schemeClr val="dk1"/>
                          </a:solidFill>
                        </a:rPr>
                        <a:t> in ___________</a:t>
                      </a:r>
                      <a:endParaRPr sz="16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718225">
                <a:tc>
                  <a:txBody>
                    <a:bodyPr/>
                    <a:lstStyle/>
                    <a:p>
                      <a:pPr marL="0" lvl="0" indent="0" algn="l" rtl="0">
                        <a:spcBef>
                          <a:spcPts val="0"/>
                        </a:spcBef>
                        <a:spcAft>
                          <a:spcPts val="0"/>
                        </a:spcAft>
                        <a:buNone/>
                      </a:pPr>
                      <a:r>
                        <a:rPr lang="en" sz="1600">
                          <a:solidFill>
                            <a:schemeClr val="dk1"/>
                          </a:solidFill>
                        </a:rPr>
                        <a:t>I liked seeing the </a:t>
                      </a:r>
                      <a:r>
                        <a:rPr lang="en" sz="1600" b="1">
                          <a:solidFill>
                            <a:schemeClr val="lt1"/>
                          </a:solidFill>
                          <a:highlight>
                            <a:srgbClr val="FFFF00"/>
                          </a:highlight>
                        </a:rPr>
                        <a:t>lights</a:t>
                      </a:r>
                      <a:r>
                        <a:rPr lang="en" sz="1600">
                          <a:solidFill>
                            <a:schemeClr val="dk1"/>
                          </a:solidFill>
                        </a:rPr>
                        <a:t> in ___________</a:t>
                      </a:r>
                      <a:endParaRPr sz="16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718225">
                <a:tc>
                  <a:txBody>
                    <a:bodyPr/>
                    <a:lstStyle/>
                    <a:p>
                      <a:pPr marL="0" lvl="0" indent="0" algn="l" rtl="0">
                        <a:spcBef>
                          <a:spcPts val="0"/>
                        </a:spcBef>
                        <a:spcAft>
                          <a:spcPts val="0"/>
                        </a:spcAft>
                        <a:buNone/>
                      </a:pPr>
                      <a:r>
                        <a:rPr lang="en" sz="1600">
                          <a:solidFill>
                            <a:schemeClr val="dk1"/>
                          </a:solidFill>
                        </a:rPr>
                        <a:t>I liked seeing the </a:t>
                      </a:r>
                      <a:r>
                        <a:rPr lang="en" sz="1600" b="1">
                          <a:solidFill>
                            <a:schemeClr val="lt1"/>
                          </a:solidFill>
                          <a:highlight>
                            <a:srgbClr val="FFFF00"/>
                          </a:highlight>
                        </a:rPr>
                        <a:t>lights</a:t>
                      </a:r>
                      <a:r>
                        <a:rPr lang="en" sz="1600">
                          <a:solidFill>
                            <a:schemeClr val="dk1"/>
                          </a:solidFill>
                        </a:rPr>
                        <a:t> in ___________</a:t>
                      </a:r>
                      <a:endParaRPr sz="16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76"/>
                                        </p:tgtEl>
                                        <p:attrNameLst>
                                          <p:attrName>style.visibility</p:attrName>
                                        </p:attrNameLst>
                                      </p:cBhvr>
                                      <p:to>
                                        <p:strVal val="visible"/>
                                      </p:to>
                                    </p:set>
                                    <p:animEffect transition="in" filter="fade">
                                      <p:cBhvr>
                                        <p:cTn id="7" dur="1000"/>
                                        <p:tgtEl>
                                          <p:spTgt spid="1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182"/>
        <p:cNvGrpSpPr/>
        <p:nvPr/>
      </p:nvGrpSpPr>
      <p:grpSpPr>
        <a:xfrm>
          <a:off x="0" y="0"/>
          <a:ext cx="0" cy="0"/>
          <a:chOff x="0" y="0"/>
          <a:chExt cx="0" cy="0"/>
        </a:xfrm>
      </p:grpSpPr>
      <p:sp>
        <p:nvSpPr>
          <p:cNvPr id="1183" name="Google Shape;1183;p15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chemeClr val="lt1"/>
                </a:solidFill>
                <a:highlight>
                  <a:srgbClr val="FFFF00"/>
                </a:highlight>
              </a:rPr>
              <a:t>can</a:t>
            </a:r>
            <a:endParaRPr b="1">
              <a:solidFill>
                <a:schemeClr val="lt1"/>
              </a:solidFill>
              <a:highlight>
                <a:srgbClr val="FFFF00"/>
              </a:highlight>
            </a:endParaRPr>
          </a:p>
        </p:txBody>
      </p:sp>
      <p:sp>
        <p:nvSpPr>
          <p:cNvPr id="1184" name="Google Shape;1184;p159"/>
          <p:cNvSpPr txBox="1">
            <a:spLocks noGrp="1"/>
          </p:cNvSpPr>
          <p:nvPr>
            <p:ph type="body" idx="1"/>
          </p:nvPr>
        </p:nvSpPr>
        <p:spPr>
          <a:xfrm>
            <a:off x="311700" y="112612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ASKING QUESTIONS (e.g. Can you help me?)</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PROVIDING INFORMATION (e.g. She can apply for a job.)</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VOLUNTEERING/DEMONSTRATING INDEPENDENCE  (e.g. I can do it.)</a:t>
            </a:r>
            <a:endParaRPr sz="2000">
              <a:solidFill>
                <a:schemeClr val="dk1"/>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188"/>
        <p:cNvGrpSpPr/>
        <p:nvPr/>
      </p:nvGrpSpPr>
      <p:grpSpPr>
        <a:xfrm>
          <a:off x="0" y="0"/>
          <a:ext cx="0" cy="0"/>
          <a:chOff x="0" y="0"/>
          <a:chExt cx="0" cy="0"/>
        </a:xfrm>
      </p:grpSpPr>
      <p:sp>
        <p:nvSpPr>
          <p:cNvPr id="1189" name="Google Shape;1189;p160"/>
          <p:cNvSpPr txBox="1">
            <a:spLocks noGrp="1"/>
          </p:cNvSpPr>
          <p:nvPr>
            <p:ph type="title"/>
          </p:nvPr>
        </p:nvSpPr>
        <p:spPr>
          <a:xfrm>
            <a:off x="249150" y="1322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Let’s see how New Years </a:t>
            </a:r>
            <a:r>
              <a:rPr lang="en" b="1">
                <a:solidFill>
                  <a:schemeClr val="lt1"/>
                </a:solidFill>
                <a:highlight>
                  <a:srgbClr val="FFFF00"/>
                </a:highlight>
              </a:rPr>
              <a:t>can</a:t>
            </a:r>
            <a:r>
              <a:rPr lang="en"/>
              <a:t> be celebrated in other countries…</a:t>
            </a:r>
            <a:endParaRPr/>
          </a:p>
        </p:txBody>
      </p:sp>
      <p:pic>
        <p:nvPicPr>
          <p:cNvPr id="1190" name="Google Shape;1190;p160" descr="As you know, every country and every nation has its own national traditions, related to the celebration of various holidays. Sometimes these traditions are very exotic, unusual and extravagant. Let's see how people celebrate New year in different countries!&#10;Did you know any of these facts? Let us know in the comments below. Hope you will enjoy it! &#10;========================================&#10;We upload videos every Tuesday, Thursday and Saturday. Subscribe to our channel in order not to miss them." title="New Year Celebration In Different Countries">
            <a:hlinkClick r:id="rId3"/>
          </p:cNvPr>
          <p:cNvPicPr preferRelativeResize="0"/>
          <p:nvPr/>
        </p:nvPicPr>
        <p:blipFill>
          <a:blip r:embed="rId4">
            <a:alphaModFix/>
          </a:blip>
          <a:stretch>
            <a:fillRect/>
          </a:stretch>
        </p:blipFill>
        <p:spPr>
          <a:xfrm>
            <a:off x="542448" y="1164825"/>
            <a:ext cx="3751825" cy="2813850"/>
          </a:xfrm>
          <a:prstGeom prst="rect">
            <a:avLst/>
          </a:prstGeom>
          <a:noFill/>
          <a:ln w="19050" cap="flat" cmpd="sng">
            <a:solidFill>
              <a:schemeClr val="dk1"/>
            </a:solidFill>
            <a:prstDash val="solid"/>
            <a:round/>
            <a:headEnd type="none" w="sm" len="sm"/>
            <a:tailEnd type="none" w="sm" len="sm"/>
          </a:ln>
        </p:spPr>
      </p:pic>
      <p:sp>
        <p:nvSpPr>
          <p:cNvPr id="1191" name="Google Shape;1191;p160"/>
          <p:cNvSpPr txBox="1"/>
          <p:nvPr/>
        </p:nvSpPr>
        <p:spPr>
          <a:xfrm>
            <a:off x="5257950" y="1164825"/>
            <a:ext cx="3511800" cy="37695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1700">
                <a:solidFill>
                  <a:schemeClr val="dk1"/>
                </a:solidFill>
              </a:rPr>
              <a:t>Which New Years celebration </a:t>
            </a:r>
            <a:r>
              <a:rPr lang="en" sz="1700" b="1">
                <a:solidFill>
                  <a:schemeClr val="lt1"/>
                </a:solidFill>
                <a:highlight>
                  <a:srgbClr val="FFFF00"/>
                </a:highlight>
              </a:rPr>
              <a:t>is</a:t>
            </a:r>
            <a:r>
              <a:rPr lang="en" sz="1700">
                <a:solidFill>
                  <a:schemeClr val="dk1"/>
                </a:solidFill>
              </a:rPr>
              <a:t> most interesting to you? </a:t>
            </a: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r>
              <a:rPr lang="en" sz="1700">
                <a:solidFill>
                  <a:schemeClr val="dk1"/>
                </a:solidFill>
              </a:rPr>
              <a:t>Why?</a:t>
            </a:r>
            <a:endParaRPr sz="1700">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p:txBody>
      </p:sp>
      <p:sp>
        <p:nvSpPr>
          <p:cNvPr id="1192" name="Google Shape;1192;p160"/>
          <p:cNvSpPr txBox="1"/>
          <p:nvPr/>
        </p:nvSpPr>
        <p:spPr>
          <a:xfrm>
            <a:off x="542450" y="3955200"/>
            <a:ext cx="3306600" cy="1188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New Year Celebration In Different Countries</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https://www.youtube.com/watch?v=h-TTCypCyvc&amp;ab_channel=Ingla-Terra</a:t>
            </a:r>
            <a:endParaRPr sz="1100">
              <a:solidFill>
                <a:schemeClr val="dk1"/>
              </a:solidFill>
            </a:endParaRPr>
          </a:p>
          <a:p>
            <a:pPr marL="0" lvl="0" indent="0" algn="l" rtl="0">
              <a:spcBef>
                <a:spcPts val="0"/>
              </a:spcBef>
              <a:spcAft>
                <a:spcPts val="0"/>
              </a:spcAft>
              <a:buNone/>
            </a:pPr>
            <a:r>
              <a:rPr lang="en" sz="1100">
                <a:solidFill>
                  <a:schemeClr val="dk1"/>
                </a:solidFill>
              </a:rPr>
              <a:t>Courtesy of Ingla-Terra</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90"/>
                                        </p:tgtEl>
                                        <p:attrNameLst>
                                          <p:attrName>style.visibility</p:attrName>
                                        </p:attrNameLst>
                                      </p:cBhvr>
                                      <p:to>
                                        <p:strVal val="visible"/>
                                      </p:to>
                                    </p:set>
                                    <p:animEffect transition="in" filter="fade">
                                      <p:cBhvr>
                                        <p:cTn id="7" dur="1000"/>
                                        <p:tgtEl>
                                          <p:spTgt spid="11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196"/>
        <p:cNvGrpSpPr/>
        <p:nvPr/>
      </p:nvGrpSpPr>
      <p:grpSpPr>
        <a:xfrm>
          <a:off x="0" y="0"/>
          <a:ext cx="0" cy="0"/>
          <a:chOff x="0" y="0"/>
          <a:chExt cx="0" cy="0"/>
        </a:xfrm>
      </p:grpSpPr>
      <p:sp>
        <p:nvSpPr>
          <p:cNvPr id="1197" name="Google Shape;1197;p161"/>
          <p:cNvSpPr txBox="1">
            <a:spLocks noGrp="1"/>
          </p:cNvSpPr>
          <p:nvPr>
            <p:ph type="title"/>
          </p:nvPr>
        </p:nvSpPr>
        <p:spPr>
          <a:xfrm>
            <a:off x="259925" y="1359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120"/>
              <a:t>What are some things you </a:t>
            </a:r>
            <a:r>
              <a:rPr lang="en" sz="2120" b="1">
                <a:solidFill>
                  <a:schemeClr val="lt1"/>
                </a:solidFill>
                <a:highlight>
                  <a:srgbClr val="FFFF00"/>
                </a:highlight>
              </a:rPr>
              <a:t>can</a:t>
            </a:r>
            <a:r>
              <a:rPr lang="en" sz="2120"/>
              <a:t> do to celebrate New Year’s Day?</a:t>
            </a:r>
            <a:endParaRPr sz="2120"/>
          </a:p>
        </p:txBody>
      </p:sp>
      <p:graphicFrame>
        <p:nvGraphicFramePr>
          <p:cNvPr id="1198" name="Google Shape;1198;p161"/>
          <p:cNvGraphicFramePr/>
          <p:nvPr/>
        </p:nvGraphicFramePr>
        <p:xfrm>
          <a:off x="229275" y="911500"/>
          <a:ext cx="3000000" cy="3000000"/>
        </p:xfrm>
        <a:graphic>
          <a:graphicData uri="http://schemas.openxmlformats.org/drawingml/2006/table">
            <a:tbl>
              <a:tblPr>
                <a:noFill/>
                <a:tableStyleId>{03267CD4-AFF1-4CA6-908F-4A235DA3EBE3}</a:tableStyleId>
              </a:tblPr>
              <a:tblGrid>
                <a:gridCol w="4222750">
                  <a:extLst>
                    <a:ext uri="{9D8B030D-6E8A-4147-A177-3AD203B41FA5}">
                      <a16:colId xmlns:a16="http://schemas.microsoft.com/office/drawing/2014/main" val="20000"/>
                    </a:ext>
                  </a:extLst>
                </a:gridCol>
              </a:tblGrid>
              <a:tr h="764200">
                <a:tc>
                  <a:txBody>
                    <a:bodyPr/>
                    <a:lstStyle/>
                    <a:p>
                      <a:pPr marL="0" lvl="0" indent="0" algn="l" rtl="0">
                        <a:spcBef>
                          <a:spcPts val="0"/>
                        </a:spcBef>
                        <a:spcAft>
                          <a:spcPts val="0"/>
                        </a:spcAft>
                        <a:buNone/>
                      </a:pPr>
                      <a:r>
                        <a:rPr lang="en" sz="2000">
                          <a:solidFill>
                            <a:schemeClr val="dk1"/>
                          </a:solidFill>
                        </a:rPr>
                        <a:t>(Example) I </a:t>
                      </a:r>
                      <a:r>
                        <a:rPr lang="en" sz="2000" b="1">
                          <a:solidFill>
                            <a:schemeClr val="lt1"/>
                          </a:solidFill>
                          <a:highlight>
                            <a:srgbClr val="FFFF00"/>
                          </a:highlight>
                        </a:rPr>
                        <a:t>can</a:t>
                      </a:r>
                      <a:r>
                        <a:rPr lang="en" sz="2000">
                          <a:solidFill>
                            <a:schemeClr val="dk1"/>
                          </a:solidFill>
                        </a:rPr>
                        <a:t> relax</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615025">
                <a:tc>
                  <a:txBody>
                    <a:bodyPr/>
                    <a:lstStyle/>
                    <a:p>
                      <a:pPr marL="0" lvl="0" indent="0" algn="l" rtl="0">
                        <a:spcBef>
                          <a:spcPts val="0"/>
                        </a:spcBef>
                        <a:spcAft>
                          <a:spcPts val="0"/>
                        </a:spcAft>
                        <a:buNone/>
                      </a:pPr>
                      <a:r>
                        <a:rPr lang="en" sz="2000">
                          <a:solidFill>
                            <a:schemeClr val="dk1"/>
                          </a:solidFill>
                        </a:rPr>
                        <a:t> I </a:t>
                      </a:r>
                      <a:r>
                        <a:rPr lang="en" sz="2000" b="1">
                          <a:solidFill>
                            <a:schemeClr val="lt1"/>
                          </a:solidFill>
                          <a:highlight>
                            <a:srgbClr val="FFFF00"/>
                          </a:highlight>
                        </a:rPr>
                        <a:t>can</a:t>
                      </a:r>
                      <a:r>
                        <a:rPr lang="en" sz="2000">
                          <a:solidFill>
                            <a:schemeClr val="dk1"/>
                          </a:solidFill>
                        </a:rPr>
                        <a:t> 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15025">
                <a:tc>
                  <a:txBody>
                    <a:bodyPr/>
                    <a:lstStyle/>
                    <a:p>
                      <a:pPr marL="0" lvl="0" indent="0" algn="l" rtl="0">
                        <a:spcBef>
                          <a:spcPts val="0"/>
                        </a:spcBef>
                        <a:spcAft>
                          <a:spcPts val="0"/>
                        </a:spcAft>
                        <a:buNone/>
                      </a:pPr>
                      <a:r>
                        <a:rPr lang="en" sz="2000">
                          <a:solidFill>
                            <a:schemeClr val="dk1"/>
                          </a:solidFill>
                        </a:rPr>
                        <a:t> I </a:t>
                      </a:r>
                      <a:r>
                        <a:rPr lang="en" sz="2000" b="1">
                          <a:solidFill>
                            <a:schemeClr val="lt1"/>
                          </a:solidFill>
                          <a:highlight>
                            <a:srgbClr val="FFFF00"/>
                          </a:highlight>
                        </a:rPr>
                        <a:t>can</a:t>
                      </a:r>
                      <a:r>
                        <a:rPr lang="en" sz="2000">
                          <a:solidFill>
                            <a:schemeClr val="dk1"/>
                          </a:solidFill>
                        </a:rPr>
                        <a:t> 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15025">
                <a:tc>
                  <a:txBody>
                    <a:bodyPr/>
                    <a:lstStyle/>
                    <a:p>
                      <a:pPr marL="0" lvl="0" indent="0" algn="l" rtl="0">
                        <a:spcBef>
                          <a:spcPts val="0"/>
                        </a:spcBef>
                        <a:spcAft>
                          <a:spcPts val="0"/>
                        </a:spcAft>
                        <a:buNone/>
                      </a:pPr>
                      <a:r>
                        <a:rPr lang="en" sz="2000">
                          <a:solidFill>
                            <a:schemeClr val="dk1"/>
                          </a:solidFill>
                        </a:rPr>
                        <a:t> I </a:t>
                      </a:r>
                      <a:r>
                        <a:rPr lang="en" sz="2000" b="1">
                          <a:solidFill>
                            <a:schemeClr val="lt1"/>
                          </a:solidFill>
                          <a:highlight>
                            <a:srgbClr val="FFFF00"/>
                          </a:highlight>
                        </a:rPr>
                        <a:t>can</a:t>
                      </a:r>
                      <a:r>
                        <a:rPr lang="en" sz="2000">
                          <a:solidFill>
                            <a:schemeClr val="dk1"/>
                          </a:solidFill>
                        </a:rPr>
                        <a:t> 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15025">
                <a:tc>
                  <a:txBody>
                    <a:bodyPr/>
                    <a:lstStyle/>
                    <a:p>
                      <a:pPr marL="0" lvl="0" indent="0" algn="l" rtl="0">
                        <a:spcBef>
                          <a:spcPts val="0"/>
                        </a:spcBef>
                        <a:spcAft>
                          <a:spcPts val="0"/>
                        </a:spcAft>
                        <a:buNone/>
                      </a:pPr>
                      <a:r>
                        <a:rPr lang="en" sz="2000">
                          <a:solidFill>
                            <a:schemeClr val="dk1"/>
                          </a:solidFill>
                        </a:rPr>
                        <a:t> I </a:t>
                      </a:r>
                      <a:r>
                        <a:rPr lang="en" sz="2000" b="1">
                          <a:solidFill>
                            <a:schemeClr val="lt1"/>
                          </a:solidFill>
                          <a:highlight>
                            <a:srgbClr val="FFFF00"/>
                          </a:highlight>
                        </a:rPr>
                        <a:t>can</a:t>
                      </a:r>
                      <a:r>
                        <a:rPr lang="en" sz="2000">
                          <a:solidFill>
                            <a:schemeClr val="dk1"/>
                          </a:solidFill>
                        </a:rPr>
                        <a:t> 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615025">
                <a:tc>
                  <a:txBody>
                    <a:bodyPr/>
                    <a:lstStyle/>
                    <a:p>
                      <a:pPr marL="0" lvl="0" indent="0" algn="l" rtl="0">
                        <a:spcBef>
                          <a:spcPts val="0"/>
                        </a:spcBef>
                        <a:spcAft>
                          <a:spcPts val="0"/>
                        </a:spcAft>
                        <a:buNone/>
                      </a:pPr>
                      <a:r>
                        <a:rPr lang="en" sz="2000">
                          <a:solidFill>
                            <a:schemeClr val="dk1"/>
                          </a:solidFill>
                        </a:rPr>
                        <a:t> I </a:t>
                      </a:r>
                      <a:r>
                        <a:rPr lang="en" sz="2000" b="1">
                          <a:solidFill>
                            <a:schemeClr val="lt1"/>
                          </a:solidFill>
                          <a:highlight>
                            <a:srgbClr val="FFFF00"/>
                          </a:highlight>
                        </a:rPr>
                        <a:t>can</a:t>
                      </a:r>
                      <a:r>
                        <a:rPr lang="en" sz="2000">
                          <a:solidFill>
                            <a:schemeClr val="dk1"/>
                          </a:solidFill>
                        </a:rPr>
                        <a:t> 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pic>
        <p:nvPicPr>
          <p:cNvPr id="1199" name="Google Shape;1199;p161"/>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4696375" y="2905750"/>
            <a:ext cx="1953674" cy="1465250"/>
          </a:xfrm>
          <a:prstGeom prst="rect">
            <a:avLst/>
          </a:prstGeom>
          <a:noFill/>
          <a:ln w="19050" cap="flat" cmpd="sng">
            <a:solidFill>
              <a:schemeClr val="dk1"/>
            </a:solidFill>
            <a:prstDash val="solid"/>
            <a:round/>
            <a:headEnd type="none" w="sm" len="sm"/>
            <a:tailEnd type="none" w="sm" len="sm"/>
          </a:ln>
        </p:spPr>
      </p:pic>
      <p:sp>
        <p:nvSpPr>
          <p:cNvPr id="1200" name="Google Shape;1200;p161"/>
          <p:cNvSpPr txBox="1"/>
          <p:nvPr/>
        </p:nvSpPr>
        <p:spPr>
          <a:xfrm>
            <a:off x="5059225" y="4473550"/>
            <a:ext cx="130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Mohamad_hassan</a:t>
            </a:r>
            <a:endParaRPr sz="800">
              <a:solidFill>
                <a:schemeClr val="dk1"/>
              </a:solidFill>
            </a:endParaRPr>
          </a:p>
        </p:txBody>
      </p:sp>
      <p:pic>
        <p:nvPicPr>
          <p:cNvPr id="1201" name="Google Shape;1201;p161"/>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6894408" y="2905750"/>
            <a:ext cx="2150816" cy="1465250"/>
          </a:xfrm>
          <a:prstGeom prst="rect">
            <a:avLst/>
          </a:prstGeom>
          <a:noFill/>
          <a:ln w="19050" cap="flat" cmpd="sng">
            <a:solidFill>
              <a:schemeClr val="dk1"/>
            </a:solidFill>
            <a:prstDash val="solid"/>
            <a:round/>
            <a:headEnd type="none" w="sm" len="sm"/>
            <a:tailEnd type="none" w="sm" len="sm"/>
          </a:ln>
        </p:spPr>
      </p:pic>
      <p:sp>
        <p:nvSpPr>
          <p:cNvPr id="1202" name="Google Shape;1202;p161"/>
          <p:cNvSpPr txBox="1"/>
          <p:nvPr/>
        </p:nvSpPr>
        <p:spPr>
          <a:xfrm>
            <a:off x="7124225" y="4528700"/>
            <a:ext cx="130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dandelion-tea</a:t>
            </a:r>
            <a:endParaRPr sz="800">
              <a:solidFill>
                <a:schemeClr val="dk1"/>
              </a:solidFill>
            </a:endParaRPr>
          </a:p>
        </p:txBody>
      </p:sp>
      <p:pic>
        <p:nvPicPr>
          <p:cNvPr id="1203" name="Google Shape;1203;p161"/>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4696375" y="825050"/>
            <a:ext cx="2111802" cy="1405974"/>
          </a:xfrm>
          <a:prstGeom prst="rect">
            <a:avLst/>
          </a:prstGeom>
          <a:noFill/>
          <a:ln w="19050" cap="flat" cmpd="sng">
            <a:solidFill>
              <a:schemeClr val="dk1"/>
            </a:solidFill>
            <a:prstDash val="solid"/>
            <a:round/>
            <a:headEnd type="none" w="sm" len="sm"/>
            <a:tailEnd type="none" w="sm" len="sm"/>
          </a:ln>
        </p:spPr>
      </p:pic>
      <p:sp>
        <p:nvSpPr>
          <p:cNvPr id="1204" name="Google Shape;1204;p161"/>
          <p:cNvSpPr txBox="1"/>
          <p:nvPr/>
        </p:nvSpPr>
        <p:spPr>
          <a:xfrm>
            <a:off x="4961975" y="2231025"/>
            <a:ext cx="1509900" cy="449400"/>
          </a:xfrm>
          <a:prstGeom prst="rect">
            <a:avLst/>
          </a:prstGeom>
          <a:noFill/>
          <a:ln>
            <a:noFill/>
          </a:ln>
        </p:spPr>
        <p:txBody>
          <a:bodyPr spcFirstLastPara="1" wrap="square" lIns="91425" tIns="91425" rIns="91425" bIns="91425" anchor="t" anchorCtr="0">
            <a:spAutoFit/>
          </a:bodyPr>
          <a:lstStyle/>
          <a:p>
            <a:pPr marL="0" marR="152400" lvl="0" indent="0" algn="l" rtl="0">
              <a:lnSpc>
                <a:spcPct val="115000"/>
              </a:lnSpc>
              <a:spcBef>
                <a:spcPts val="0"/>
              </a:spcBef>
              <a:spcAft>
                <a:spcPts val="0"/>
              </a:spcAft>
              <a:buNone/>
            </a:pPr>
            <a:r>
              <a:rPr lang="en" sz="800">
                <a:solidFill>
                  <a:schemeClr val="dk1"/>
                </a:solidFill>
              </a:rPr>
              <a:t>Pixabay By Clker-Free-Vector-Images</a:t>
            </a:r>
            <a:endParaRPr/>
          </a:p>
        </p:txBody>
      </p:sp>
      <p:pic>
        <p:nvPicPr>
          <p:cNvPr id="1205" name="Google Shape;1205;p161"/>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7214947" y="708597"/>
            <a:ext cx="1509765" cy="1405974"/>
          </a:xfrm>
          <a:prstGeom prst="rect">
            <a:avLst/>
          </a:prstGeom>
          <a:noFill/>
          <a:ln w="19050" cap="flat" cmpd="sng">
            <a:solidFill>
              <a:schemeClr val="dk1"/>
            </a:solidFill>
            <a:prstDash val="solid"/>
            <a:round/>
            <a:headEnd type="none" w="sm" len="sm"/>
            <a:tailEnd type="none" w="sm" len="sm"/>
          </a:ln>
        </p:spPr>
      </p:pic>
      <p:sp>
        <p:nvSpPr>
          <p:cNvPr id="1206" name="Google Shape;1206;p161"/>
          <p:cNvSpPr txBox="1"/>
          <p:nvPr/>
        </p:nvSpPr>
        <p:spPr>
          <a:xfrm>
            <a:off x="7214863" y="2231025"/>
            <a:ext cx="1509900" cy="307800"/>
          </a:xfrm>
          <a:prstGeom prst="rect">
            <a:avLst/>
          </a:prstGeom>
          <a:noFill/>
          <a:ln>
            <a:noFill/>
          </a:ln>
        </p:spPr>
        <p:txBody>
          <a:bodyPr spcFirstLastPara="1" wrap="square" lIns="91425" tIns="91425" rIns="91425" bIns="91425" anchor="t" anchorCtr="0">
            <a:spAutoFit/>
          </a:bodyPr>
          <a:lstStyle/>
          <a:p>
            <a:pPr marL="0" marR="152400" lvl="0" indent="0" algn="l" rtl="0">
              <a:lnSpc>
                <a:spcPct val="115000"/>
              </a:lnSpc>
              <a:spcBef>
                <a:spcPts val="0"/>
              </a:spcBef>
              <a:spcAft>
                <a:spcPts val="0"/>
              </a:spcAft>
              <a:buNone/>
            </a:pPr>
            <a:r>
              <a:rPr lang="en" sz="800">
                <a:solidFill>
                  <a:schemeClr val="dk1"/>
                </a:solidFill>
              </a:rPr>
              <a:t>Pixabay By dandelion-tea</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10"/>
        <p:cNvGrpSpPr/>
        <p:nvPr/>
      </p:nvGrpSpPr>
      <p:grpSpPr>
        <a:xfrm>
          <a:off x="0" y="0"/>
          <a:ext cx="0" cy="0"/>
          <a:chOff x="0" y="0"/>
          <a:chExt cx="0" cy="0"/>
        </a:xfrm>
      </p:grpSpPr>
      <p:sp>
        <p:nvSpPr>
          <p:cNvPr id="1211" name="Google Shape;1211;p162"/>
          <p:cNvSpPr txBox="1">
            <a:spLocks noGrp="1"/>
          </p:cNvSpPr>
          <p:nvPr>
            <p:ph type="title"/>
          </p:nvPr>
        </p:nvSpPr>
        <p:spPr>
          <a:xfrm>
            <a:off x="311700" y="2835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320"/>
              <a:t>How </a:t>
            </a:r>
            <a:r>
              <a:rPr lang="en" sz="2320" b="1">
                <a:solidFill>
                  <a:schemeClr val="lt1"/>
                </a:solidFill>
                <a:highlight>
                  <a:srgbClr val="FFFF00"/>
                </a:highlight>
              </a:rPr>
              <a:t>can</a:t>
            </a:r>
            <a:r>
              <a:rPr lang="en" sz="2320">
                <a:solidFill>
                  <a:schemeClr val="lt1"/>
                </a:solidFill>
              </a:rPr>
              <a:t> </a:t>
            </a:r>
            <a:r>
              <a:rPr lang="en" sz="2320"/>
              <a:t>you “Reset” and “Organize” your life in the new year?</a:t>
            </a:r>
            <a:endParaRPr sz="2320"/>
          </a:p>
        </p:txBody>
      </p:sp>
      <p:pic>
        <p:nvPicPr>
          <p:cNvPr id="1212" name="Google Shape;1212;p162" descr="Hello my loves and welcome back! In today's vid, I'll be giving you a simple guide on how to reset and organize your life for 2022 in order to get your life together so you can make a fresh start in the new year.&#10;Before we dive in, I wanna let you know that we'll have 7 different chapters to look into so if you wish, you can do this new year reset in a week like a challenge and dedicate a day for each chapter or take as much time as you need since you already have a month to organize your life for 2022.&#10;Now if you ready, let's get started with this reset routine! ❤️&#10;&#10;Find me on instagram: https://instagram.com/kubriela​&#10;&#10;Watch more planning/organizing vids:&#10;Simple Daily Habits for 2022 | Change your life in the new year // LIFE-CHANGING HABITS https://youtu.be/LQHRXD7tVIE&#10;How to set systems to achieve your goals in 2022 | habits to change your life https://youtu.be/dFxuqhmFEko &#10;How I Plan My Day to Get Things Done &amp; Organize Tasks | Productive Day With Me https://youtu.be/5yHBbWk0VJA&#10;How I Plan &amp; Organize my life for Productivity | Aesthetic journal collection 2021 https://youtu.be/w9XBhf7fj04&#10;how to be productive in quarantine | get organized &amp; motivated for 2021 https://youtu.be/MLIbghg_Z6E&#10;Reset Routine | Getting My Life Back Together 2021 (to feel refreshed &amp; healthy) https://youtu.be/Vbh1es08f30&#10;Monthly Minimalist Bullet Journal Setup | for productivity &amp; organization // PLAN WITH ME 2021 https://youtu.be/kp8g5DpT3E0&#10;&#10;Other socials:&#10;pinterest/ https://tr.pinterest.com/kubriela/_created/&#10;spotify/ https://spoti.fi/3prBCZi&#10;vsco/ https://vsco.co/kubramemis/gallery&#10;&#10;Contact(business only):&#10;email: kubriela@gmail.com&#10;&#10;Music:&#10;Music by Liles Music - Passion Wakes Me - https://thmatc.co/?l=7CDC29CB&#10;Music by Helkimer - be patient - https://thmatc.co/?l=4BCB6903&#10;Music by Carter Vail - On/Off - https://thmatc.co/?l=D58D38CF&#10;Music by Mark Generous - That One Morning - https://thmatc.co/?l=92918A16&#10;Music by Mark Generous - Warm Sands - https://thmatc.co/?l=CAF9D892" title="How to RESET and ORGANIZE your life for 2022 | Get Your Life Together // New year reset routine">
            <a:hlinkClick r:id="rId3"/>
          </p:cNvPr>
          <p:cNvPicPr preferRelativeResize="0"/>
          <p:nvPr/>
        </p:nvPicPr>
        <p:blipFill>
          <a:blip r:embed="rId4">
            <a:alphaModFix/>
          </a:blip>
          <a:stretch>
            <a:fillRect/>
          </a:stretch>
        </p:blipFill>
        <p:spPr>
          <a:xfrm>
            <a:off x="2336550" y="1128125"/>
            <a:ext cx="3495700" cy="2621775"/>
          </a:xfrm>
          <a:prstGeom prst="rect">
            <a:avLst/>
          </a:prstGeom>
          <a:noFill/>
          <a:ln w="19050" cap="flat" cmpd="sng">
            <a:solidFill>
              <a:schemeClr val="dk1"/>
            </a:solidFill>
            <a:prstDash val="solid"/>
            <a:round/>
            <a:headEnd type="none" w="sm" len="sm"/>
            <a:tailEnd type="none" w="sm" len="sm"/>
          </a:ln>
        </p:spPr>
      </p:pic>
      <p:sp>
        <p:nvSpPr>
          <p:cNvPr id="1213" name="Google Shape;1213;p162"/>
          <p:cNvSpPr txBox="1"/>
          <p:nvPr/>
        </p:nvSpPr>
        <p:spPr>
          <a:xfrm>
            <a:off x="2422625" y="3860300"/>
            <a:ext cx="3522600" cy="1188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How to RESET and ORGANIZE your life for 2022 </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https://www.youtube.com/watch?v=WZkSreDmizk&amp;t=224s&amp;ab_channel=k%C3%BCbriela</a:t>
            </a:r>
            <a:endParaRPr sz="1100">
              <a:solidFill>
                <a:schemeClr val="dk1"/>
              </a:solidFill>
            </a:endParaRPr>
          </a:p>
          <a:p>
            <a:pPr marL="0" lvl="0" indent="0" algn="l" rtl="0">
              <a:spcBef>
                <a:spcPts val="0"/>
              </a:spcBef>
              <a:spcAft>
                <a:spcPts val="0"/>
              </a:spcAft>
              <a:buNone/>
            </a:pPr>
            <a:r>
              <a:rPr lang="en" sz="1100">
                <a:solidFill>
                  <a:schemeClr val="dk1"/>
                </a:solidFill>
              </a:rPr>
              <a:t>Courtesy of kubriela</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12"/>
                                        </p:tgtEl>
                                        <p:attrNameLst>
                                          <p:attrName>style.visibility</p:attrName>
                                        </p:attrNameLst>
                                      </p:cBhvr>
                                      <p:to>
                                        <p:strVal val="visible"/>
                                      </p:to>
                                    </p:set>
                                    <p:animEffect transition="in" filter="fade">
                                      <p:cBhvr>
                                        <p:cTn id="7" dur="1000"/>
                                        <p:tgtEl>
                                          <p:spTgt spid="1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17"/>
        <p:cNvGrpSpPr/>
        <p:nvPr/>
      </p:nvGrpSpPr>
      <p:grpSpPr>
        <a:xfrm>
          <a:off x="0" y="0"/>
          <a:ext cx="0" cy="0"/>
          <a:chOff x="0" y="0"/>
          <a:chExt cx="0" cy="0"/>
        </a:xfrm>
      </p:grpSpPr>
      <p:sp>
        <p:nvSpPr>
          <p:cNvPr id="1218" name="Google Shape;1218;p163"/>
          <p:cNvSpPr txBox="1">
            <a:spLocks noGrp="1"/>
          </p:cNvSpPr>
          <p:nvPr>
            <p:ph type="title"/>
          </p:nvPr>
        </p:nvSpPr>
        <p:spPr>
          <a:xfrm>
            <a:off x="280900" y="60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solidFill>
                  <a:schemeClr val="lt1"/>
                </a:solidFill>
                <a:highlight>
                  <a:srgbClr val="FFFF00"/>
                </a:highlight>
              </a:rPr>
              <a:t>Can</a:t>
            </a:r>
            <a:r>
              <a:rPr lang="en"/>
              <a:t> you think of a few ideas that you liked in the video?</a:t>
            </a:r>
            <a:endParaRPr/>
          </a:p>
        </p:txBody>
      </p:sp>
      <p:graphicFrame>
        <p:nvGraphicFramePr>
          <p:cNvPr id="1219" name="Google Shape;1219;p163"/>
          <p:cNvGraphicFramePr/>
          <p:nvPr/>
        </p:nvGraphicFramePr>
        <p:xfrm>
          <a:off x="867800" y="745725"/>
          <a:ext cx="3000000" cy="3000000"/>
        </p:xfrm>
        <a:graphic>
          <a:graphicData uri="http://schemas.openxmlformats.org/drawingml/2006/table">
            <a:tbl>
              <a:tblPr>
                <a:noFill/>
                <a:tableStyleId>{03267CD4-AFF1-4CA6-908F-4A235DA3EBE3}</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694675">
                <a:tc>
                  <a:txBody>
                    <a:bodyPr/>
                    <a:lstStyle/>
                    <a:p>
                      <a:pPr marL="0" lvl="0" indent="0" algn="l" rtl="0">
                        <a:spcBef>
                          <a:spcPts val="0"/>
                        </a:spcBef>
                        <a:spcAft>
                          <a:spcPts val="0"/>
                        </a:spcAft>
                        <a:buNone/>
                      </a:pPr>
                      <a:r>
                        <a:rPr lang="en" sz="2000">
                          <a:solidFill>
                            <a:schemeClr val="dk1"/>
                          </a:solidFill>
                        </a:rPr>
                        <a:t>I liked _____</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b="1">
                          <a:solidFill>
                            <a:schemeClr val="lt1"/>
                          </a:solidFill>
                        </a:rPr>
                        <a:t> </a:t>
                      </a:r>
                      <a:r>
                        <a:rPr lang="en" sz="2000">
                          <a:solidFill>
                            <a:schemeClr val="dk1"/>
                          </a:solidFill>
                        </a:rPr>
                        <a:t>do it!</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559075">
                <a:tc>
                  <a:txBody>
                    <a:bodyPr/>
                    <a:lstStyle/>
                    <a:p>
                      <a:pPr marL="0" lvl="0" indent="0" algn="l" rtl="0">
                        <a:spcBef>
                          <a:spcPts val="0"/>
                        </a:spcBef>
                        <a:spcAft>
                          <a:spcPts val="0"/>
                        </a:spcAft>
                        <a:buNone/>
                      </a:pPr>
                      <a:r>
                        <a:rPr lang="en" sz="2000">
                          <a:solidFill>
                            <a:schemeClr val="dk1"/>
                          </a:solidFill>
                        </a:rPr>
                        <a:t>I liked _____</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b="1">
                          <a:solidFill>
                            <a:schemeClr val="lt1"/>
                          </a:solidFill>
                        </a:rPr>
                        <a:t> </a:t>
                      </a:r>
                      <a:r>
                        <a:rPr lang="en" sz="2000">
                          <a:solidFill>
                            <a:schemeClr val="dk1"/>
                          </a:solidFill>
                        </a:rPr>
                        <a:t>do it!</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59075">
                <a:tc>
                  <a:txBody>
                    <a:bodyPr/>
                    <a:lstStyle/>
                    <a:p>
                      <a:pPr marL="0" lvl="0" indent="0" algn="l" rtl="0">
                        <a:spcBef>
                          <a:spcPts val="0"/>
                        </a:spcBef>
                        <a:spcAft>
                          <a:spcPts val="0"/>
                        </a:spcAft>
                        <a:buNone/>
                      </a:pPr>
                      <a:r>
                        <a:rPr lang="en" sz="2000">
                          <a:solidFill>
                            <a:schemeClr val="dk1"/>
                          </a:solidFill>
                        </a:rPr>
                        <a:t>I liked _____</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b="1">
                          <a:solidFill>
                            <a:schemeClr val="lt1"/>
                          </a:solidFill>
                        </a:rPr>
                        <a:t> </a:t>
                      </a:r>
                      <a:r>
                        <a:rPr lang="en" sz="2000">
                          <a:solidFill>
                            <a:schemeClr val="dk1"/>
                          </a:solidFill>
                        </a:rPr>
                        <a:t>do it!</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59075">
                <a:tc>
                  <a:txBody>
                    <a:bodyPr/>
                    <a:lstStyle/>
                    <a:p>
                      <a:pPr marL="0" lvl="0" indent="0" algn="l" rtl="0">
                        <a:spcBef>
                          <a:spcPts val="0"/>
                        </a:spcBef>
                        <a:spcAft>
                          <a:spcPts val="0"/>
                        </a:spcAft>
                        <a:buNone/>
                      </a:pPr>
                      <a:r>
                        <a:rPr lang="en" sz="2000">
                          <a:solidFill>
                            <a:schemeClr val="dk1"/>
                          </a:solidFill>
                        </a:rPr>
                        <a:t>I liked 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chemeClr val="dk2"/>
                          </a:highlight>
                        </a:rPr>
                        <a:t>can</a:t>
                      </a:r>
                      <a:r>
                        <a:rPr lang="en" sz="2000" b="1">
                          <a:solidFill>
                            <a:schemeClr val="lt1"/>
                          </a:solidFill>
                        </a:rPr>
                        <a:t> </a:t>
                      </a:r>
                      <a:r>
                        <a:rPr lang="en" sz="2000">
                          <a:solidFill>
                            <a:schemeClr val="dk1"/>
                          </a:solidFill>
                        </a:rPr>
                        <a:t>do it!</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59075">
                <a:tc>
                  <a:txBody>
                    <a:bodyPr/>
                    <a:lstStyle/>
                    <a:p>
                      <a:pPr marL="0" lvl="0" indent="0" algn="l" rtl="0">
                        <a:spcBef>
                          <a:spcPts val="0"/>
                        </a:spcBef>
                        <a:spcAft>
                          <a:spcPts val="0"/>
                        </a:spcAft>
                        <a:buNone/>
                      </a:pPr>
                      <a:r>
                        <a:rPr lang="en" sz="2000">
                          <a:solidFill>
                            <a:schemeClr val="dk1"/>
                          </a:solidFill>
                        </a:rPr>
                        <a:t>I liked 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chemeClr val="dk2"/>
                          </a:highlight>
                        </a:rPr>
                        <a:t>can</a:t>
                      </a:r>
                      <a:r>
                        <a:rPr lang="en" sz="2000" b="1">
                          <a:solidFill>
                            <a:schemeClr val="lt1"/>
                          </a:solidFill>
                        </a:rPr>
                        <a:t> </a:t>
                      </a:r>
                      <a:r>
                        <a:rPr lang="en" sz="2000">
                          <a:solidFill>
                            <a:schemeClr val="dk1"/>
                          </a:solidFill>
                        </a:rPr>
                        <a:t>do it!</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59075">
                <a:tc>
                  <a:txBody>
                    <a:bodyPr/>
                    <a:lstStyle/>
                    <a:p>
                      <a:pPr marL="0" lvl="0" indent="0" algn="l" rtl="0">
                        <a:spcBef>
                          <a:spcPts val="0"/>
                        </a:spcBef>
                        <a:spcAft>
                          <a:spcPts val="0"/>
                        </a:spcAft>
                        <a:buNone/>
                      </a:pPr>
                      <a:r>
                        <a:rPr lang="en" sz="2000">
                          <a:solidFill>
                            <a:schemeClr val="dk1"/>
                          </a:solidFill>
                        </a:rPr>
                        <a:t>I liked 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chemeClr val="dk2"/>
                          </a:highlight>
                        </a:rPr>
                        <a:t>can</a:t>
                      </a:r>
                      <a:r>
                        <a:rPr lang="en" sz="2000" b="1">
                          <a:solidFill>
                            <a:schemeClr val="lt1"/>
                          </a:solidFill>
                        </a:rPr>
                        <a:t> </a:t>
                      </a:r>
                      <a:r>
                        <a:rPr lang="en" sz="2000">
                          <a:solidFill>
                            <a:schemeClr val="dk1"/>
                          </a:solidFill>
                        </a:rPr>
                        <a:t>do it!</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59075">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23"/>
        <p:cNvGrpSpPr/>
        <p:nvPr/>
      </p:nvGrpSpPr>
      <p:grpSpPr>
        <a:xfrm>
          <a:off x="0" y="0"/>
          <a:ext cx="0" cy="0"/>
          <a:chOff x="0" y="0"/>
          <a:chExt cx="0" cy="0"/>
        </a:xfrm>
      </p:grpSpPr>
      <p:pic>
        <p:nvPicPr>
          <p:cNvPr id="1224" name="Google Shape;1224;p164"/>
          <p:cNvPicPr preferRelativeResize="0"/>
          <p:nvPr/>
        </p:nvPicPr>
        <p:blipFill>
          <a:blip r:embed="rId3">
            <a:alphaModFix/>
          </a:blip>
          <a:stretch>
            <a:fillRect/>
          </a:stretch>
        </p:blipFill>
        <p:spPr>
          <a:xfrm>
            <a:off x="312550" y="3393375"/>
            <a:ext cx="1428750" cy="1428750"/>
          </a:xfrm>
          <a:prstGeom prst="rect">
            <a:avLst/>
          </a:prstGeom>
          <a:noFill/>
          <a:ln>
            <a:noFill/>
          </a:ln>
        </p:spPr>
      </p:pic>
      <p:pic>
        <p:nvPicPr>
          <p:cNvPr id="1225" name="Google Shape;1225;p164"/>
          <p:cNvPicPr preferRelativeResize="0"/>
          <p:nvPr/>
        </p:nvPicPr>
        <p:blipFill>
          <a:blip r:embed="rId4">
            <a:alphaModFix/>
          </a:blip>
          <a:stretch>
            <a:fillRect/>
          </a:stretch>
        </p:blipFill>
        <p:spPr>
          <a:xfrm>
            <a:off x="6545925" y="85475"/>
            <a:ext cx="1428750" cy="1428750"/>
          </a:xfrm>
          <a:prstGeom prst="rect">
            <a:avLst/>
          </a:prstGeom>
          <a:noFill/>
          <a:ln>
            <a:noFill/>
          </a:ln>
        </p:spPr>
      </p:pic>
      <p:pic>
        <p:nvPicPr>
          <p:cNvPr id="1226" name="Google Shape;1226;p164"/>
          <p:cNvPicPr preferRelativeResize="0"/>
          <p:nvPr/>
        </p:nvPicPr>
        <p:blipFill>
          <a:blip r:embed="rId5">
            <a:alphaModFix/>
          </a:blip>
          <a:stretch>
            <a:fillRect/>
          </a:stretch>
        </p:blipFill>
        <p:spPr>
          <a:xfrm>
            <a:off x="1488550" y="785800"/>
            <a:ext cx="1275625" cy="1275625"/>
          </a:xfrm>
          <a:prstGeom prst="rect">
            <a:avLst/>
          </a:prstGeom>
          <a:noFill/>
          <a:ln>
            <a:noFill/>
          </a:ln>
        </p:spPr>
      </p:pic>
      <p:pic>
        <p:nvPicPr>
          <p:cNvPr id="1227" name="Google Shape;1227;p164"/>
          <p:cNvPicPr preferRelativeResize="0"/>
          <p:nvPr/>
        </p:nvPicPr>
        <p:blipFill>
          <a:blip r:embed="rId6">
            <a:alphaModFix/>
          </a:blip>
          <a:stretch>
            <a:fillRect/>
          </a:stretch>
        </p:blipFill>
        <p:spPr>
          <a:xfrm>
            <a:off x="6985700" y="1666625"/>
            <a:ext cx="1428750" cy="1428750"/>
          </a:xfrm>
          <a:prstGeom prst="rect">
            <a:avLst/>
          </a:prstGeom>
          <a:noFill/>
          <a:ln>
            <a:noFill/>
          </a:ln>
        </p:spPr>
      </p:pic>
      <p:pic>
        <p:nvPicPr>
          <p:cNvPr id="1228" name="Google Shape;1228;p164"/>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2833525" y="319475"/>
            <a:ext cx="3476950" cy="4504550"/>
          </a:xfrm>
          <a:prstGeom prst="rect">
            <a:avLst/>
          </a:prstGeom>
          <a:noFill/>
          <a:ln w="19050" cap="flat" cmpd="sng">
            <a:solidFill>
              <a:schemeClr val="dk1"/>
            </a:solidFill>
            <a:prstDash val="solid"/>
            <a:round/>
            <a:headEnd type="none" w="sm" len="sm"/>
            <a:tailEnd type="none" w="sm" len="sm"/>
          </a:ln>
        </p:spPr>
      </p:pic>
      <p:sp>
        <p:nvSpPr>
          <p:cNvPr id="1229" name="Google Shape;1229;p164"/>
          <p:cNvSpPr txBox="1"/>
          <p:nvPr/>
        </p:nvSpPr>
        <p:spPr>
          <a:xfrm>
            <a:off x="6545925" y="3598275"/>
            <a:ext cx="130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PublicDomainPictures</a:t>
            </a:r>
            <a:endParaRPr sz="800">
              <a:solidFill>
                <a:schemeClr val="dk1"/>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233"/>
        <p:cNvGrpSpPr/>
        <p:nvPr/>
      </p:nvGrpSpPr>
      <p:grpSpPr>
        <a:xfrm>
          <a:off x="0" y="0"/>
          <a:ext cx="0" cy="0"/>
          <a:chOff x="0" y="0"/>
          <a:chExt cx="0" cy="0"/>
        </a:xfrm>
      </p:grpSpPr>
      <p:sp>
        <p:nvSpPr>
          <p:cNvPr id="1234" name="Google Shape;1234;p16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New Year's Resolutions…</a:t>
            </a:r>
            <a:endParaRPr/>
          </a:p>
        </p:txBody>
      </p:sp>
      <p:sp>
        <p:nvSpPr>
          <p:cNvPr id="1235" name="Google Shape;1235;p165"/>
          <p:cNvSpPr txBox="1">
            <a:spLocks noGrp="1"/>
          </p:cNvSpPr>
          <p:nvPr>
            <p:ph type="body" idx="1"/>
          </p:nvPr>
        </p:nvSpPr>
        <p:spPr>
          <a:xfrm>
            <a:off x="268475" y="1214550"/>
            <a:ext cx="6887100" cy="3376200"/>
          </a:xfrm>
          <a:prstGeom prst="rect">
            <a:avLst/>
          </a:prstGeom>
        </p:spPr>
        <p:txBody>
          <a:bodyPr spcFirstLastPara="1" wrap="square" lIns="91425" tIns="91425" rIns="91425" bIns="91425" anchor="t" anchorCtr="0">
            <a:normAutofit fontScale="62500" lnSpcReduction="20000"/>
          </a:bodyPr>
          <a:lstStyle/>
          <a:p>
            <a:pPr marL="0" lvl="0" indent="0" algn="l" rtl="0">
              <a:spcBef>
                <a:spcPts val="0"/>
              </a:spcBef>
              <a:spcAft>
                <a:spcPts val="0"/>
              </a:spcAft>
              <a:buNone/>
            </a:pPr>
            <a:r>
              <a:rPr lang="en" sz="3315">
                <a:solidFill>
                  <a:schemeClr val="dk1"/>
                </a:solidFill>
              </a:rPr>
              <a:t>At the beginning of the new year, many people like to set new goals to improve their lives. </a:t>
            </a:r>
            <a:endParaRPr sz="3315">
              <a:solidFill>
                <a:schemeClr val="dk1"/>
              </a:solidFill>
            </a:endParaRPr>
          </a:p>
          <a:p>
            <a:pPr marL="0" lvl="0" indent="0" algn="l" rtl="0">
              <a:spcBef>
                <a:spcPts val="1200"/>
              </a:spcBef>
              <a:spcAft>
                <a:spcPts val="0"/>
              </a:spcAft>
              <a:buNone/>
            </a:pPr>
            <a:endParaRPr sz="3315">
              <a:solidFill>
                <a:schemeClr val="dk1"/>
              </a:solidFill>
            </a:endParaRPr>
          </a:p>
          <a:p>
            <a:pPr marL="0" lvl="0" indent="0" algn="l" rtl="0">
              <a:spcBef>
                <a:spcPts val="1200"/>
              </a:spcBef>
              <a:spcAft>
                <a:spcPts val="0"/>
              </a:spcAft>
              <a:buNone/>
            </a:pPr>
            <a:r>
              <a:rPr lang="en" sz="3315">
                <a:solidFill>
                  <a:schemeClr val="dk1"/>
                </a:solidFill>
              </a:rPr>
              <a:t>It takes determination and hard work to take the first steps toward your goals. </a:t>
            </a:r>
            <a:endParaRPr sz="3315">
              <a:solidFill>
                <a:schemeClr val="dk1"/>
              </a:solidFill>
            </a:endParaRPr>
          </a:p>
          <a:p>
            <a:pPr marL="0" lvl="0" indent="0" algn="l" rtl="0">
              <a:spcBef>
                <a:spcPts val="1200"/>
              </a:spcBef>
              <a:spcAft>
                <a:spcPts val="0"/>
              </a:spcAft>
              <a:buNone/>
            </a:pPr>
            <a:endParaRPr sz="3315">
              <a:solidFill>
                <a:schemeClr val="dk1"/>
              </a:solidFill>
            </a:endParaRPr>
          </a:p>
          <a:p>
            <a:pPr marL="0" lvl="0" indent="0" algn="l" rtl="0">
              <a:spcBef>
                <a:spcPts val="1200"/>
              </a:spcBef>
              <a:spcAft>
                <a:spcPts val="0"/>
              </a:spcAft>
              <a:buNone/>
            </a:pPr>
            <a:r>
              <a:rPr lang="en" sz="3315">
                <a:solidFill>
                  <a:schemeClr val="dk1"/>
                </a:solidFill>
              </a:rPr>
              <a:t>Remember, you </a:t>
            </a:r>
            <a:r>
              <a:rPr lang="en" sz="3315" b="1">
                <a:solidFill>
                  <a:schemeClr val="lt1"/>
                </a:solidFill>
                <a:highlight>
                  <a:srgbClr val="FFFF00"/>
                </a:highlight>
              </a:rPr>
              <a:t>can</a:t>
            </a:r>
            <a:r>
              <a:rPr lang="en" sz="3315">
                <a:solidFill>
                  <a:schemeClr val="dk1"/>
                </a:solidFill>
              </a:rPr>
              <a:t> do it with hard work and if you’re motivated to make changes. </a:t>
            </a:r>
            <a:endParaRPr sz="3315">
              <a:solidFill>
                <a:schemeClr val="dk1"/>
              </a:solidFill>
            </a:endParaRPr>
          </a:p>
          <a:p>
            <a:pPr marL="0" lvl="0" indent="0" algn="l" rtl="0">
              <a:spcBef>
                <a:spcPts val="1200"/>
              </a:spcBef>
              <a:spcAft>
                <a:spcPts val="1200"/>
              </a:spcAft>
              <a:buNone/>
            </a:pPr>
            <a:endParaRPr>
              <a:solidFill>
                <a:schemeClr val="dk1"/>
              </a:solidFill>
            </a:endParaRPr>
          </a:p>
        </p:txBody>
      </p:sp>
      <p:pic>
        <p:nvPicPr>
          <p:cNvPr id="1236" name="Google Shape;1236;p165"/>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7155578" y="189825"/>
            <a:ext cx="1762294" cy="2500800"/>
          </a:xfrm>
          <a:prstGeom prst="rect">
            <a:avLst/>
          </a:prstGeom>
          <a:noFill/>
          <a:ln>
            <a:noFill/>
          </a:ln>
        </p:spPr>
      </p:pic>
      <p:sp>
        <p:nvSpPr>
          <p:cNvPr id="1237" name="Google Shape;1237;p165"/>
          <p:cNvSpPr txBox="1"/>
          <p:nvPr/>
        </p:nvSpPr>
        <p:spPr>
          <a:xfrm>
            <a:off x="7458075" y="2885100"/>
            <a:ext cx="130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Frank_Reppold</a:t>
            </a:r>
            <a:endParaRPr sz="800">
              <a:solidFill>
                <a:schemeClr val="dk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16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lnSpc>
                <a:spcPct val="115000"/>
              </a:lnSpc>
              <a:spcBef>
                <a:spcPts val="1200"/>
              </a:spcBef>
              <a:spcAft>
                <a:spcPts val="1200"/>
              </a:spcAft>
              <a:buNone/>
            </a:pPr>
            <a:r>
              <a:rPr lang="en" sz="2555" b="1">
                <a:solidFill>
                  <a:schemeClr val="lt1"/>
                </a:solidFill>
              </a:rPr>
              <a:t>Let’s read a book about New Year’s Resolutions.</a:t>
            </a:r>
            <a:endParaRPr sz="3955"/>
          </a:p>
        </p:txBody>
      </p:sp>
      <p:sp>
        <p:nvSpPr>
          <p:cNvPr id="1243" name="Google Shape;1243;p166"/>
          <p:cNvSpPr txBox="1">
            <a:spLocks noGrp="1"/>
          </p:cNvSpPr>
          <p:nvPr>
            <p:ph type="body" idx="1"/>
          </p:nvPr>
        </p:nvSpPr>
        <p:spPr>
          <a:xfrm>
            <a:off x="402425" y="3868300"/>
            <a:ext cx="8520600" cy="1161900"/>
          </a:xfrm>
          <a:prstGeom prst="rect">
            <a:avLst/>
          </a:prstGeom>
        </p:spPr>
        <p:txBody>
          <a:bodyPr spcFirstLastPara="1" wrap="square" lIns="91425" tIns="91425" rIns="91425" bIns="91425" anchor="t" anchorCtr="0">
            <a:normAutofit/>
          </a:bodyPr>
          <a:lstStyle/>
          <a:p>
            <a:pPr marL="0" lvl="0" indent="0" algn="l" rtl="0">
              <a:lnSpc>
                <a:spcPct val="115000"/>
              </a:lnSpc>
              <a:spcBef>
                <a:spcPts val="1200"/>
              </a:spcBef>
              <a:spcAft>
                <a:spcPts val="0"/>
              </a:spcAft>
              <a:buNone/>
            </a:pPr>
            <a:r>
              <a:rPr lang="en" sz="1400" u="sng">
                <a:solidFill>
                  <a:schemeClr val="lt1"/>
                </a:solidFill>
              </a:rPr>
              <a:t>New Year’s Resolutions</a:t>
            </a:r>
            <a:r>
              <a:rPr lang="en" sz="1400">
                <a:solidFill>
                  <a:schemeClr val="lt1"/>
                </a:solidFill>
              </a:rPr>
              <a:t>: by Class X06, Tar Heel Reader. (Please make sure to turn the speech on)</a:t>
            </a:r>
            <a:endParaRPr sz="1400">
              <a:solidFill>
                <a:schemeClr val="lt1"/>
              </a:solidFill>
            </a:endParaRPr>
          </a:p>
          <a:p>
            <a:pPr marL="0" lvl="0" indent="0" algn="l" rtl="0">
              <a:lnSpc>
                <a:spcPct val="115000"/>
              </a:lnSpc>
              <a:spcBef>
                <a:spcPts val="1200"/>
              </a:spcBef>
              <a:spcAft>
                <a:spcPts val="0"/>
              </a:spcAft>
              <a:buNone/>
            </a:pPr>
            <a:r>
              <a:rPr lang="en" sz="1400" u="sng">
                <a:solidFill>
                  <a:schemeClr val="hlink"/>
                </a:solidFill>
                <a:hlinkClick r:id="rId3"/>
              </a:rPr>
              <a:t>https://tarheelreader.org/2014/01/06/new-years-resolutions-3/</a:t>
            </a:r>
            <a:endParaRPr sz="1400">
              <a:solidFill>
                <a:schemeClr val="lt1"/>
              </a:solidFill>
            </a:endParaRPr>
          </a:p>
          <a:p>
            <a:pPr marL="0" lvl="0" indent="0" algn="l" rtl="0">
              <a:lnSpc>
                <a:spcPct val="115000"/>
              </a:lnSpc>
              <a:spcBef>
                <a:spcPts val="1200"/>
              </a:spcBef>
              <a:spcAft>
                <a:spcPts val="1200"/>
              </a:spcAft>
              <a:buNone/>
            </a:pPr>
            <a:endParaRPr sz="1400">
              <a:solidFill>
                <a:schemeClr val="lt1"/>
              </a:solidFill>
            </a:endParaRPr>
          </a:p>
        </p:txBody>
      </p:sp>
      <p:pic>
        <p:nvPicPr>
          <p:cNvPr id="1244" name="Google Shape;1244;p166">
            <a:hlinkClick r:id="rId3"/>
          </p:cNvPr>
          <p:cNvPicPr preferRelativeResize="0"/>
          <p:nvPr/>
        </p:nvPicPr>
        <p:blipFill>
          <a:blip r:embed="rId4">
            <a:alphaModFix/>
          </a:blip>
          <a:stretch>
            <a:fillRect/>
          </a:stretch>
        </p:blipFill>
        <p:spPr>
          <a:xfrm>
            <a:off x="2959175" y="937350"/>
            <a:ext cx="2930950" cy="2930950"/>
          </a:xfrm>
          <a:prstGeom prst="rect">
            <a:avLst/>
          </a:prstGeom>
          <a:noFill/>
          <a:ln>
            <a:noFill/>
          </a:ln>
        </p:spPr>
      </p:pic>
      <p:sp>
        <p:nvSpPr>
          <p:cNvPr id="1245" name="Google Shape;1245;p166"/>
          <p:cNvSpPr txBox="1"/>
          <p:nvPr/>
        </p:nvSpPr>
        <p:spPr>
          <a:xfrm>
            <a:off x="5524100" y="2079150"/>
            <a:ext cx="1052400" cy="49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chemeClr val="lt1"/>
                </a:solidFill>
              </a:rPr>
              <a:t>Click symbol to read book</a:t>
            </a:r>
            <a:endParaRPr sz="1000">
              <a:solidFill>
                <a:schemeClr val="lt1"/>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249"/>
        <p:cNvGrpSpPr/>
        <p:nvPr/>
      </p:nvGrpSpPr>
      <p:grpSpPr>
        <a:xfrm>
          <a:off x="0" y="0"/>
          <a:ext cx="0" cy="0"/>
          <a:chOff x="0" y="0"/>
          <a:chExt cx="0" cy="0"/>
        </a:xfrm>
      </p:grpSpPr>
      <p:sp>
        <p:nvSpPr>
          <p:cNvPr id="1250" name="Google Shape;1250;p167"/>
          <p:cNvSpPr txBox="1">
            <a:spLocks noGrp="1"/>
          </p:cNvSpPr>
          <p:nvPr>
            <p:ph type="title"/>
          </p:nvPr>
        </p:nvSpPr>
        <p:spPr>
          <a:xfrm>
            <a:off x="311700" y="204600"/>
            <a:ext cx="8520600" cy="813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When we set goals for the new year it is important to take </a:t>
            </a:r>
            <a:r>
              <a:rPr lang="en" b="1">
                <a:solidFill>
                  <a:srgbClr val="222222"/>
                </a:solidFill>
                <a:highlight>
                  <a:srgbClr val="FFFF00"/>
                </a:highlight>
              </a:rPr>
              <a:t>little</a:t>
            </a:r>
            <a:r>
              <a:rPr lang="en"/>
              <a:t> steps to achieve our </a:t>
            </a:r>
            <a:r>
              <a:rPr lang="en" b="1">
                <a:solidFill>
                  <a:schemeClr val="lt1"/>
                </a:solidFill>
                <a:highlight>
                  <a:srgbClr val="FFFF00"/>
                </a:highlight>
              </a:rPr>
              <a:t>big</a:t>
            </a:r>
            <a:r>
              <a:rPr lang="en"/>
              <a:t> dreams.</a:t>
            </a:r>
            <a:endParaRPr/>
          </a:p>
        </p:txBody>
      </p:sp>
      <p:sp>
        <p:nvSpPr>
          <p:cNvPr id="1251" name="Google Shape;1251;p16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solidFill>
                  <a:schemeClr val="dk1"/>
                </a:solidFill>
              </a:rPr>
              <a:t>What is your new year’s resolution? </a:t>
            </a:r>
            <a:endParaRPr>
              <a:solidFill>
                <a:schemeClr val="dk1"/>
              </a:solidFill>
            </a:endParaRPr>
          </a:p>
          <a:p>
            <a:pPr marL="0" lvl="0" indent="0" algn="l" rtl="0">
              <a:lnSpc>
                <a:spcPct val="100000"/>
              </a:lnSpc>
              <a:spcBef>
                <a:spcPts val="1200"/>
              </a:spcBef>
              <a:spcAft>
                <a:spcPts val="0"/>
              </a:spcAft>
              <a:buNone/>
            </a:pPr>
            <a:r>
              <a:rPr lang="en">
                <a:solidFill>
                  <a:schemeClr val="dk1"/>
                </a:solidFill>
              </a:rPr>
              <a:t>What are some</a:t>
            </a:r>
            <a:r>
              <a:rPr lang="en"/>
              <a:t> </a:t>
            </a:r>
            <a:r>
              <a:rPr lang="en" b="1">
                <a:solidFill>
                  <a:schemeClr val="lt1"/>
                </a:solidFill>
                <a:highlight>
                  <a:srgbClr val="FFFF00"/>
                </a:highlight>
              </a:rPr>
              <a:t>little</a:t>
            </a:r>
            <a:r>
              <a:rPr lang="en"/>
              <a:t> </a:t>
            </a:r>
            <a:r>
              <a:rPr lang="en">
                <a:solidFill>
                  <a:srgbClr val="FFFFFF"/>
                </a:solidFill>
              </a:rPr>
              <a:t>steps you </a:t>
            </a:r>
            <a:r>
              <a:rPr lang="en" b="1">
                <a:solidFill>
                  <a:schemeClr val="lt1"/>
                </a:solidFill>
                <a:highlight>
                  <a:srgbClr val="FFFF00"/>
                </a:highlight>
              </a:rPr>
              <a:t>can</a:t>
            </a:r>
            <a:r>
              <a:rPr lang="en">
                <a:solidFill>
                  <a:srgbClr val="FFFFFF"/>
                </a:solidFill>
              </a:rPr>
              <a:t> take to achieve </a:t>
            </a:r>
            <a:endParaRPr>
              <a:solidFill>
                <a:srgbClr val="FFFFFF"/>
              </a:solidFill>
            </a:endParaRPr>
          </a:p>
          <a:p>
            <a:pPr marL="0" lvl="0" indent="0" algn="l" rtl="0">
              <a:lnSpc>
                <a:spcPct val="100000"/>
              </a:lnSpc>
              <a:spcBef>
                <a:spcPts val="0"/>
              </a:spcBef>
              <a:spcAft>
                <a:spcPts val="0"/>
              </a:spcAft>
              <a:buNone/>
            </a:pPr>
            <a:r>
              <a:rPr lang="en">
                <a:solidFill>
                  <a:srgbClr val="FFFFFF"/>
                </a:solidFill>
              </a:rPr>
              <a:t>your big goals?</a:t>
            </a:r>
            <a:endParaRPr>
              <a:solidFill>
                <a:srgbClr val="FFFFFF"/>
              </a:solidFill>
            </a:endParaRPr>
          </a:p>
          <a:p>
            <a:pPr marL="0" lvl="0" indent="0" algn="l" rtl="0">
              <a:spcBef>
                <a:spcPts val="0"/>
              </a:spcBef>
              <a:spcAft>
                <a:spcPts val="1200"/>
              </a:spcAft>
              <a:buNone/>
            </a:pPr>
            <a:endParaRPr/>
          </a:p>
        </p:txBody>
      </p:sp>
      <p:graphicFrame>
        <p:nvGraphicFramePr>
          <p:cNvPr id="1252" name="Google Shape;1252;p167"/>
          <p:cNvGraphicFramePr/>
          <p:nvPr/>
        </p:nvGraphicFramePr>
        <p:xfrm>
          <a:off x="444500" y="2629125"/>
          <a:ext cx="3000000" cy="3000000"/>
        </p:xfrm>
        <a:graphic>
          <a:graphicData uri="http://schemas.openxmlformats.org/drawingml/2006/table">
            <a:tbl>
              <a:tblPr>
                <a:noFill/>
                <a:tableStyleId>{03267CD4-AFF1-4CA6-908F-4A235DA3EBE3}</a:tableStyleId>
              </a:tblPr>
              <a:tblGrid>
                <a:gridCol w="4880475">
                  <a:extLst>
                    <a:ext uri="{9D8B030D-6E8A-4147-A177-3AD203B41FA5}">
                      <a16:colId xmlns:a16="http://schemas.microsoft.com/office/drawing/2014/main" val="20000"/>
                    </a:ext>
                  </a:extLst>
                </a:gridCol>
              </a:tblGrid>
              <a:tr h="390850">
                <a:tc>
                  <a:txBody>
                    <a:bodyPr/>
                    <a:lstStyle/>
                    <a:p>
                      <a:pPr marL="0" lvl="0" indent="0" algn="l" rtl="0">
                        <a:spcBef>
                          <a:spcPts val="0"/>
                        </a:spcBef>
                        <a:spcAft>
                          <a:spcPts val="0"/>
                        </a:spcAft>
                        <a:buNone/>
                      </a:pPr>
                      <a:r>
                        <a:rPr lang="en">
                          <a:solidFill>
                            <a:schemeClr val="dk1"/>
                          </a:solidFill>
                        </a:rPr>
                        <a:t>For example, I will read 10 pages a day so I can finish my book by the end of the month.</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26662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6662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6662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1253" name="Google Shape;1253;p167"/>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5930400" y="1441475"/>
            <a:ext cx="3007101" cy="2518501"/>
          </a:xfrm>
          <a:prstGeom prst="rect">
            <a:avLst/>
          </a:prstGeom>
          <a:noFill/>
          <a:ln w="19050" cap="flat" cmpd="sng">
            <a:solidFill>
              <a:schemeClr val="dk1"/>
            </a:solidFill>
            <a:prstDash val="solid"/>
            <a:round/>
            <a:headEnd type="none" w="sm" len="sm"/>
            <a:tailEnd type="none" w="sm" len="sm"/>
          </a:ln>
        </p:spPr>
      </p:pic>
      <p:sp>
        <p:nvSpPr>
          <p:cNvPr id="1254" name="Google Shape;1254;p167"/>
          <p:cNvSpPr txBox="1"/>
          <p:nvPr/>
        </p:nvSpPr>
        <p:spPr>
          <a:xfrm>
            <a:off x="6502700" y="4203400"/>
            <a:ext cx="130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by geralt</a:t>
            </a:r>
            <a:endParaRPr sz="800">
              <a:solidFill>
                <a:schemeClr val="dk1"/>
              </a:solidFill>
            </a:endParaRPr>
          </a:p>
        </p:txBody>
      </p:sp>
      <p:pic>
        <p:nvPicPr>
          <p:cNvPr id="1255" name="Google Shape;1255;p167"/>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125475" y="4568875"/>
            <a:ext cx="525901" cy="50400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259"/>
        <p:cNvGrpSpPr/>
        <p:nvPr/>
      </p:nvGrpSpPr>
      <p:grpSpPr>
        <a:xfrm>
          <a:off x="0" y="0"/>
          <a:ext cx="0" cy="0"/>
          <a:chOff x="0" y="0"/>
          <a:chExt cx="0" cy="0"/>
        </a:xfrm>
      </p:grpSpPr>
      <p:sp>
        <p:nvSpPr>
          <p:cNvPr id="1260" name="Google Shape;1260;p168"/>
          <p:cNvSpPr txBox="1">
            <a:spLocks noGrp="1"/>
          </p:cNvSpPr>
          <p:nvPr>
            <p:ph type="title"/>
          </p:nvPr>
        </p:nvSpPr>
        <p:spPr>
          <a:xfrm>
            <a:off x="276400" y="205150"/>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Let’s set goals. You </a:t>
            </a:r>
            <a:r>
              <a:rPr lang="en" b="1">
                <a:solidFill>
                  <a:schemeClr val="lt1"/>
                </a:solidFill>
                <a:highlight>
                  <a:srgbClr val="FFFF00"/>
                </a:highlight>
              </a:rPr>
              <a:t>can</a:t>
            </a:r>
            <a:r>
              <a:rPr lang="en"/>
              <a:t> achieve them if you try!</a:t>
            </a:r>
            <a:endParaRPr/>
          </a:p>
        </p:txBody>
      </p:sp>
      <p:graphicFrame>
        <p:nvGraphicFramePr>
          <p:cNvPr id="1261" name="Google Shape;1261;p168"/>
          <p:cNvGraphicFramePr/>
          <p:nvPr/>
        </p:nvGraphicFramePr>
        <p:xfrm>
          <a:off x="599725" y="887200"/>
          <a:ext cx="3000000" cy="3000000"/>
        </p:xfrm>
        <a:graphic>
          <a:graphicData uri="http://schemas.openxmlformats.org/drawingml/2006/table">
            <a:tbl>
              <a:tblPr>
                <a:noFill/>
                <a:tableStyleId>{03267CD4-AFF1-4CA6-908F-4A235DA3EBE3}</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1804500">
                <a:tc>
                  <a:txBody>
                    <a:bodyPr/>
                    <a:lstStyle/>
                    <a:p>
                      <a:pPr marL="0" lvl="0" indent="0" algn="l" rtl="0">
                        <a:spcBef>
                          <a:spcPts val="0"/>
                        </a:spcBef>
                        <a:spcAft>
                          <a:spcPts val="0"/>
                        </a:spcAft>
                        <a:buNone/>
                      </a:pPr>
                      <a:r>
                        <a:rPr lang="en" b="1">
                          <a:solidFill>
                            <a:schemeClr val="dk1"/>
                          </a:solidFill>
                        </a:rPr>
                        <a:t>RELATIONSHIPS/SOCIAL</a:t>
                      </a:r>
                      <a:endParaRPr b="1">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b="1">
                          <a:solidFill>
                            <a:schemeClr val="dk1"/>
                          </a:solidFill>
                        </a:rPr>
                        <a:t>WORK</a:t>
                      </a:r>
                      <a:endParaRPr b="1">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2318450">
                <a:tc>
                  <a:txBody>
                    <a:bodyPr/>
                    <a:lstStyle/>
                    <a:p>
                      <a:pPr marL="0" lvl="0" indent="0" algn="l" rtl="0">
                        <a:spcBef>
                          <a:spcPts val="0"/>
                        </a:spcBef>
                        <a:spcAft>
                          <a:spcPts val="0"/>
                        </a:spcAft>
                        <a:buNone/>
                      </a:pPr>
                      <a:r>
                        <a:rPr lang="en" b="1">
                          <a:solidFill>
                            <a:schemeClr val="dk1"/>
                          </a:solidFill>
                        </a:rPr>
                        <a:t>SELF-CARE</a:t>
                      </a:r>
                      <a:endParaRPr b="1">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b="1">
                          <a:solidFill>
                            <a:schemeClr val="dk1"/>
                          </a:solidFill>
                        </a:rPr>
                        <a:t>HEALTH</a:t>
                      </a:r>
                      <a:endParaRPr b="1">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pic>
        <p:nvPicPr>
          <p:cNvPr id="1262" name="Google Shape;1262;p168"/>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3150000" y="955225"/>
            <a:ext cx="818900" cy="818900"/>
          </a:xfrm>
          <a:prstGeom prst="rect">
            <a:avLst/>
          </a:prstGeom>
          <a:noFill/>
          <a:ln>
            <a:noFill/>
          </a:ln>
        </p:spPr>
      </p:pic>
      <p:pic>
        <p:nvPicPr>
          <p:cNvPr id="1263" name="Google Shape;1263;p168"/>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6935350" y="955225"/>
            <a:ext cx="818900" cy="818900"/>
          </a:xfrm>
          <a:prstGeom prst="rect">
            <a:avLst/>
          </a:prstGeom>
          <a:noFill/>
          <a:ln>
            <a:noFill/>
          </a:ln>
        </p:spPr>
      </p:pic>
      <p:pic>
        <p:nvPicPr>
          <p:cNvPr id="1264" name="Google Shape;1264;p168"/>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6873113" y="2691700"/>
            <a:ext cx="943375" cy="943375"/>
          </a:xfrm>
          <a:prstGeom prst="rect">
            <a:avLst/>
          </a:prstGeom>
          <a:noFill/>
          <a:ln>
            <a:noFill/>
          </a:ln>
        </p:spPr>
      </p:pic>
      <p:pic>
        <p:nvPicPr>
          <p:cNvPr id="1265" name="Google Shape;1265;p168"/>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3400325" y="2816175"/>
            <a:ext cx="818901" cy="818901"/>
          </a:xfrm>
          <a:prstGeom prst="rect">
            <a:avLst/>
          </a:prstGeom>
          <a:noFill/>
          <a:ln>
            <a:noFill/>
          </a:ln>
        </p:spPr>
      </p:pic>
      <p:pic>
        <p:nvPicPr>
          <p:cNvPr id="1266" name="Google Shape;1266;p168"/>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2854875" y="2886213"/>
            <a:ext cx="678825" cy="678825"/>
          </a:xfrm>
          <a:prstGeom prst="rect">
            <a:avLst/>
          </a:prstGeom>
          <a:noFill/>
          <a:ln>
            <a:noFill/>
          </a:ln>
        </p:spPr>
      </p:pic>
      <p:sp>
        <p:nvSpPr>
          <p:cNvPr id="1267" name="Google Shape;1267;p168"/>
          <p:cNvSpPr txBox="1"/>
          <p:nvPr/>
        </p:nvSpPr>
        <p:spPr>
          <a:xfrm>
            <a:off x="8031950" y="2576250"/>
            <a:ext cx="9435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Please make copies for individual students if you wish.</a:t>
            </a:r>
            <a:endParaRPr sz="800">
              <a:solidFill>
                <a:schemeClr val="dk1"/>
              </a:solidFill>
            </a:endParaRPr>
          </a:p>
        </p:txBody>
      </p:sp>
      <p:pic>
        <p:nvPicPr>
          <p:cNvPr id="1268" name="Google Shape;1268;p168"/>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0" y="4579475"/>
            <a:ext cx="525901" cy="504000"/>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272"/>
        <p:cNvGrpSpPr/>
        <p:nvPr/>
      </p:nvGrpSpPr>
      <p:grpSpPr>
        <a:xfrm>
          <a:off x="0" y="0"/>
          <a:ext cx="0" cy="0"/>
          <a:chOff x="0" y="0"/>
          <a:chExt cx="0" cy="0"/>
        </a:xfrm>
      </p:grpSpPr>
      <p:sp>
        <p:nvSpPr>
          <p:cNvPr id="1273" name="Google Shape;1273;p169"/>
          <p:cNvSpPr txBox="1">
            <a:spLocks noGrp="1"/>
          </p:cNvSpPr>
          <p:nvPr>
            <p:ph type="title"/>
          </p:nvPr>
        </p:nvSpPr>
        <p:spPr>
          <a:xfrm>
            <a:off x="273375" y="3617400"/>
            <a:ext cx="2777100" cy="691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00" b="1">
                <a:solidFill>
                  <a:schemeClr val="lt1"/>
                </a:solidFill>
                <a:highlight>
                  <a:srgbClr val="FFFF00"/>
                </a:highlight>
              </a:rPr>
              <a:t>Can</a:t>
            </a:r>
            <a:r>
              <a:rPr lang="en" sz="1400"/>
              <a:t> You Feel the Love Tonight? </a:t>
            </a:r>
            <a:r>
              <a:rPr lang="en" sz="1400" b="1"/>
              <a:t> </a:t>
            </a:r>
            <a:endParaRPr sz="1400" b="1"/>
          </a:p>
          <a:p>
            <a:pPr marL="0" lvl="0" indent="0" algn="l" rtl="0">
              <a:spcBef>
                <a:spcPts val="0"/>
              </a:spcBef>
              <a:spcAft>
                <a:spcPts val="0"/>
              </a:spcAft>
              <a:buNone/>
            </a:pPr>
            <a:r>
              <a:rPr lang="en" sz="1400" b="1"/>
              <a:t>- </a:t>
            </a:r>
            <a:r>
              <a:rPr lang="en" sz="1400"/>
              <a:t>Lion King</a:t>
            </a:r>
            <a:endParaRPr sz="1400"/>
          </a:p>
          <a:p>
            <a:pPr marL="0" lvl="0" indent="0" algn="ctr" rtl="0">
              <a:spcBef>
                <a:spcPts val="0"/>
              </a:spcBef>
              <a:spcAft>
                <a:spcPts val="0"/>
              </a:spcAft>
              <a:buNone/>
            </a:pPr>
            <a:endParaRPr sz="1720" b="1"/>
          </a:p>
        </p:txBody>
      </p:sp>
      <p:sp>
        <p:nvSpPr>
          <p:cNvPr id="1274" name="Google Shape;1274;p169"/>
          <p:cNvSpPr txBox="1">
            <a:spLocks noGrp="1"/>
          </p:cNvSpPr>
          <p:nvPr>
            <p:ph type="title"/>
          </p:nvPr>
        </p:nvSpPr>
        <p:spPr>
          <a:xfrm>
            <a:off x="3294600" y="3670975"/>
            <a:ext cx="2734800" cy="115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20"/>
              <a:t>I </a:t>
            </a:r>
            <a:r>
              <a:rPr lang="en" sz="1420" b="1">
                <a:solidFill>
                  <a:schemeClr val="lt1"/>
                </a:solidFill>
                <a:highlight>
                  <a:srgbClr val="FFFF00"/>
                </a:highlight>
              </a:rPr>
              <a:t>Can</a:t>
            </a:r>
            <a:r>
              <a:rPr lang="en" sz="1420"/>
              <a:t> Go the Distance; -Hercules</a:t>
            </a:r>
            <a:endParaRPr sz="1120"/>
          </a:p>
          <a:p>
            <a:pPr marL="0" lvl="0" indent="0" algn="l" rtl="0">
              <a:spcBef>
                <a:spcPts val="0"/>
              </a:spcBef>
              <a:spcAft>
                <a:spcPts val="0"/>
              </a:spcAft>
              <a:buNone/>
            </a:pPr>
            <a:r>
              <a:rPr lang="en" sz="1120" u="sng">
                <a:solidFill>
                  <a:schemeClr val="hlink"/>
                </a:solidFill>
                <a:hlinkClick r:id="rId3"/>
              </a:rPr>
              <a:t>https://www.youtube.com/watch?v=zgnHF2CwrPs&amp;t=117s&amp;ab_channel=lambiase1</a:t>
            </a:r>
            <a:endParaRPr sz="1120"/>
          </a:p>
          <a:p>
            <a:pPr marL="0" lvl="0" indent="0" algn="l" rtl="0">
              <a:spcBef>
                <a:spcPts val="0"/>
              </a:spcBef>
              <a:spcAft>
                <a:spcPts val="0"/>
              </a:spcAft>
              <a:buNone/>
            </a:pPr>
            <a:r>
              <a:rPr lang="en" sz="1120"/>
              <a:t>Courtesy of lambiase1</a:t>
            </a:r>
            <a:endParaRPr sz="1120"/>
          </a:p>
          <a:p>
            <a:pPr marL="0" lvl="0" indent="0" algn="l" rtl="0">
              <a:spcBef>
                <a:spcPts val="0"/>
              </a:spcBef>
              <a:spcAft>
                <a:spcPts val="0"/>
              </a:spcAft>
              <a:buNone/>
            </a:pPr>
            <a:endParaRPr sz="1120"/>
          </a:p>
          <a:p>
            <a:pPr marL="457200" lvl="0" indent="0" algn="ctr" rtl="0">
              <a:spcBef>
                <a:spcPts val="0"/>
              </a:spcBef>
              <a:spcAft>
                <a:spcPts val="0"/>
              </a:spcAft>
              <a:buNone/>
            </a:pPr>
            <a:endParaRPr sz="1720" b="1"/>
          </a:p>
        </p:txBody>
      </p:sp>
      <p:sp>
        <p:nvSpPr>
          <p:cNvPr id="1275" name="Google Shape;1275;p169"/>
          <p:cNvSpPr txBox="1">
            <a:spLocks noGrp="1"/>
          </p:cNvSpPr>
          <p:nvPr>
            <p:ph type="title"/>
          </p:nvPr>
        </p:nvSpPr>
        <p:spPr>
          <a:xfrm>
            <a:off x="6162075" y="3728650"/>
            <a:ext cx="2852100" cy="691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400"/>
              <a:t>A Whole New World - Aladdin</a:t>
            </a:r>
            <a:endParaRPr sz="1400"/>
          </a:p>
          <a:p>
            <a:pPr marL="0" lvl="0" indent="0" algn="l" rtl="0">
              <a:lnSpc>
                <a:spcPct val="115000"/>
              </a:lnSpc>
              <a:spcBef>
                <a:spcPts val="0"/>
              </a:spcBef>
              <a:spcAft>
                <a:spcPts val="0"/>
              </a:spcAft>
              <a:buNone/>
            </a:pPr>
            <a:r>
              <a:rPr lang="en" sz="1100" u="sng">
                <a:solidFill>
                  <a:schemeClr val="hlink"/>
                </a:solidFill>
                <a:hlinkClick r:id="rId4"/>
              </a:rPr>
              <a:t>https://www.youtube.com/watch?v=0eWUhXPhIaE&amp;ab_channel=GabrielM%C3%A9ndezLozano</a:t>
            </a:r>
            <a:endParaRPr sz="1100"/>
          </a:p>
          <a:p>
            <a:pPr marL="0" lvl="0" indent="0" algn="l" rtl="0">
              <a:lnSpc>
                <a:spcPct val="115000"/>
              </a:lnSpc>
              <a:spcBef>
                <a:spcPts val="0"/>
              </a:spcBef>
              <a:spcAft>
                <a:spcPts val="0"/>
              </a:spcAft>
              <a:buNone/>
            </a:pPr>
            <a:r>
              <a:rPr lang="en" sz="1100"/>
              <a:t>By Gabriel Méndez Lozano</a:t>
            </a:r>
            <a:endParaRPr sz="1100"/>
          </a:p>
          <a:p>
            <a:pPr marL="0" lvl="0" indent="0" algn="l" rtl="0">
              <a:lnSpc>
                <a:spcPct val="115000"/>
              </a:lnSpc>
              <a:spcBef>
                <a:spcPts val="0"/>
              </a:spcBef>
              <a:spcAft>
                <a:spcPts val="0"/>
              </a:spcAft>
              <a:buNone/>
            </a:pPr>
            <a:endParaRPr sz="1100"/>
          </a:p>
          <a:p>
            <a:pPr marL="0" lvl="0" indent="0" algn="l" rtl="0">
              <a:lnSpc>
                <a:spcPct val="115000"/>
              </a:lnSpc>
              <a:spcBef>
                <a:spcPts val="0"/>
              </a:spcBef>
              <a:spcAft>
                <a:spcPts val="0"/>
              </a:spcAft>
              <a:buNone/>
            </a:pPr>
            <a:endParaRPr sz="1400"/>
          </a:p>
          <a:p>
            <a:pPr marL="0" lvl="0" indent="0" algn="l" rtl="0">
              <a:lnSpc>
                <a:spcPct val="115000"/>
              </a:lnSpc>
              <a:spcBef>
                <a:spcPts val="0"/>
              </a:spcBef>
              <a:spcAft>
                <a:spcPts val="0"/>
              </a:spcAft>
              <a:buNone/>
            </a:pPr>
            <a:endParaRPr sz="1400"/>
          </a:p>
          <a:p>
            <a:pPr marL="0" lvl="0" indent="0" algn="l" rtl="0">
              <a:lnSpc>
                <a:spcPct val="115000"/>
              </a:lnSpc>
              <a:spcBef>
                <a:spcPts val="0"/>
              </a:spcBef>
              <a:spcAft>
                <a:spcPts val="0"/>
              </a:spcAft>
              <a:buNone/>
            </a:pPr>
            <a:endParaRPr sz="1700" b="1"/>
          </a:p>
          <a:p>
            <a:pPr marL="457200" lvl="0" indent="0" algn="l" rtl="0">
              <a:spcBef>
                <a:spcPts val="0"/>
              </a:spcBef>
              <a:spcAft>
                <a:spcPts val="0"/>
              </a:spcAft>
              <a:buNone/>
            </a:pPr>
            <a:endParaRPr sz="1920" b="1"/>
          </a:p>
        </p:txBody>
      </p:sp>
      <p:sp>
        <p:nvSpPr>
          <p:cNvPr id="1276" name="Google Shape;1276;p169"/>
          <p:cNvSpPr txBox="1">
            <a:spLocks noGrp="1"/>
          </p:cNvSpPr>
          <p:nvPr>
            <p:ph type="title"/>
          </p:nvPr>
        </p:nvSpPr>
        <p:spPr>
          <a:xfrm>
            <a:off x="369550" y="125100"/>
            <a:ext cx="8070900" cy="691800"/>
          </a:xfrm>
          <a:prstGeom prst="rect">
            <a:avLst/>
          </a:prstGeom>
        </p:spPr>
        <p:txBody>
          <a:bodyPr spcFirstLastPara="1" wrap="square" lIns="91425" tIns="91425" rIns="91425" bIns="91425" anchor="t" anchorCtr="0">
            <a:noAutofit/>
          </a:bodyPr>
          <a:lstStyle/>
          <a:p>
            <a:pPr marL="457200" lvl="0" indent="0" algn="ctr" rtl="0">
              <a:spcBef>
                <a:spcPts val="0"/>
              </a:spcBef>
              <a:spcAft>
                <a:spcPts val="0"/>
              </a:spcAft>
              <a:buNone/>
            </a:pPr>
            <a:r>
              <a:rPr lang="en" sz="2220"/>
              <a:t>Let’s listen to a song from a cartoon with the emphasizes the word, </a:t>
            </a:r>
            <a:r>
              <a:rPr lang="en" sz="2220" b="1">
                <a:solidFill>
                  <a:srgbClr val="222222"/>
                </a:solidFill>
                <a:highlight>
                  <a:srgbClr val="FFFF00"/>
                </a:highlight>
              </a:rPr>
              <a:t>can</a:t>
            </a:r>
            <a:r>
              <a:rPr lang="en" sz="2220">
                <a:solidFill>
                  <a:srgbClr val="222222"/>
                </a:solidFill>
                <a:highlight>
                  <a:srgbClr val="FFFF00"/>
                </a:highlight>
              </a:rPr>
              <a:t>.</a:t>
            </a:r>
            <a:r>
              <a:rPr lang="en" sz="2220"/>
              <a:t> </a:t>
            </a:r>
            <a:endParaRPr sz="2220"/>
          </a:p>
        </p:txBody>
      </p:sp>
      <p:sp>
        <p:nvSpPr>
          <p:cNvPr id="1277" name="Google Shape;1277;p169"/>
          <p:cNvSpPr txBox="1"/>
          <p:nvPr/>
        </p:nvSpPr>
        <p:spPr>
          <a:xfrm>
            <a:off x="97300" y="125100"/>
            <a:ext cx="1786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solidFill>
                <a:schemeClr val="dk1"/>
              </a:solidFill>
            </a:endParaRPr>
          </a:p>
        </p:txBody>
      </p:sp>
      <p:pic>
        <p:nvPicPr>
          <p:cNvPr id="1278" name="Google Shape;1278;p169" descr="Stream Disney's The Lion King on Disney+.&#10;https://disneymusic.co/JoinDisneyPlus?iqid=dmvevo.tlk94&#10;&#10;Subscribe to DisneyMusicVEVO 🔔 and turn on notifications for all your favorite Disney music videos!&#10;https://disneymusic.co/disneymusicYT?iqd=dmvevo.tlk94&#10;&#10;Check out the Walt Disney Records: The Legacy Collection – The Lion King from Disney Music Emporium!&#10;https://smarturl.it/LCLKYT?iqid=dmvevo.tlk94&#10;&#10;You may also like these Disney Music playlists 🎶🎧:&#10;Disney Hits: https://disneymusic.co/DisneyHitsPlaylists/vevo?iqid=dmvevo.tlk94&#10;Frozen Complete Collection: https://disneymusic.co/Frozen2?iqid=dmvevo.tlk94  &#10;Disney Sing-Alongs: https://disneymusic.co/SingAlongs/vevo?iqid=dmvevo.tlk94&#10;Pixar Hits: https://disneymusic.co/DisneyPixarHitsPL/vevo?iqid=dmvevo.tlk94&#10;Disney Piano: https://disneymusic.co/PleasantPiano/vevo?iqid=dmvevo.tlk94&#10;Disney Guitar Playlist: https://disneymusic.co/DisneyGuitarMiller/vevo?iqid=dmvevo.tlk94&#10;Disney Villains: https://disneymusic.co/DisneyVillains/vevo.tlk94&#10;Disney Princess: https://disneymusic.co/PrincessPlaylist/vevo?iqid=dmvevo.tlk94&#10;&#10;The Lion King Sheet Music 🎼:&#10;“Can You Feel the Love Tonight?” https://bit.ly/1TV69eg&#10;“Circle of Life” https://bit.ly/1QSbe0x&#10;&#10;Follow Disney Music:&#10;Instagram: https://instagram.com/disneymusic  &#10;Twitter: https://twitter.com/disneymusic  &#10;Facebook: https://facebook.com/disneymusic  &#10;TikTok: https://tiktok.com/@disneymusic&#10;&#10;For more DME:&#10;YouTube: https://www.youtube.com/disneymusicemporium?sub_confirmation=1&#10;Official Site: http://www.disneymusicemporium.com&#10;Facebook: https://facebook.com/disneymusicemporium&#10;Twitter: https://twitter.com/disneymusicemp&#10;&#10;#TheLionKing #CanYouFeelTheLoveTonight #DisneyPlus" title="Cast of The Lion King - Can You Feel The Love Tonight (from &quot;The Lion King&quot;)">
            <a:hlinkClick r:id="rId5"/>
          </p:cNvPr>
          <p:cNvPicPr preferRelativeResize="0"/>
          <p:nvPr/>
        </p:nvPicPr>
        <p:blipFill>
          <a:blip r:embed="rId6">
            <a:alphaModFix/>
          </a:blip>
          <a:stretch>
            <a:fillRect/>
          </a:stretch>
        </p:blipFill>
        <p:spPr>
          <a:xfrm>
            <a:off x="369550" y="1208446"/>
            <a:ext cx="2659825" cy="2268179"/>
          </a:xfrm>
          <a:prstGeom prst="rect">
            <a:avLst/>
          </a:prstGeom>
          <a:noFill/>
          <a:ln w="76200" cap="flat" cmpd="sng">
            <a:solidFill>
              <a:srgbClr val="FF0000"/>
            </a:solidFill>
            <a:prstDash val="solid"/>
            <a:round/>
            <a:headEnd type="none" w="sm" len="sm"/>
            <a:tailEnd type="none" w="sm" len="sm"/>
          </a:ln>
        </p:spPr>
      </p:pic>
      <p:pic>
        <p:nvPicPr>
          <p:cNvPr id="1279" name="Google Shape;1279;p169" descr="enjoy" title="Hercules | I can Go The Distance HD 720p">
            <a:hlinkClick r:id="rId7"/>
          </p:cNvPr>
          <p:cNvPicPr preferRelativeResize="0"/>
          <p:nvPr/>
        </p:nvPicPr>
        <p:blipFill>
          <a:blip r:embed="rId8">
            <a:alphaModFix/>
          </a:blip>
          <a:stretch>
            <a:fillRect/>
          </a:stretch>
        </p:blipFill>
        <p:spPr>
          <a:xfrm>
            <a:off x="3330386" y="1208450"/>
            <a:ext cx="2497764" cy="2268175"/>
          </a:xfrm>
          <a:prstGeom prst="rect">
            <a:avLst/>
          </a:prstGeom>
          <a:noFill/>
          <a:ln w="76200" cap="flat" cmpd="sng">
            <a:solidFill>
              <a:srgbClr val="FFFF00"/>
            </a:solidFill>
            <a:prstDash val="solid"/>
            <a:round/>
            <a:headEnd type="none" w="sm" len="sm"/>
            <a:tailEnd type="none" w="sm" len="sm"/>
          </a:ln>
        </p:spPr>
      </p:pic>
      <p:sp>
        <p:nvSpPr>
          <p:cNvPr id="1280" name="Google Shape;1280;p169"/>
          <p:cNvSpPr txBox="1"/>
          <p:nvPr/>
        </p:nvSpPr>
        <p:spPr>
          <a:xfrm>
            <a:off x="161925" y="4309200"/>
            <a:ext cx="3000000" cy="692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u="sng">
                <a:solidFill>
                  <a:schemeClr val="hlink"/>
                </a:solidFill>
                <a:hlinkClick r:id="rId9"/>
              </a:rPr>
              <a:t>https://www.youtube.com/watch?v=25QyCxVkXwQ&amp;ab_channel=DisneyMusicVEVO</a:t>
            </a:r>
            <a:endParaRPr sz="1100">
              <a:solidFill>
                <a:schemeClr val="dk1"/>
              </a:solidFill>
            </a:endParaRPr>
          </a:p>
          <a:p>
            <a:pPr marL="0" lvl="0" indent="0" algn="l" rtl="0">
              <a:spcBef>
                <a:spcPts val="0"/>
              </a:spcBef>
              <a:spcAft>
                <a:spcPts val="0"/>
              </a:spcAft>
              <a:buNone/>
            </a:pPr>
            <a:r>
              <a:rPr lang="en" sz="1100">
                <a:solidFill>
                  <a:schemeClr val="dk1"/>
                </a:solidFill>
              </a:rPr>
              <a:t>Courtesy of DisneyMusicVEVO</a:t>
            </a:r>
            <a:endParaRPr sz="1100">
              <a:solidFill>
                <a:schemeClr val="dk1"/>
              </a:solidFill>
            </a:endParaRPr>
          </a:p>
        </p:txBody>
      </p:sp>
      <p:pic>
        <p:nvPicPr>
          <p:cNvPr id="1281" name="Google Shape;1281;p169" descr="With Spanish and English subtitles&#10;Con subtítulos Español e Inglés&#10;25th Anniversary" title="A Whole New World - Aladdin (1992) 1080p">
            <a:hlinkClick r:id="rId10"/>
          </p:cNvPr>
          <p:cNvPicPr preferRelativeResize="0"/>
          <p:nvPr/>
        </p:nvPicPr>
        <p:blipFill>
          <a:blip r:embed="rId11">
            <a:alphaModFix/>
          </a:blip>
          <a:stretch>
            <a:fillRect/>
          </a:stretch>
        </p:blipFill>
        <p:spPr>
          <a:xfrm>
            <a:off x="6162075" y="1226499"/>
            <a:ext cx="2777100" cy="2250125"/>
          </a:xfrm>
          <a:prstGeom prst="rect">
            <a:avLst/>
          </a:prstGeom>
          <a:noFill/>
          <a:ln w="76200" cap="flat" cmpd="sng">
            <a:solidFill>
              <a:srgbClr val="00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78"/>
                                        </p:tgtEl>
                                        <p:attrNameLst>
                                          <p:attrName>style.visibility</p:attrName>
                                        </p:attrNameLst>
                                      </p:cBhvr>
                                      <p:to>
                                        <p:strVal val="visible"/>
                                      </p:to>
                                    </p:set>
                                    <p:animEffect transition="in" filter="fade">
                                      <p:cBhvr>
                                        <p:cTn id="7" dur="1000"/>
                                        <p:tgtEl>
                                          <p:spTgt spid="127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79"/>
                                        </p:tgtEl>
                                        <p:attrNameLst>
                                          <p:attrName>style.visibility</p:attrName>
                                        </p:attrNameLst>
                                      </p:cBhvr>
                                      <p:to>
                                        <p:strVal val="visible"/>
                                      </p:to>
                                    </p:set>
                                    <p:animEffect transition="in" filter="fade">
                                      <p:cBhvr>
                                        <p:cTn id="12" dur="1000"/>
                                        <p:tgtEl>
                                          <p:spTgt spid="127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81"/>
                                        </p:tgtEl>
                                        <p:attrNameLst>
                                          <p:attrName>style.visibility</p:attrName>
                                        </p:attrNameLst>
                                      </p:cBhvr>
                                      <p:to>
                                        <p:strVal val="visible"/>
                                      </p:to>
                                    </p:set>
                                    <p:animEffect transition="in" filter="fade">
                                      <p:cBhvr>
                                        <p:cTn id="17" dur="1000"/>
                                        <p:tgtEl>
                                          <p:spTgt spid="1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285"/>
        <p:cNvGrpSpPr/>
        <p:nvPr/>
      </p:nvGrpSpPr>
      <p:grpSpPr>
        <a:xfrm>
          <a:off x="0" y="0"/>
          <a:ext cx="0" cy="0"/>
          <a:chOff x="0" y="0"/>
          <a:chExt cx="0" cy="0"/>
        </a:xfrm>
      </p:grpSpPr>
      <p:sp>
        <p:nvSpPr>
          <p:cNvPr id="1286" name="Google Shape;1286;p17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sleep</a:t>
            </a:r>
            <a:endParaRPr b="1">
              <a:solidFill>
                <a:srgbClr val="222222"/>
              </a:solidFill>
              <a:highlight>
                <a:srgbClr val="FFFF00"/>
              </a:highlight>
            </a:endParaRPr>
          </a:p>
        </p:txBody>
      </p:sp>
      <p:sp>
        <p:nvSpPr>
          <p:cNvPr id="1287" name="Google Shape;1287;p170"/>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INSTRUCT</a:t>
            </a:r>
            <a:r>
              <a:rPr lang="en" sz="1400" b="1">
                <a:solidFill>
                  <a:schemeClr val="dk1"/>
                </a:solidFill>
              </a:rPr>
              <a:t> </a:t>
            </a:r>
            <a:r>
              <a:rPr lang="en" sz="1400">
                <a:solidFill>
                  <a:schemeClr val="dk1"/>
                </a:solidFill>
              </a:rPr>
              <a:t>(e.g., Close your eyes and go to</a:t>
            </a:r>
            <a:r>
              <a:rPr lang="en" sz="1400">
                <a:solidFill>
                  <a:schemeClr val="lt1"/>
                </a:solidFill>
              </a:rPr>
              <a:t> </a:t>
            </a:r>
            <a:r>
              <a:rPr lang="en" sz="1400" b="1">
                <a:solidFill>
                  <a:schemeClr val="lt1"/>
                </a:solidFill>
                <a:highlight>
                  <a:srgbClr val="FFFF00"/>
                </a:highlight>
              </a:rPr>
              <a:t>sleep</a:t>
            </a:r>
            <a:r>
              <a:rPr lang="en" sz="1400">
                <a:solidFill>
                  <a:schemeClr val="dk1"/>
                </a:solidFill>
              </a:rPr>
              <a:t>.)</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PROVIDE/MAKE A CHOICE (e.g., You can read a book or go to </a:t>
            </a:r>
            <a:r>
              <a:rPr lang="en" sz="1400" b="1">
                <a:solidFill>
                  <a:schemeClr val="lt1"/>
                </a:solidFill>
                <a:highlight>
                  <a:srgbClr val="FFFF00"/>
                </a:highlight>
              </a:rPr>
              <a:t>sleep</a:t>
            </a:r>
            <a:r>
              <a:rPr lang="en" sz="1400">
                <a:solidFill>
                  <a:schemeClr val="dk1"/>
                </a:solidFill>
              </a:rPr>
              <a:t>.)</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SHARE AN IDEA (e.g., Do you want to </a:t>
            </a:r>
            <a:r>
              <a:rPr lang="en" sz="1400" b="1">
                <a:solidFill>
                  <a:schemeClr val="lt1"/>
                </a:solidFill>
                <a:highlight>
                  <a:srgbClr val="FFFF00"/>
                </a:highlight>
              </a:rPr>
              <a:t>sleep</a:t>
            </a:r>
            <a:r>
              <a:rPr lang="en" sz="1400" b="1">
                <a:solidFill>
                  <a:schemeClr val="dk1"/>
                </a:solidFill>
              </a:rPr>
              <a:t> </a:t>
            </a:r>
            <a:r>
              <a:rPr lang="en" sz="1400">
                <a:solidFill>
                  <a:schemeClr val="dk1"/>
                </a:solidFill>
              </a:rPr>
              <a:t>over at my house?)</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SHARE PHYSICAL NEEDS (e.g., I am going to </a:t>
            </a:r>
            <a:r>
              <a:rPr lang="en" sz="1400" b="1">
                <a:solidFill>
                  <a:schemeClr val="lt1"/>
                </a:solidFill>
                <a:highlight>
                  <a:srgbClr val="FFFF00"/>
                </a:highlight>
              </a:rPr>
              <a:t>sleep</a:t>
            </a:r>
            <a:r>
              <a:rPr lang="en" sz="1400">
                <a:solidFill>
                  <a:schemeClr val="dk1"/>
                </a:solidFill>
              </a:rPr>
              <a:t> off my headache.)</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DIRECT ACTION (e.g. I will </a:t>
            </a:r>
            <a:r>
              <a:rPr lang="en" sz="1400" b="1">
                <a:solidFill>
                  <a:srgbClr val="222222"/>
                </a:solidFill>
                <a:highlight>
                  <a:srgbClr val="FFFF00"/>
                </a:highlight>
              </a:rPr>
              <a:t>sleep</a:t>
            </a:r>
            <a:r>
              <a:rPr lang="en" sz="1400">
                <a:solidFill>
                  <a:schemeClr val="dk1"/>
                </a:solidFill>
              </a:rPr>
              <a:t> early tonight.)</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NEGATION (e.g. She can’t </a:t>
            </a:r>
            <a:r>
              <a:rPr lang="en" sz="1400" b="1">
                <a:solidFill>
                  <a:srgbClr val="222222"/>
                </a:solidFill>
                <a:highlight>
                  <a:srgbClr val="FFFF00"/>
                </a:highlight>
              </a:rPr>
              <a:t>sleep</a:t>
            </a:r>
            <a:r>
              <a:rPr lang="en" sz="1400">
                <a:solidFill>
                  <a:schemeClr val="dk1"/>
                </a:solidFill>
              </a:rPr>
              <a:t> with the lights on.)</a:t>
            </a:r>
            <a:endParaRPr sz="1400">
              <a:solidFill>
                <a:schemeClr val="dk1"/>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291"/>
        <p:cNvGrpSpPr/>
        <p:nvPr/>
      </p:nvGrpSpPr>
      <p:grpSpPr>
        <a:xfrm>
          <a:off x="0" y="0"/>
          <a:ext cx="0" cy="0"/>
          <a:chOff x="0" y="0"/>
          <a:chExt cx="0" cy="0"/>
        </a:xfrm>
      </p:grpSpPr>
      <p:sp>
        <p:nvSpPr>
          <p:cNvPr id="1292" name="Google Shape;1292;p171"/>
          <p:cNvSpPr/>
          <p:nvPr/>
        </p:nvSpPr>
        <p:spPr>
          <a:xfrm>
            <a:off x="5729100" y="2254550"/>
            <a:ext cx="1278600" cy="17544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171"/>
          <p:cNvSpPr txBox="1">
            <a:spLocks noGrp="1"/>
          </p:cNvSpPr>
          <p:nvPr>
            <p:ph type="title"/>
          </p:nvPr>
        </p:nvSpPr>
        <p:spPr>
          <a:xfrm>
            <a:off x="311700" y="1867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solidFill>
                  <a:schemeClr val="lt1"/>
                </a:solidFill>
                <a:highlight>
                  <a:srgbClr val="FFFF00"/>
                </a:highlight>
              </a:rPr>
              <a:t>Sleep</a:t>
            </a:r>
            <a:r>
              <a:rPr lang="en"/>
              <a:t> is a way to let your body rest and re-energize. It keeps us healthy and functioning well! </a:t>
            </a:r>
            <a:endParaRPr/>
          </a:p>
        </p:txBody>
      </p:sp>
      <p:sp>
        <p:nvSpPr>
          <p:cNvPr id="1294" name="Google Shape;1294;p171"/>
          <p:cNvSpPr txBox="1">
            <a:spLocks noGrp="1"/>
          </p:cNvSpPr>
          <p:nvPr>
            <p:ph type="body" idx="1"/>
          </p:nvPr>
        </p:nvSpPr>
        <p:spPr>
          <a:xfrm>
            <a:off x="311700" y="1322625"/>
            <a:ext cx="8520600" cy="3246300"/>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endParaRPr>
              <a:solidFill>
                <a:srgbClr val="9E9E9E"/>
              </a:solidFill>
            </a:endParaRPr>
          </a:p>
          <a:p>
            <a:pPr marL="0" lvl="0" indent="0" algn="l" rtl="0">
              <a:spcBef>
                <a:spcPts val="1200"/>
              </a:spcBef>
              <a:spcAft>
                <a:spcPts val="0"/>
              </a:spcAft>
              <a:buNone/>
            </a:pPr>
            <a:endParaRPr>
              <a:solidFill>
                <a:srgbClr val="9E9E9E"/>
              </a:solidFill>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1200"/>
              </a:spcAft>
              <a:buNone/>
            </a:pPr>
            <a:r>
              <a:rPr lang="en">
                <a:solidFill>
                  <a:schemeClr val="dk1"/>
                </a:solidFill>
              </a:rPr>
              <a:t>   Meditating	     Drinking milk      Lights on or off          listening to music</a:t>
            </a:r>
            <a:endParaRPr>
              <a:solidFill>
                <a:schemeClr val="dk1"/>
              </a:solidFill>
            </a:endParaRPr>
          </a:p>
        </p:txBody>
      </p:sp>
      <p:pic>
        <p:nvPicPr>
          <p:cNvPr id="1295" name="Google Shape;1295;p171"/>
          <p:cNvPicPr preferRelativeResize="0"/>
          <p:nvPr/>
        </p:nvPicPr>
        <p:blipFill rotWithShape="1">
          <a:blip r:embed="rId3" cstate="screen">
            <a:alphaModFix/>
            <a:extLst>
              <a:ext uri="{28A0092B-C50C-407E-A947-70E740481C1C}">
                <a14:useLocalDpi xmlns:a14="http://schemas.microsoft.com/office/drawing/2010/main"/>
              </a:ext>
            </a:extLst>
          </a:blip>
          <a:srcRect l="3110" t="4088" b="4235"/>
          <a:stretch/>
        </p:blipFill>
        <p:spPr>
          <a:xfrm>
            <a:off x="6798600" y="1097213"/>
            <a:ext cx="2141005" cy="1559677"/>
          </a:xfrm>
          <a:prstGeom prst="rect">
            <a:avLst/>
          </a:prstGeom>
          <a:noFill/>
          <a:ln>
            <a:noFill/>
          </a:ln>
        </p:spPr>
      </p:pic>
      <p:sp>
        <p:nvSpPr>
          <p:cNvPr id="1296" name="Google Shape;1296;p171"/>
          <p:cNvSpPr/>
          <p:nvPr/>
        </p:nvSpPr>
        <p:spPr>
          <a:xfrm>
            <a:off x="3670175" y="1436625"/>
            <a:ext cx="1940004" cy="880848"/>
          </a:xfrm>
          <a:prstGeom prst="cloud">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171"/>
          <p:cNvSpPr txBox="1"/>
          <p:nvPr/>
        </p:nvSpPr>
        <p:spPr>
          <a:xfrm>
            <a:off x="4037175" y="1569250"/>
            <a:ext cx="12060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What helps you </a:t>
            </a:r>
            <a:r>
              <a:rPr lang="en" b="1">
                <a:highlight>
                  <a:srgbClr val="FFFF00"/>
                </a:highlight>
              </a:rPr>
              <a:t>sleep</a:t>
            </a:r>
            <a:r>
              <a:rPr lang="en"/>
              <a:t>?</a:t>
            </a:r>
            <a:endParaRPr/>
          </a:p>
        </p:txBody>
      </p:sp>
      <p:pic>
        <p:nvPicPr>
          <p:cNvPr id="1298" name="Google Shape;1298;p171"/>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170124" y="1896050"/>
            <a:ext cx="1831075" cy="1968775"/>
          </a:xfrm>
          <a:prstGeom prst="rect">
            <a:avLst/>
          </a:prstGeom>
          <a:noFill/>
          <a:ln>
            <a:noFill/>
          </a:ln>
        </p:spPr>
      </p:pic>
      <p:sp>
        <p:nvSpPr>
          <p:cNvPr id="1299" name="Google Shape;1299;p171"/>
          <p:cNvSpPr txBox="1"/>
          <p:nvPr/>
        </p:nvSpPr>
        <p:spPr>
          <a:xfrm>
            <a:off x="337125" y="4477875"/>
            <a:ext cx="12786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a:t>
            </a:r>
            <a:endParaRPr sz="800">
              <a:solidFill>
                <a:schemeClr val="dk1"/>
              </a:solidFill>
            </a:endParaRPr>
          </a:p>
          <a:p>
            <a:pPr marL="0" lvl="0" indent="0" algn="l" rtl="0">
              <a:spcBef>
                <a:spcPts val="0"/>
              </a:spcBef>
              <a:spcAft>
                <a:spcPts val="0"/>
              </a:spcAft>
              <a:buNone/>
            </a:pPr>
            <a:r>
              <a:rPr lang="en" sz="800">
                <a:solidFill>
                  <a:schemeClr val="dk1"/>
                </a:solidFill>
              </a:rPr>
              <a:t>By rauschenberger</a:t>
            </a:r>
            <a:endParaRPr sz="800">
              <a:solidFill>
                <a:schemeClr val="dk1"/>
              </a:solidFill>
            </a:endParaRPr>
          </a:p>
          <a:p>
            <a:pPr marL="0" lvl="0" indent="0" algn="l" rtl="0">
              <a:spcBef>
                <a:spcPts val="0"/>
              </a:spcBef>
              <a:spcAft>
                <a:spcPts val="0"/>
              </a:spcAft>
              <a:buNone/>
            </a:pPr>
            <a:endParaRPr sz="800">
              <a:solidFill>
                <a:schemeClr val="dk1"/>
              </a:solidFill>
            </a:endParaRPr>
          </a:p>
        </p:txBody>
      </p:sp>
      <p:pic>
        <p:nvPicPr>
          <p:cNvPr id="1300" name="Google Shape;1300;p171"/>
          <p:cNvPicPr preferRelativeResize="0"/>
          <p:nvPr/>
        </p:nvPicPr>
        <p:blipFill>
          <a:blip r:embed="rId5">
            <a:alphaModFix/>
          </a:blip>
          <a:stretch>
            <a:fillRect/>
          </a:stretch>
        </p:blipFill>
        <p:spPr>
          <a:xfrm>
            <a:off x="2001188" y="2365250"/>
            <a:ext cx="1428750" cy="1428750"/>
          </a:xfrm>
          <a:prstGeom prst="rect">
            <a:avLst/>
          </a:prstGeom>
          <a:noFill/>
          <a:ln>
            <a:noFill/>
          </a:ln>
        </p:spPr>
      </p:pic>
      <p:pic>
        <p:nvPicPr>
          <p:cNvPr id="1301" name="Google Shape;1301;p171"/>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3613063" y="2571750"/>
            <a:ext cx="1343025" cy="1343025"/>
          </a:xfrm>
          <a:prstGeom prst="rect">
            <a:avLst/>
          </a:prstGeom>
          <a:noFill/>
          <a:ln>
            <a:noFill/>
          </a:ln>
        </p:spPr>
      </p:pic>
      <p:pic>
        <p:nvPicPr>
          <p:cNvPr id="1302" name="Google Shape;1302;p171"/>
          <p:cNvPicPr preferRelativeResize="0"/>
          <p:nvPr/>
        </p:nvPicPr>
        <p:blipFill>
          <a:blip r:embed="rId7">
            <a:alphaModFix/>
          </a:blip>
          <a:stretch>
            <a:fillRect/>
          </a:stretch>
        </p:blipFill>
        <p:spPr>
          <a:xfrm>
            <a:off x="5760325" y="2303450"/>
            <a:ext cx="1278600" cy="1656625"/>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1306"/>
        <p:cNvGrpSpPr/>
        <p:nvPr/>
      </p:nvGrpSpPr>
      <p:grpSpPr>
        <a:xfrm>
          <a:off x="0" y="0"/>
          <a:ext cx="0" cy="0"/>
          <a:chOff x="0" y="0"/>
          <a:chExt cx="0" cy="0"/>
        </a:xfrm>
      </p:grpSpPr>
      <p:sp>
        <p:nvSpPr>
          <p:cNvPr id="1307" name="Google Shape;1307;p172"/>
          <p:cNvSpPr txBox="1">
            <a:spLocks noGrp="1"/>
          </p:cNvSpPr>
          <p:nvPr>
            <p:ph type="title"/>
          </p:nvPr>
        </p:nvSpPr>
        <p:spPr>
          <a:xfrm>
            <a:off x="311700" y="17487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820"/>
              <a:t>Why do we need </a:t>
            </a:r>
            <a:r>
              <a:rPr lang="en" sz="2820" b="1">
                <a:solidFill>
                  <a:schemeClr val="lt1"/>
                </a:solidFill>
                <a:highlight>
                  <a:srgbClr val="FFFF00"/>
                </a:highlight>
              </a:rPr>
              <a:t>sleep</a:t>
            </a:r>
            <a:r>
              <a:rPr lang="en" sz="2820"/>
              <a:t>?</a:t>
            </a:r>
            <a:endParaRPr sz="2820"/>
          </a:p>
        </p:txBody>
      </p:sp>
      <p:pic>
        <p:nvPicPr>
          <p:cNvPr id="1308" name="Google Shape;1308;p172" descr="Jessi stayed up too late, so she's feeling really tired. Luckily, she isn't too tired to tell you all about what happens when we sleep and why we feel so terrible when we don't get enough sleep!&#10;----------&#10;Love SciShow Kids and want to help support it? Become a patron on Patreon: &#10;https://www.patreon.com/scishowkids&#10;----------&#10;Looking for SciShow elsewhere on the internet?&#10;Facebook: http://www.facebook.com/scishow&#10;Twitter: http://www.twitter.com/scishow&#10;Tumblr: http://scishow.tumblr.com&#10;Instagram: http://instagram.com/thescishow&#10;&#10;SOURCES:&#10;http://kidshealth.org/en/kids/sleep.html&#10;www.sleepforkids.org&#10;https://sleepfoundation.org/excessivesleepiness/content/why-do-we-need-sleep&#10;https://sleep.org/" title="Why Do We Need Sleep?">
            <a:hlinkClick r:id="rId3"/>
          </p:cNvPr>
          <p:cNvPicPr preferRelativeResize="0"/>
          <p:nvPr/>
        </p:nvPicPr>
        <p:blipFill>
          <a:blip r:embed="rId4">
            <a:alphaModFix/>
          </a:blip>
          <a:stretch>
            <a:fillRect/>
          </a:stretch>
        </p:blipFill>
        <p:spPr>
          <a:xfrm>
            <a:off x="2565049" y="879575"/>
            <a:ext cx="4013926" cy="3010450"/>
          </a:xfrm>
          <a:prstGeom prst="rect">
            <a:avLst/>
          </a:prstGeom>
          <a:noFill/>
          <a:ln w="19050" cap="flat" cmpd="sng">
            <a:solidFill>
              <a:schemeClr val="dk1"/>
            </a:solidFill>
            <a:prstDash val="solid"/>
            <a:round/>
            <a:headEnd type="none" w="sm" len="sm"/>
            <a:tailEnd type="none" w="sm" len="sm"/>
          </a:ln>
        </p:spPr>
      </p:pic>
      <p:sp>
        <p:nvSpPr>
          <p:cNvPr id="1309" name="Google Shape;1309;p172"/>
          <p:cNvSpPr txBox="1"/>
          <p:nvPr/>
        </p:nvSpPr>
        <p:spPr>
          <a:xfrm>
            <a:off x="2844050" y="3970000"/>
            <a:ext cx="3922500" cy="86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solidFill>
                  <a:schemeClr val="dk1"/>
                </a:solidFill>
              </a:rPr>
              <a:t>Why Do We Need Sleep</a:t>
            </a:r>
            <a:endParaRPr sz="1100">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https://www.youtube.com/watch?v=_aAmaCeq9v4&amp;ab_channel=SciShowKids</a:t>
            </a:r>
            <a:endParaRPr sz="1100">
              <a:solidFill>
                <a:schemeClr val="dk1"/>
              </a:solidFill>
            </a:endParaRPr>
          </a:p>
          <a:p>
            <a:pPr marL="0" lvl="0" indent="0" algn="l" rtl="0">
              <a:spcBef>
                <a:spcPts val="0"/>
              </a:spcBef>
              <a:spcAft>
                <a:spcPts val="0"/>
              </a:spcAft>
              <a:buNone/>
            </a:pPr>
            <a:r>
              <a:rPr lang="en" sz="1100">
                <a:solidFill>
                  <a:schemeClr val="dk1"/>
                </a:solidFill>
              </a:rPr>
              <a:t>Courtesy of SciShow Kids</a:t>
            </a:r>
            <a:endParaRPr sz="1100">
              <a:solidFill>
                <a:schemeClr val="dk1"/>
              </a:solidFill>
            </a:endParaRPr>
          </a:p>
        </p:txBody>
      </p:sp>
      <p:pic>
        <p:nvPicPr>
          <p:cNvPr id="1310" name="Google Shape;1310;p172"/>
          <p:cNvPicPr preferRelativeResize="0"/>
          <p:nvPr/>
        </p:nvPicPr>
        <p:blipFill>
          <a:blip r:embed="rId6">
            <a:alphaModFix/>
          </a:blip>
          <a:stretch>
            <a:fillRect/>
          </a:stretch>
        </p:blipFill>
        <p:spPr>
          <a:xfrm>
            <a:off x="156775" y="96275"/>
            <a:ext cx="2260249" cy="2260249"/>
          </a:xfrm>
          <a:prstGeom prst="rect">
            <a:avLst/>
          </a:prstGeom>
          <a:noFill/>
          <a:ln>
            <a:noFill/>
          </a:ln>
        </p:spPr>
      </p:pic>
      <p:pic>
        <p:nvPicPr>
          <p:cNvPr id="1311" name="Google Shape;1311;p172"/>
          <p:cNvPicPr preferRelativeResize="0"/>
          <p:nvPr/>
        </p:nvPicPr>
        <p:blipFill>
          <a:blip r:embed="rId7">
            <a:alphaModFix/>
          </a:blip>
          <a:stretch>
            <a:fillRect/>
          </a:stretch>
        </p:blipFill>
        <p:spPr>
          <a:xfrm>
            <a:off x="6727000" y="96288"/>
            <a:ext cx="2260226" cy="2260226"/>
          </a:xfrm>
          <a:prstGeom prst="rect">
            <a:avLst/>
          </a:prstGeom>
          <a:noFill/>
          <a:ln>
            <a:noFill/>
          </a:ln>
        </p:spPr>
      </p:pic>
      <p:pic>
        <p:nvPicPr>
          <p:cNvPr id="1312" name="Google Shape;1312;p172"/>
          <p:cNvPicPr preferRelativeResize="0"/>
          <p:nvPr/>
        </p:nvPicPr>
        <p:blipFill>
          <a:blip r:embed="rId8">
            <a:alphaModFix/>
          </a:blip>
          <a:stretch>
            <a:fillRect/>
          </a:stretch>
        </p:blipFill>
        <p:spPr>
          <a:xfrm>
            <a:off x="395300" y="3055025"/>
            <a:ext cx="1905050" cy="19050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08"/>
                                        </p:tgtEl>
                                        <p:attrNameLst>
                                          <p:attrName>style.visibility</p:attrName>
                                        </p:attrNameLst>
                                      </p:cBhvr>
                                      <p:to>
                                        <p:strVal val="visible"/>
                                      </p:to>
                                    </p:set>
                                    <p:animEffect transition="in" filter="fade">
                                      <p:cBhvr>
                                        <p:cTn id="7" dur="1000"/>
                                        <p:tgtEl>
                                          <p:spTgt spid="13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1316"/>
        <p:cNvGrpSpPr/>
        <p:nvPr/>
      </p:nvGrpSpPr>
      <p:grpSpPr>
        <a:xfrm>
          <a:off x="0" y="0"/>
          <a:ext cx="0" cy="0"/>
          <a:chOff x="0" y="0"/>
          <a:chExt cx="0" cy="0"/>
        </a:xfrm>
      </p:grpSpPr>
      <p:sp>
        <p:nvSpPr>
          <p:cNvPr id="1317" name="Google Shape;1317;p17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Are you getting enough </a:t>
            </a:r>
            <a:r>
              <a:rPr lang="en" b="1">
                <a:solidFill>
                  <a:schemeClr val="lt1"/>
                </a:solidFill>
                <a:highlight>
                  <a:srgbClr val="FFFF00"/>
                </a:highlight>
              </a:rPr>
              <a:t>sleep</a:t>
            </a:r>
            <a:r>
              <a:rPr lang="en"/>
              <a:t>? Let’s take a </a:t>
            </a:r>
            <a:r>
              <a:rPr lang="en" b="1">
                <a:solidFill>
                  <a:schemeClr val="lt1"/>
                </a:solidFill>
                <a:highlight>
                  <a:srgbClr val="FFFF00"/>
                </a:highlight>
              </a:rPr>
              <a:t>sleep</a:t>
            </a:r>
            <a:r>
              <a:rPr lang="en"/>
              <a:t> survey!</a:t>
            </a:r>
            <a:endParaRPr/>
          </a:p>
        </p:txBody>
      </p:sp>
      <p:sp>
        <p:nvSpPr>
          <p:cNvPr id="1318" name="Google Shape;1318;p173"/>
          <p:cNvSpPr txBox="1">
            <a:spLocks noGrp="1"/>
          </p:cNvSpPr>
          <p:nvPr>
            <p:ph type="body" idx="1"/>
          </p:nvPr>
        </p:nvSpPr>
        <p:spPr>
          <a:xfrm>
            <a:off x="311700" y="1187025"/>
            <a:ext cx="8520600" cy="3909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solidFill>
                  <a:schemeClr val="dk1"/>
                </a:solidFill>
              </a:rPr>
              <a:t>On a scale of 1-5, how often do you get enough </a:t>
            </a:r>
            <a:r>
              <a:rPr lang="en" b="1">
                <a:solidFill>
                  <a:schemeClr val="lt1"/>
                </a:solidFill>
                <a:highlight>
                  <a:srgbClr val="FFFF00"/>
                </a:highlight>
              </a:rPr>
              <a:t>sleep</a:t>
            </a:r>
            <a:r>
              <a:rPr lang="en">
                <a:solidFill>
                  <a:schemeClr val="dk1"/>
                </a:solidFill>
              </a:rPr>
              <a:t>?</a:t>
            </a: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r>
              <a:rPr lang="en">
                <a:solidFill>
                  <a:schemeClr val="dk1"/>
                </a:solidFill>
              </a:rPr>
              <a:t>What time do you usually go to </a:t>
            </a:r>
            <a:r>
              <a:rPr lang="en" b="1">
                <a:solidFill>
                  <a:schemeClr val="lt1"/>
                </a:solidFill>
                <a:highlight>
                  <a:srgbClr val="FFFF00"/>
                </a:highlight>
              </a:rPr>
              <a:t>sleep</a:t>
            </a:r>
            <a:r>
              <a:rPr lang="en">
                <a:solidFill>
                  <a:schemeClr val="dk1"/>
                </a:solidFill>
              </a:rPr>
              <a:t>?</a:t>
            </a: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1200"/>
              </a:spcAft>
              <a:buNone/>
            </a:pPr>
            <a:r>
              <a:rPr lang="en">
                <a:solidFill>
                  <a:schemeClr val="dk1"/>
                </a:solidFill>
              </a:rPr>
              <a:t>How was your</a:t>
            </a:r>
            <a:r>
              <a:rPr lang="en">
                <a:solidFill>
                  <a:srgbClr val="222222"/>
                </a:solidFill>
              </a:rPr>
              <a:t> </a:t>
            </a:r>
            <a:r>
              <a:rPr lang="en" b="1">
                <a:solidFill>
                  <a:srgbClr val="222222"/>
                </a:solidFill>
                <a:highlight>
                  <a:srgbClr val="FFFF00"/>
                </a:highlight>
              </a:rPr>
              <a:t>sleep</a:t>
            </a:r>
            <a:r>
              <a:rPr lang="en">
                <a:solidFill>
                  <a:schemeClr val="dk1"/>
                </a:solidFill>
              </a:rPr>
              <a:t> last night?</a:t>
            </a:r>
            <a:endParaRPr>
              <a:solidFill>
                <a:schemeClr val="dk1"/>
              </a:solidFill>
            </a:endParaRPr>
          </a:p>
        </p:txBody>
      </p:sp>
      <p:cxnSp>
        <p:nvCxnSpPr>
          <p:cNvPr id="1319" name="Google Shape;1319;p173"/>
          <p:cNvCxnSpPr/>
          <p:nvPr/>
        </p:nvCxnSpPr>
        <p:spPr>
          <a:xfrm>
            <a:off x="691575" y="1832650"/>
            <a:ext cx="5247300" cy="8700"/>
          </a:xfrm>
          <a:prstGeom prst="straightConnector1">
            <a:avLst/>
          </a:prstGeom>
          <a:noFill/>
          <a:ln w="9525" cap="flat" cmpd="sng">
            <a:solidFill>
              <a:schemeClr val="dk1"/>
            </a:solidFill>
            <a:prstDash val="solid"/>
            <a:round/>
            <a:headEnd type="none" w="med" len="med"/>
            <a:tailEnd type="none" w="med" len="med"/>
          </a:ln>
        </p:spPr>
      </p:cxnSp>
      <p:sp>
        <p:nvSpPr>
          <p:cNvPr id="1320" name="Google Shape;1320;p173"/>
          <p:cNvSpPr txBox="1"/>
          <p:nvPr/>
        </p:nvSpPr>
        <p:spPr>
          <a:xfrm>
            <a:off x="691575" y="1956150"/>
            <a:ext cx="71229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1		2			3			4			5 </a:t>
            </a:r>
            <a:endParaRPr>
              <a:solidFill>
                <a:schemeClr val="dk1"/>
              </a:solidFill>
            </a:endParaRPr>
          </a:p>
          <a:p>
            <a:pPr marL="0" lvl="0" indent="0" algn="l" rtl="0">
              <a:spcBef>
                <a:spcPts val="0"/>
              </a:spcBef>
              <a:spcAft>
                <a:spcPts val="0"/>
              </a:spcAft>
              <a:buNone/>
            </a:pPr>
            <a:r>
              <a:rPr lang="en">
                <a:solidFill>
                  <a:schemeClr val="dk1"/>
                </a:solidFill>
              </a:rPr>
              <a:t>Never	rarely		sometimes		      often             	very often</a:t>
            </a:r>
            <a:endParaRPr>
              <a:solidFill>
                <a:schemeClr val="dk1"/>
              </a:solidFill>
            </a:endParaRPr>
          </a:p>
        </p:txBody>
      </p:sp>
      <p:cxnSp>
        <p:nvCxnSpPr>
          <p:cNvPr id="1321" name="Google Shape;1321;p173"/>
          <p:cNvCxnSpPr/>
          <p:nvPr/>
        </p:nvCxnSpPr>
        <p:spPr>
          <a:xfrm>
            <a:off x="864450" y="1772125"/>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22" name="Google Shape;1322;p173"/>
          <p:cNvCxnSpPr/>
          <p:nvPr/>
        </p:nvCxnSpPr>
        <p:spPr>
          <a:xfrm>
            <a:off x="1768925" y="1741900"/>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23" name="Google Shape;1323;p173"/>
          <p:cNvCxnSpPr/>
          <p:nvPr/>
        </p:nvCxnSpPr>
        <p:spPr>
          <a:xfrm>
            <a:off x="3105625" y="1741900"/>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24" name="Google Shape;1324;p173"/>
          <p:cNvCxnSpPr/>
          <p:nvPr/>
        </p:nvCxnSpPr>
        <p:spPr>
          <a:xfrm>
            <a:off x="4494200" y="1772125"/>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25" name="Google Shape;1325;p173"/>
          <p:cNvCxnSpPr/>
          <p:nvPr/>
        </p:nvCxnSpPr>
        <p:spPr>
          <a:xfrm>
            <a:off x="5796300" y="1772125"/>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26" name="Google Shape;1326;p173"/>
          <p:cNvCxnSpPr/>
          <p:nvPr/>
        </p:nvCxnSpPr>
        <p:spPr>
          <a:xfrm>
            <a:off x="613775" y="3359500"/>
            <a:ext cx="5247300" cy="8700"/>
          </a:xfrm>
          <a:prstGeom prst="straightConnector1">
            <a:avLst/>
          </a:prstGeom>
          <a:noFill/>
          <a:ln w="9525" cap="flat" cmpd="sng">
            <a:solidFill>
              <a:schemeClr val="dk1"/>
            </a:solidFill>
            <a:prstDash val="solid"/>
            <a:round/>
            <a:headEnd type="none" w="med" len="med"/>
            <a:tailEnd type="none" w="med" len="med"/>
          </a:ln>
        </p:spPr>
      </p:cxnSp>
      <p:cxnSp>
        <p:nvCxnSpPr>
          <p:cNvPr id="1327" name="Google Shape;1327;p173"/>
          <p:cNvCxnSpPr/>
          <p:nvPr/>
        </p:nvCxnSpPr>
        <p:spPr>
          <a:xfrm>
            <a:off x="864450" y="3268750"/>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28" name="Google Shape;1328;p173"/>
          <p:cNvCxnSpPr/>
          <p:nvPr/>
        </p:nvCxnSpPr>
        <p:spPr>
          <a:xfrm>
            <a:off x="1768925" y="3268738"/>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29" name="Google Shape;1329;p173"/>
          <p:cNvCxnSpPr/>
          <p:nvPr/>
        </p:nvCxnSpPr>
        <p:spPr>
          <a:xfrm>
            <a:off x="3105625" y="3268750"/>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30" name="Google Shape;1330;p173"/>
          <p:cNvCxnSpPr/>
          <p:nvPr/>
        </p:nvCxnSpPr>
        <p:spPr>
          <a:xfrm>
            <a:off x="4494200" y="3268750"/>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31" name="Google Shape;1331;p173"/>
          <p:cNvCxnSpPr/>
          <p:nvPr/>
        </p:nvCxnSpPr>
        <p:spPr>
          <a:xfrm>
            <a:off x="5796300" y="3268750"/>
            <a:ext cx="0" cy="190200"/>
          </a:xfrm>
          <a:prstGeom prst="straightConnector1">
            <a:avLst/>
          </a:prstGeom>
          <a:noFill/>
          <a:ln w="9525" cap="flat" cmpd="sng">
            <a:solidFill>
              <a:schemeClr val="dk1"/>
            </a:solidFill>
            <a:prstDash val="solid"/>
            <a:round/>
            <a:headEnd type="none" w="med" len="med"/>
            <a:tailEnd type="none" w="med" len="med"/>
          </a:ln>
        </p:spPr>
      </p:cxnSp>
      <p:sp>
        <p:nvSpPr>
          <p:cNvPr id="1332" name="Google Shape;1332;p173"/>
          <p:cNvSpPr txBox="1"/>
          <p:nvPr/>
        </p:nvSpPr>
        <p:spPr>
          <a:xfrm>
            <a:off x="609375" y="3510175"/>
            <a:ext cx="5718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8:00 pm	9:00 pm		10:00 pm		11:00 pm	12:00 am</a:t>
            </a:r>
            <a:endParaRPr>
              <a:solidFill>
                <a:schemeClr val="dk1"/>
              </a:solidFill>
            </a:endParaRPr>
          </a:p>
        </p:txBody>
      </p:sp>
      <p:cxnSp>
        <p:nvCxnSpPr>
          <p:cNvPr id="1333" name="Google Shape;1333;p173"/>
          <p:cNvCxnSpPr/>
          <p:nvPr/>
        </p:nvCxnSpPr>
        <p:spPr>
          <a:xfrm>
            <a:off x="481975" y="4581500"/>
            <a:ext cx="5247300" cy="8700"/>
          </a:xfrm>
          <a:prstGeom prst="straightConnector1">
            <a:avLst/>
          </a:prstGeom>
          <a:noFill/>
          <a:ln w="9525" cap="flat" cmpd="sng">
            <a:solidFill>
              <a:schemeClr val="dk1"/>
            </a:solidFill>
            <a:prstDash val="solid"/>
            <a:round/>
            <a:headEnd type="none" w="med" len="med"/>
            <a:tailEnd type="none" w="med" len="med"/>
          </a:ln>
        </p:spPr>
      </p:cxnSp>
      <p:cxnSp>
        <p:nvCxnSpPr>
          <p:cNvPr id="1334" name="Google Shape;1334;p173"/>
          <p:cNvCxnSpPr/>
          <p:nvPr/>
        </p:nvCxnSpPr>
        <p:spPr>
          <a:xfrm>
            <a:off x="864450" y="4460075"/>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35" name="Google Shape;1335;p173"/>
          <p:cNvCxnSpPr/>
          <p:nvPr/>
        </p:nvCxnSpPr>
        <p:spPr>
          <a:xfrm>
            <a:off x="1768925" y="4460075"/>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36" name="Google Shape;1336;p173"/>
          <p:cNvCxnSpPr/>
          <p:nvPr/>
        </p:nvCxnSpPr>
        <p:spPr>
          <a:xfrm>
            <a:off x="3105625" y="4460075"/>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37" name="Google Shape;1337;p173"/>
          <p:cNvCxnSpPr/>
          <p:nvPr/>
        </p:nvCxnSpPr>
        <p:spPr>
          <a:xfrm>
            <a:off x="4494200" y="4460075"/>
            <a:ext cx="0" cy="190200"/>
          </a:xfrm>
          <a:prstGeom prst="straightConnector1">
            <a:avLst/>
          </a:prstGeom>
          <a:noFill/>
          <a:ln w="9525" cap="flat" cmpd="sng">
            <a:solidFill>
              <a:schemeClr val="dk1"/>
            </a:solidFill>
            <a:prstDash val="solid"/>
            <a:round/>
            <a:headEnd type="none" w="med" len="med"/>
            <a:tailEnd type="none" w="med" len="med"/>
          </a:ln>
        </p:spPr>
      </p:cxnSp>
      <p:cxnSp>
        <p:nvCxnSpPr>
          <p:cNvPr id="1338" name="Google Shape;1338;p173"/>
          <p:cNvCxnSpPr/>
          <p:nvPr/>
        </p:nvCxnSpPr>
        <p:spPr>
          <a:xfrm>
            <a:off x="5663650" y="4460075"/>
            <a:ext cx="0" cy="190200"/>
          </a:xfrm>
          <a:prstGeom prst="straightConnector1">
            <a:avLst/>
          </a:prstGeom>
          <a:noFill/>
          <a:ln w="9525" cap="flat" cmpd="sng">
            <a:solidFill>
              <a:schemeClr val="dk1"/>
            </a:solidFill>
            <a:prstDash val="solid"/>
            <a:round/>
            <a:headEnd type="none" w="med" len="med"/>
            <a:tailEnd type="none" w="med" len="med"/>
          </a:ln>
        </p:spPr>
      </p:cxnSp>
      <p:sp>
        <p:nvSpPr>
          <p:cNvPr id="1339" name="Google Shape;1339;p173"/>
          <p:cNvSpPr txBox="1"/>
          <p:nvPr/>
        </p:nvSpPr>
        <p:spPr>
          <a:xfrm>
            <a:off x="481975" y="4650275"/>
            <a:ext cx="5718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Very poor	  poor	                 average		good		   very good</a:t>
            </a:r>
            <a:endParaRPr>
              <a:solidFill>
                <a:schemeClr val="dk1"/>
              </a:solidFill>
            </a:endParaRPr>
          </a:p>
        </p:txBody>
      </p:sp>
      <p:sp>
        <p:nvSpPr>
          <p:cNvPr id="1340" name="Google Shape;1340;p173"/>
          <p:cNvSpPr/>
          <p:nvPr/>
        </p:nvSpPr>
        <p:spPr>
          <a:xfrm>
            <a:off x="6561225" y="3601000"/>
            <a:ext cx="1015800" cy="11346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41" name="Google Shape;1341;p173"/>
          <p:cNvSpPr/>
          <p:nvPr/>
        </p:nvSpPr>
        <p:spPr>
          <a:xfrm>
            <a:off x="6713625" y="3753400"/>
            <a:ext cx="1015800" cy="11346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42" name="Google Shape;1342;p173"/>
          <p:cNvSpPr/>
          <p:nvPr/>
        </p:nvSpPr>
        <p:spPr>
          <a:xfrm>
            <a:off x="6866025" y="3905800"/>
            <a:ext cx="1015800" cy="11346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43" name="Google Shape;1343;p173"/>
          <p:cNvSpPr/>
          <p:nvPr/>
        </p:nvSpPr>
        <p:spPr>
          <a:xfrm>
            <a:off x="7018425" y="4058200"/>
            <a:ext cx="1015800" cy="11346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344" name="Google Shape;1344;p173"/>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6588149" y="1347300"/>
            <a:ext cx="2244150" cy="1357004"/>
          </a:xfrm>
          <a:prstGeom prst="rect">
            <a:avLst/>
          </a:prstGeom>
          <a:noFill/>
          <a:ln>
            <a:noFill/>
          </a:ln>
        </p:spPr>
      </p:pic>
      <p:sp>
        <p:nvSpPr>
          <p:cNvPr id="1345" name="Google Shape;1345;p173"/>
          <p:cNvSpPr txBox="1"/>
          <p:nvPr/>
        </p:nvSpPr>
        <p:spPr>
          <a:xfrm>
            <a:off x="7403050" y="2823300"/>
            <a:ext cx="14292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lt2"/>
                </a:solidFill>
              </a:rPr>
              <a:t>Pixabay Image by llorcraft</a:t>
            </a:r>
            <a:endParaRPr sz="800">
              <a:solidFill>
                <a:schemeClr val="lt2"/>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1349"/>
        <p:cNvGrpSpPr/>
        <p:nvPr/>
      </p:nvGrpSpPr>
      <p:grpSpPr>
        <a:xfrm>
          <a:off x="0" y="0"/>
          <a:ext cx="0" cy="0"/>
          <a:chOff x="0" y="0"/>
          <a:chExt cx="0" cy="0"/>
        </a:xfrm>
      </p:grpSpPr>
      <p:sp>
        <p:nvSpPr>
          <p:cNvPr id="1350" name="Google Shape;1350;p17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he/she</a:t>
            </a:r>
            <a:endParaRPr b="1">
              <a:solidFill>
                <a:srgbClr val="222222"/>
              </a:solidFill>
              <a:highlight>
                <a:srgbClr val="FFFF00"/>
              </a:highlight>
            </a:endParaRPr>
          </a:p>
        </p:txBody>
      </p:sp>
      <p:sp>
        <p:nvSpPr>
          <p:cNvPr id="1351" name="Google Shape;1351;p174"/>
          <p:cNvSpPr txBox="1">
            <a:spLocks noGrp="1"/>
          </p:cNvSpPr>
          <p:nvPr>
            <p:ph type="body" idx="1"/>
          </p:nvPr>
        </p:nvSpPr>
        <p:spPr>
          <a:xfrm>
            <a:off x="385250" y="101772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SHARE INFORMATION:  </a:t>
            </a:r>
            <a:r>
              <a:rPr lang="en" sz="1400" b="1">
                <a:solidFill>
                  <a:schemeClr val="dk1"/>
                </a:solidFill>
              </a:rPr>
              <a:t>He/She </a:t>
            </a:r>
            <a:r>
              <a:rPr lang="en" sz="1400">
                <a:solidFill>
                  <a:schemeClr val="dk1"/>
                </a:solidFill>
              </a:rPr>
              <a:t>went to the movies yesterday and saw___.</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NEGATION/DENY:  </a:t>
            </a:r>
            <a:r>
              <a:rPr lang="en" sz="1400" b="1">
                <a:solidFill>
                  <a:schemeClr val="dk1"/>
                </a:solidFill>
              </a:rPr>
              <a:t>He/She</a:t>
            </a:r>
            <a:r>
              <a:rPr lang="en" sz="1400">
                <a:solidFill>
                  <a:schemeClr val="dk1"/>
                </a:solidFill>
              </a:rPr>
              <a:t> can’t do that</a:t>
            </a:r>
            <a:endParaRPr sz="1400" b="1">
              <a:solidFill>
                <a:schemeClr val="dk1"/>
              </a:solidFill>
            </a:endParaRPr>
          </a:p>
          <a:p>
            <a:pPr marL="0" lvl="0" indent="0" algn="l" rtl="0">
              <a:lnSpc>
                <a:spcPct val="115000"/>
              </a:lnSpc>
              <a:spcBef>
                <a:spcPts val="1200"/>
              </a:spcBef>
              <a:spcAft>
                <a:spcPts val="0"/>
              </a:spcAft>
              <a:buNone/>
            </a:pPr>
            <a:r>
              <a:rPr lang="en" sz="1400">
                <a:solidFill>
                  <a:schemeClr val="dk1"/>
                </a:solidFill>
              </a:rPr>
              <a:t>COMMENT:  </a:t>
            </a:r>
            <a:r>
              <a:rPr lang="en" sz="1400" b="1">
                <a:solidFill>
                  <a:schemeClr val="dk1"/>
                </a:solidFill>
              </a:rPr>
              <a:t>He/She</a:t>
            </a:r>
            <a:r>
              <a:rPr lang="en" sz="1400">
                <a:solidFill>
                  <a:schemeClr val="dk1"/>
                </a:solidFill>
              </a:rPr>
              <a:t> did a great job.</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ASK A QUESTION:  Did </a:t>
            </a:r>
            <a:r>
              <a:rPr lang="en" sz="1400" b="1">
                <a:solidFill>
                  <a:schemeClr val="dk1"/>
                </a:solidFill>
              </a:rPr>
              <a:t>he/she</a:t>
            </a:r>
            <a:r>
              <a:rPr lang="en" sz="1400">
                <a:solidFill>
                  <a:schemeClr val="dk1"/>
                </a:solidFill>
              </a:rPr>
              <a:t> get back from the store yet?</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ANSWER A QUESTION: </a:t>
            </a:r>
            <a:r>
              <a:rPr lang="en" sz="1400" b="1">
                <a:solidFill>
                  <a:schemeClr val="dk1"/>
                </a:solidFill>
              </a:rPr>
              <a:t> He/She</a:t>
            </a:r>
            <a:r>
              <a:rPr lang="en" sz="1400">
                <a:solidFill>
                  <a:schemeClr val="dk1"/>
                </a:solidFill>
              </a:rPr>
              <a:t> ate the rest of the pizza.</a:t>
            </a:r>
            <a:endParaRPr sz="1400" b="1">
              <a:solidFill>
                <a:schemeClr val="dk1"/>
              </a:solidFill>
            </a:endParaRPr>
          </a:p>
          <a:p>
            <a:pPr marL="0" lvl="0" indent="0" algn="l" rtl="0">
              <a:lnSpc>
                <a:spcPct val="115000"/>
              </a:lnSpc>
              <a:spcBef>
                <a:spcPts val="1200"/>
              </a:spcBef>
              <a:spcAft>
                <a:spcPts val="1200"/>
              </a:spcAft>
              <a:buNone/>
            </a:pPr>
            <a:r>
              <a:rPr lang="en" sz="1400">
                <a:solidFill>
                  <a:schemeClr val="dk1"/>
                </a:solidFill>
              </a:rPr>
              <a:t>DISAGREE:  </a:t>
            </a:r>
            <a:r>
              <a:rPr lang="en" sz="1400" b="1">
                <a:solidFill>
                  <a:schemeClr val="dk1"/>
                </a:solidFill>
              </a:rPr>
              <a:t>He/she</a:t>
            </a:r>
            <a:r>
              <a:rPr lang="en" sz="1400">
                <a:solidFill>
                  <a:schemeClr val="dk1"/>
                </a:solidFill>
              </a:rPr>
              <a:t> can’t do that.</a:t>
            </a:r>
            <a:endParaRPr sz="1400">
              <a:solidFill>
                <a:schemeClr val="dk1"/>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1355"/>
        <p:cNvGrpSpPr/>
        <p:nvPr/>
      </p:nvGrpSpPr>
      <p:grpSpPr>
        <a:xfrm>
          <a:off x="0" y="0"/>
          <a:ext cx="0" cy="0"/>
          <a:chOff x="0" y="0"/>
          <a:chExt cx="0" cy="0"/>
        </a:xfrm>
      </p:grpSpPr>
      <p:sp>
        <p:nvSpPr>
          <p:cNvPr id="1356" name="Google Shape;1356;p175"/>
          <p:cNvSpPr txBox="1">
            <a:spLocks noGrp="1"/>
          </p:cNvSpPr>
          <p:nvPr>
            <p:ph type="title"/>
          </p:nvPr>
        </p:nvSpPr>
        <p:spPr>
          <a:xfrm>
            <a:off x="47075" y="221700"/>
            <a:ext cx="8949900" cy="1824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t>The words </a:t>
            </a:r>
            <a:r>
              <a:rPr lang="en" b="1">
                <a:solidFill>
                  <a:srgbClr val="000000"/>
                </a:solidFill>
                <a:highlight>
                  <a:srgbClr val="FFFF00"/>
                </a:highlight>
              </a:rPr>
              <a:t>he</a:t>
            </a:r>
            <a:r>
              <a:rPr lang="en" b="1"/>
              <a:t>, </a:t>
            </a:r>
            <a:r>
              <a:rPr lang="en" b="1">
                <a:solidFill>
                  <a:srgbClr val="000000"/>
                </a:solidFill>
                <a:highlight>
                  <a:srgbClr val="FFFF00"/>
                </a:highlight>
              </a:rPr>
              <a:t>she</a:t>
            </a:r>
            <a:r>
              <a:rPr lang="en" b="1"/>
              <a:t>, and </a:t>
            </a:r>
            <a:r>
              <a:rPr lang="en" b="1">
                <a:solidFill>
                  <a:srgbClr val="000000"/>
                </a:solidFill>
                <a:highlight>
                  <a:srgbClr val="FFFF00"/>
                </a:highlight>
              </a:rPr>
              <a:t>they</a:t>
            </a:r>
            <a:r>
              <a:rPr lang="en" b="1"/>
              <a:t> are also known as </a:t>
            </a:r>
            <a:r>
              <a:rPr lang="en" b="1" i="1"/>
              <a:t>pronouns</a:t>
            </a:r>
            <a:r>
              <a:rPr lang="en" b="1"/>
              <a:t>. These words can help people express their identities! </a:t>
            </a:r>
            <a:endParaRPr b="1"/>
          </a:p>
          <a:p>
            <a:pPr marL="0" lvl="0" indent="0" algn="ctr" rtl="0">
              <a:spcBef>
                <a:spcPts val="0"/>
              </a:spcBef>
              <a:spcAft>
                <a:spcPts val="0"/>
              </a:spcAft>
              <a:buNone/>
            </a:pPr>
            <a:endParaRPr b="1"/>
          </a:p>
          <a:p>
            <a:pPr marL="0" lvl="0" indent="0" algn="ctr" rtl="0">
              <a:spcBef>
                <a:spcPts val="0"/>
              </a:spcBef>
              <a:spcAft>
                <a:spcPts val="0"/>
              </a:spcAft>
              <a:buNone/>
            </a:pPr>
            <a:endParaRPr b="1"/>
          </a:p>
          <a:p>
            <a:pPr marL="0" lvl="0" indent="0" algn="l" rtl="0">
              <a:spcBef>
                <a:spcPts val="0"/>
              </a:spcBef>
              <a:spcAft>
                <a:spcPts val="0"/>
              </a:spcAft>
              <a:buNone/>
            </a:pPr>
            <a:r>
              <a:rPr lang="en" b="1"/>
              <a:t>    What are your </a:t>
            </a:r>
            <a:r>
              <a:rPr lang="en" b="1" i="1"/>
              <a:t>pronouns</a:t>
            </a:r>
            <a:r>
              <a:rPr lang="en" b="1"/>
              <a:t>?</a:t>
            </a:r>
            <a:endParaRPr b="1"/>
          </a:p>
        </p:txBody>
      </p:sp>
      <p:sp>
        <p:nvSpPr>
          <p:cNvPr id="1357" name="Google Shape;1357;p175"/>
          <p:cNvSpPr/>
          <p:nvPr/>
        </p:nvSpPr>
        <p:spPr>
          <a:xfrm>
            <a:off x="328050" y="2740838"/>
            <a:ext cx="5064300" cy="896100"/>
          </a:xfrm>
          <a:prstGeom prst="wedgeRoundRectCallout">
            <a:avLst>
              <a:gd name="adj1" fmla="val -49595"/>
              <a:gd name="adj2" fmla="val 95918"/>
              <a:gd name="adj3" fmla="val 0"/>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900"/>
              <a:t>My pronouns are ________.</a:t>
            </a:r>
            <a:endParaRPr sz="2900"/>
          </a:p>
        </p:txBody>
      </p:sp>
      <p:pic>
        <p:nvPicPr>
          <p:cNvPr id="1358" name="Google Shape;1358;p175"/>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6010100" y="1751799"/>
            <a:ext cx="2911226" cy="2037849"/>
          </a:xfrm>
          <a:prstGeom prst="rect">
            <a:avLst/>
          </a:prstGeom>
          <a:noFill/>
          <a:ln>
            <a:noFill/>
          </a:ln>
        </p:spPr>
      </p:pic>
      <p:sp>
        <p:nvSpPr>
          <p:cNvPr id="1359" name="Google Shape;1359;p175"/>
          <p:cNvSpPr txBox="1"/>
          <p:nvPr/>
        </p:nvSpPr>
        <p:spPr>
          <a:xfrm>
            <a:off x="6470275" y="3850500"/>
            <a:ext cx="13014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by susan-lu4esm</a:t>
            </a:r>
            <a:endParaRPr sz="800">
              <a:solidFill>
                <a:schemeClr val="dk1"/>
              </a:solidFill>
            </a:endParaRPr>
          </a:p>
          <a:p>
            <a:pPr marL="0" lvl="0" indent="0" algn="l" rtl="0">
              <a:spcBef>
                <a:spcPts val="0"/>
              </a:spcBef>
              <a:spcAft>
                <a:spcPts val="0"/>
              </a:spcAft>
              <a:buNone/>
            </a:pPr>
            <a:endParaRPr sz="800">
              <a:solidFill>
                <a:schemeClr val="dk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1363"/>
        <p:cNvGrpSpPr/>
        <p:nvPr/>
      </p:nvGrpSpPr>
      <p:grpSpPr>
        <a:xfrm>
          <a:off x="0" y="0"/>
          <a:ext cx="0" cy="0"/>
          <a:chOff x="0" y="0"/>
          <a:chExt cx="0" cy="0"/>
        </a:xfrm>
      </p:grpSpPr>
      <p:sp>
        <p:nvSpPr>
          <p:cNvPr id="1364" name="Google Shape;1364;p176"/>
          <p:cNvSpPr txBox="1">
            <a:spLocks noGrp="1"/>
          </p:cNvSpPr>
          <p:nvPr>
            <p:ph type="title"/>
          </p:nvPr>
        </p:nvSpPr>
        <p:spPr>
          <a:xfrm>
            <a:off x="622600" y="159900"/>
            <a:ext cx="76335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What are they doing in the virtual reality games? </a:t>
            </a:r>
            <a:endParaRPr b="1">
              <a:solidFill>
                <a:srgbClr val="222222"/>
              </a:solidFill>
              <a:highlight>
                <a:srgbClr val="FFFF00"/>
              </a:highlight>
            </a:endParaRPr>
          </a:p>
        </p:txBody>
      </p:sp>
      <p:pic>
        <p:nvPicPr>
          <p:cNvPr id="1365" name="Google Shape;1365;p176" descr="Some friends stopped by the studio and tried virtual reality with the #HTCVive for the first time. See what they experienced and what they thought.&#10;&#10;Scouting the best in #VR videos, games, mixed reality, and experiences.&#10;&#10;Visit VRScout for more information: http://vrscout.com&#10;&#10;► Youtube Subscribe ------- http://bit.ly/VRScoutSub&#10;&#10;► VRScout Facebook  ------ http://bit.ly/VRScoutFB&#10;► VRScout Twitter ----------- http://bit.ly/VRScoutTwitter&#10;► VRScout Instagram ------ http://bit.ly/VRScoutInsta&#10;► VRScout Twitch.tv -------- http://bit.ly/VRScoutTwitch" title="Seniors Try VR For The First Time - HTC Vive">
            <a:hlinkClick r:id="rId3"/>
          </p:cNvPr>
          <p:cNvPicPr preferRelativeResize="0"/>
          <p:nvPr/>
        </p:nvPicPr>
        <p:blipFill>
          <a:blip r:embed="rId4">
            <a:alphaModFix/>
          </a:blip>
          <a:stretch>
            <a:fillRect/>
          </a:stretch>
        </p:blipFill>
        <p:spPr>
          <a:xfrm>
            <a:off x="327900" y="897238"/>
            <a:ext cx="4033150" cy="3024875"/>
          </a:xfrm>
          <a:prstGeom prst="rect">
            <a:avLst/>
          </a:prstGeom>
          <a:noFill/>
          <a:ln w="19050" cap="flat" cmpd="sng">
            <a:solidFill>
              <a:schemeClr val="dk1"/>
            </a:solidFill>
            <a:prstDash val="solid"/>
            <a:round/>
            <a:headEnd type="none" w="sm" len="sm"/>
            <a:tailEnd type="none" w="sm" len="sm"/>
          </a:ln>
        </p:spPr>
      </p:pic>
      <p:graphicFrame>
        <p:nvGraphicFramePr>
          <p:cNvPr id="1366" name="Google Shape;1366;p176"/>
          <p:cNvGraphicFramePr/>
          <p:nvPr/>
        </p:nvGraphicFramePr>
        <p:xfrm>
          <a:off x="4707725" y="1528913"/>
          <a:ext cx="3000000" cy="3000000"/>
        </p:xfrm>
        <a:graphic>
          <a:graphicData uri="http://schemas.openxmlformats.org/drawingml/2006/table">
            <a:tbl>
              <a:tblPr>
                <a:noFill/>
                <a:tableStyleId>{03267CD4-AFF1-4CA6-908F-4A235DA3EBE3}</a:tableStyleId>
              </a:tblPr>
              <a:tblGrid>
                <a:gridCol w="4253650">
                  <a:extLst>
                    <a:ext uri="{9D8B030D-6E8A-4147-A177-3AD203B41FA5}">
                      <a16:colId xmlns:a16="http://schemas.microsoft.com/office/drawing/2014/main" val="20000"/>
                    </a:ext>
                  </a:extLst>
                </a:gridCol>
              </a:tblGrid>
              <a:tr h="989600">
                <a:tc>
                  <a:txBody>
                    <a:bodyPr/>
                    <a:lstStyle/>
                    <a:p>
                      <a:pPr marL="0" lvl="0" indent="0" algn="l" rtl="0">
                        <a:spcBef>
                          <a:spcPts val="0"/>
                        </a:spcBef>
                        <a:spcAft>
                          <a:spcPts val="0"/>
                        </a:spcAft>
                        <a:buNone/>
                      </a:pPr>
                      <a:r>
                        <a:rPr lang="en" sz="2800" b="1">
                          <a:solidFill>
                            <a:srgbClr val="222222"/>
                          </a:solidFill>
                          <a:highlight>
                            <a:srgbClr val="FFFF00"/>
                          </a:highlight>
                        </a:rPr>
                        <a:t>He</a:t>
                      </a:r>
                      <a:r>
                        <a:rPr lang="en" sz="2800" b="1">
                          <a:solidFill>
                            <a:schemeClr val="dk1"/>
                          </a:solidFill>
                        </a:rPr>
                        <a:t> is ____________. </a:t>
                      </a:r>
                      <a:endParaRPr/>
                    </a:p>
                  </a:txBody>
                  <a:tcPr marL="91425" marR="91425" marT="91425" marB="91425"/>
                </a:tc>
                <a:extLst>
                  <a:ext uri="{0D108BD9-81ED-4DB2-BD59-A6C34878D82A}">
                    <a16:rowId xmlns:a16="http://schemas.microsoft.com/office/drawing/2014/main" val="10000"/>
                  </a:ext>
                </a:extLst>
              </a:tr>
              <a:tr h="731025">
                <a:tc>
                  <a:txBody>
                    <a:bodyPr/>
                    <a:lstStyle/>
                    <a:p>
                      <a:pPr marL="0" lvl="0" indent="0" algn="l" rtl="0">
                        <a:spcBef>
                          <a:spcPts val="0"/>
                        </a:spcBef>
                        <a:spcAft>
                          <a:spcPts val="0"/>
                        </a:spcAft>
                        <a:buNone/>
                      </a:pPr>
                      <a:r>
                        <a:rPr lang="en" sz="2800" b="1">
                          <a:highlight>
                            <a:srgbClr val="FFFF00"/>
                          </a:highlight>
                        </a:rPr>
                        <a:t>She</a:t>
                      </a:r>
                      <a:r>
                        <a:rPr lang="en" sz="2800" b="1">
                          <a:solidFill>
                            <a:schemeClr val="dk1"/>
                          </a:solidFill>
                        </a:rPr>
                        <a:t> is __________. </a:t>
                      </a:r>
                      <a:endParaRPr/>
                    </a:p>
                  </a:txBody>
                  <a:tcPr marL="91425" marR="91425" marT="91425" marB="91425"/>
                </a:tc>
                <a:extLst>
                  <a:ext uri="{0D108BD9-81ED-4DB2-BD59-A6C34878D82A}">
                    <a16:rowId xmlns:a16="http://schemas.microsoft.com/office/drawing/2014/main" val="10001"/>
                  </a:ext>
                </a:extLst>
              </a:tr>
              <a:tr h="731025">
                <a:tc>
                  <a:txBody>
                    <a:bodyPr/>
                    <a:lstStyle/>
                    <a:p>
                      <a:pPr marL="0" lvl="0" indent="0" algn="l" rtl="0">
                        <a:spcBef>
                          <a:spcPts val="0"/>
                        </a:spcBef>
                        <a:spcAft>
                          <a:spcPts val="0"/>
                        </a:spcAft>
                        <a:buNone/>
                      </a:pPr>
                      <a:r>
                        <a:rPr lang="en" sz="2800" b="1">
                          <a:solidFill>
                            <a:schemeClr val="dk1"/>
                          </a:solidFill>
                        </a:rPr>
                        <a:t>They are _________. </a:t>
                      </a:r>
                      <a:endParaRPr sz="2800" b="1">
                        <a:solidFill>
                          <a:schemeClr val="dk1"/>
                        </a:solidFill>
                      </a:endParaRPr>
                    </a:p>
                  </a:txBody>
                  <a:tcPr marL="91425" marR="91425" marT="91425" marB="91425"/>
                </a:tc>
                <a:extLst>
                  <a:ext uri="{0D108BD9-81ED-4DB2-BD59-A6C34878D82A}">
                    <a16:rowId xmlns:a16="http://schemas.microsoft.com/office/drawing/2014/main" val="10002"/>
                  </a:ext>
                </a:extLst>
              </a:tr>
            </a:tbl>
          </a:graphicData>
        </a:graphic>
      </p:graphicFrame>
      <p:sp>
        <p:nvSpPr>
          <p:cNvPr id="1367" name="Google Shape;1367;p176"/>
          <p:cNvSpPr txBox="1"/>
          <p:nvPr/>
        </p:nvSpPr>
        <p:spPr>
          <a:xfrm>
            <a:off x="445200" y="4000300"/>
            <a:ext cx="3915900" cy="9405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Seniors Try VR For The First Time - HTC Vive</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https://www.youtube.com/watch?v=QvUkcw63bAs&amp;ab_channel=VRScout</a:t>
            </a:r>
            <a:endParaRPr sz="1100">
              <a:solidFill>
                <a:schemeClr val="dk1"/>
              </a:solidFill>
            </a:endParaRPr>
          </a:p>
          <a:p>
            <a:pPr marL="0" lvl="0" indent="0" algn="l" rtl="0">
              <a:spcBef>
                <a:spcPts val="0"/>
              </a:spcBef>
              <a:spcAft>
                <a:spcPts val="0"/>
              </a:spcAft>
              <a:buNone/>
            </a:pPr>
            <a:r>
              <a:rPr lang="en" sz="1100">
                <a:solidFill>
                  <a:schemeClr val="dk1"/>
                </a:solidFill>
              </a:rPr>
              <a:t>Courtesy of VRScout</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65"/>
                                        </p:tgtEl>
                                        <p:attrNameLst>
                                          <p:attrName>style.visibility</p:attrName>
                                        </p:attrNameLst>
                                      </p:cBhvr>
                                      <p:to>
                                        <p:strVal val="visible"/>
                                      </p:to>
                                    </p:set>
                                    <p:animEffect transition="in" filter="fade">
                                      <p:cBhvr>
                                        <p:cTn id="7" dur="1000"/>
                                        <p:tgtEl>
                                          <p:spTgt spid="1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1371"/>
        <p:cNvGrpSpPr/>
        <p:nvPr/>
      </p:nvGrpSpPr>
      <p:grpSpPr>
        <a:xfrm>
          <a:off x="0" y="0"/>
          <a:ext cx="0" cy="0"/>
          <a:chOff x="0" y="0"/>
          <a:chExt cx="0" cy="0"/>
        </a:xfrm>
      </p:grpSpPr>
      <p:sp>
        <p:nvSpPr>
          <p:cNvPr id="1372" name="Google Shape;1372;p177"/>
          <p:cNvSpPr txBox="1">
            <a:spLocks noGrp="1"/>
          </p:cNvSpPr>
          <p:nvPr>
            <p:ph type="title"/>
          </p:nvPr>
        </p:nvSpPr>
        <p:spPr>
          <a:xfrm>
            <a:off x="280900" y="60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220"/>
              <a:t>What games </a:t>
            </a:r>
            <a:r>
              <a:rPr lang="en" sz="2220" b="1">
                <a:solidFill>
                  <a:schemeClr val="lt1"/>
                </a:solidFill>
                <a:highlight>
                  <a:srgbClr val="FFFF00"/>
                </a:highlight>
              </a:rPr>
              <a:t>can</a:t>
            </a:r>
            <a:r>
              <a:rPr lang="en" sz="2220"/>
              <a:t> you play? (e.g. Video, iPad apps and others).</a:t>
            </a:r>
            <a:endParaRPr sz="2220"/>
          </a:p>
        </p:txBody>
      </p:sp>
      <p:graphicFrame>
        <p:nvGraphicFramePr>
          <p:cNvPr id="1373" name="Google Shape;1373;p177"/>
          <p:cNvGraphicFramePr/>
          <p:nvPr/>
        </p:nvGraphicFramePr>
        <p:xfrm>
          <a:off x="867800" y="745725"/>
          <a:ext cx="3000000" cy="3000000"/>
        </p:xfrm>
        <a:graphic>
          <a:graphicData uri="http://schemas.openxmlformats.org/drawingml/2006/table">
            <a:tbl>
              <a:tblPr>
                <a:noFill/>
                <a:tableStyleId>{03267CD4-AFF1-4CA6-908F-4A235DA3EBE3}</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694675">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559075">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59075">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59075">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59075">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59075">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59075">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chemeClr val="dk1"/>
                          </a:solidFill>
                        </a:rPr>
                        <a:t>I </a:t>
                      </a:r>
                      <a:r>
                        <a:rPr lang="en" sz="2000" b="1">
                          <a:solidFill>
                            <a:schemeClr val="lt1"/>
                          </a:solidFill>
                          <a:highlight>
                            <a:srgbClr val="FFFF00"/>
                          </a:highlight>
                        </a:rPr>
                        <a:t>can</a:t>
                      </a:r>
                      <a:r>
                        <a:rPr lang="en" sz="2000">
                          <a:solidFill>
                            <a:schemeClr val="dk1"/>
                          </a:solidFill>
                        </a:rPr>
                        <a:t> play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1377"/>
        <p:cNvGrpSpPr/>
        <p:nvPr/>
      </p:nvGrpSpPr>
      <p:grpSpPr>
        <a:xfrm>
          <a:off x="0" y="0"/>
          <a:ext cx="0" cy="0"/>
          <a:chOff x="0" y="0"/>
          <a:chExt cx="0" cy="0"/>
        </a:xfrm>
      </p:grpSpPr>
      <p:sp>
        <p:nvSpPr>
          <p:cNvPr id="1378" name="Google Shape;1378;p178"/>
          <p:cNvSpPr txBox="1">
            <a:spLocks noGrp="1"/>
          </p:cNvSpPr>
          <p:nvPr>
            <p:ph type="title"/>
          </p:nvPr>
        </p:nvSpPr>
        <p:spPr>
          <a:xfrm>
            <a:off x="183075" y="3435700"/>
            <a:ext cx="2448000" cy="1409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20"/>
              <a:t>Isn’t </a:t>
            </a:r>
            <a:r>
              <a:rPr lang="en" sz="1420" b="1">
                <a:solidFill>
                  <a:schemeClr val="lt1"/>
                </a:solidFill>
                <a:highlight>
                  <a:srgbClr val="FFFF00"/>
                </a:highlight>
              </a:rPr>
              <a:t>She</a:t>
            </a:r>
            <a:r>
              <a:rPr lang="en" sz="1420"/>
              <a:t> Lovely </a:t>
            </a:r>
            <a:endParaRPr sz="1420"/>
          </a:p>
          <a:p>
            <a:pPr marL="0" lvl="0" indent="0" algn="l" rtl="0">
              <a:spcBef>
                <a:spcPts val="0"/>
              </a:spcBef>
              <a:spcAft>
                <a:spcPts val="0"/>
              </a:spcAft>
              <a:buNone/>
            </a:pPr>
            <a:r>
              <a:rPr lang="en" sz="1420"/>
              <a:t>- Stevie Wonder (Live Performance)</a:t>
            </a:r>
            <a:endParaRPr sz="1420"/>
          </a:p>
          <a:p>
            <a:pPr marL="0" lvl="0" indent="0" algn="l" rtl="0">
              <a:spcBef>
                <a:spcPts val="0"/>
              </a:spcBef>
              <a:spcAft>
                <a:spcPts val="0"/>
              </a:spcAft>
              <a:buNone/>
            </a:pPr>
            <a:r>
              <a:rPr lang="en" sz="1120" u="sng">
                <a:solidFill>
                  <a:schemeClr val="hlink"/>
                </a:solidFill>
                <a:hlinkClick r:id="rId3"/>
              </a:rPr>
              <a:t>https://www.youtube.com/watch?v=RfHQOlHJczU&amp;ab_channel=PedroOrdonez</a:t>
            </a:r>
            <a:endParaRPr sz="1120"/>
          </a:p>
          <a:p>
            <a:pPr marL="0" lvl="0" indent="0" algn="l" rtl="0">
              <a:spcBef>
                <a:spcPts val="0"/>
              </a:spcBef>
              <a:spcAft>
                <a:spcPts val="0"/>
              </a:spcAft>
              <a:buNone/>
            </a:pPr>
            <a:r>
              <a:rPr lang="en" sz="1120"/>
              <a:t>Courtesy of Pedro Ordonez</a:t>
            </a:r>
            <a:endParaRPr sz="1120"/>
          </a:p>
          <a:p>
            <a:pPr marL="0" lvl="0" indent="0" algn="l" rtl="0">
              <a:spcBef>
                <a:spcPts val="0"/>
              </a:spcBef>
              <a:spcAft>
                <a:spcPts val="0"/>
              </a:spcAft>
              <a:buNone/>
            </a:pPr>
            <a:endParaRPr sz="1120"/>
          </a:p>
        </p:txBody>
      </p:sp>
      <p:sp>
        <p:nvSpPr>
          <p:cNvPr id="1379" name="Google Shape;1379;p178"/>
          <p:cNvSpPr txBox="1">
            <a:spLocks noGrp="1"/>
          </p:cNvSpPr>
          <p:nvPr>
            <p:ph type="title"/>
          </p:nvPr>
        </p:nvSpPr>
        <p:spPr>
          <a:xfrm>
            <a:off x="3211450" y="3517825"/>
            <a:ext cx="2852700" cy="691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20" b="1">
                <a:solidFill>
                  <a:schemeClr val="lt1"/>
                </a:solidFill>
                <a:highlight>
                  <a:srgbClr val="FFFF00"/>
                </a:highlight>
              </a:rPr>
              <a:t>He</a:t>
            </a:r>
            <a:r>
              <a:rPr lang="en" sz="1420"/>
              <a:t> Wasn’t Man Enough For Me </a:t>
            </a:r>
            <a:endParaRPr sz="1420"/>
          </a:p>
          <a:p>
            <a:pPr marL="457200" lvl="0" indent="-318770" algn="l" rtl="0">
              <a:spcBef>
                <a:spcPts val="0"/>
              </a:spcBef>
              <a:spcAft>
                <a:spcPts val="0"/>
              </a:spcAft>
              <a:buSzPts val="1420"/>
              <a:buChar char="-"/>
            </a:pPr>
            <a:r>
              <a:rPr lang="en" sz="1420"/>
              <a:t>Toni Braxton</a:t>
            </a:r>
            <a:endParaRPr sz="1420"/>
          </a:p>
          <a:p>
            <a:pPr marL="0" lvl="0" indent="0" algn="l" rtl="0">
              <a:spcBef>
                <a:spcPts val="0"/>
              </a:spcBef>
              <a:spcAft>
                <a:spcPts val="0"/>
              </a:spcAft>
              <a:buNone/>
            </a:pPr>
            <a:r>
              <a:rPr lang="en" sz="1120" u="sng">
                <a:solidFill>
                  <a:schemeClr val="hlink"/>
                </a:solidFill>
                <a:hlinkClick r:id="rId4"/>
              </a:rPr>
              <a:t>https://www.youtube.com/watch?v=9_hKXk2qSuw&amp;ab_channel=ToniBraxtonVEVO</a:t>
            </a:r>
            <a:endParaRPr sz="1120"/>
          </a:p>
          <a:p>
            <a:pPr marL="0" lvl="0" indent="0" algn="l" rtl="0">
              <a:spcBef>
                <a:spcPts val="0"/>
              </a:spcBef>
              <a:spcAft>
                <a:spcPts val="0"/>
              </a:spcAft>
              <a:buNone/>
            </a:pPr>
            <a:endParaRPr sz="1120"/>
          </a:p>
          <a:p>
            <a:pPr marL="0" lvl="0" indent="0" algn="l" rtl="0">
              <a:spcBef>
                <a:spcPts val="0"/>
              </a:spcBef>
              <a:spcAft>
                <a:spcPts val="0"/>
              </a:spcAft>
              <a:buNone/>
            </a:pPr>
            <a:r>
              <a:rPr lang="en" sz="1120"/>
              <a:t>Courtesy of Toni Braxton</a:t>
            </a:r>
            <a:endParaRPr sz="1120"/>
          </a:p>
        </p:txBody>
      </p:sp>
      <p:sp>
        <p:nvSpPr>
          <p:cNvPr id="1380" name="Google Shape;1380;p178"/>
          <p:cNvSpPr txBox="1">
            <a:spLocks noGrp="1"/>
          </p:cNvSpPr>
          <p:nvPr>
            <p:ph type="title"/>
          </p:nvPr>
        </p:nvSpPr>
        <p:spPr>
          <a:xfrm>
            <a:off x="6415100" y="3517825"/>
            <a:ext cx="2337600" cy="1111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20" b="1">
                <a:solidFill>
                  <a:schemeClr val="lt1"/>
                </a:solidFill>
                <a:highlight>
                  <a:srgbClr val="FFFF00"/>
                </a:highlight>
              </a:rPr>
              <a:t>She</a:t>
            </a:r>
            <a:r>
              <a:rPr lang="en" sz="1420"/>
              <a:t> Will Be Loved </a:t>
            </a:r>
            <a:endParaRPr sz="1420"/>
          </a:p>
          <a:p>
            <a:pPr marL="457200" lvl="0" indent="-318770" algn="l" rtl="0">
              <a:spcBef>
                <a:spcPts val="0"/>
              </a:spcBef>
              <a:spcAft>
                <a:spcPts val="0"/>
              </a:spcAft>
              <a:buSzPts val="1420"/>
              <a:buChar char="-"/>
            </a:pPr>
            <a:r>
              <a:rPr lang="en" sz="1420"/>
              <a:t>Maroon 5</a:t>
            </a:r>
            <a:endParaRPr sz="1420"/>
          </a:p>
          <a:p>
            <a:pPr marL="0" lvl="0" indent="0" algn="l" rtl="0">
              <a:spcBef>
                <a:spcPts val="0"/>
              </a:spcBef>
              <a:spcAft>
                <a:spcPts val="0"/>
              </a:spcAft>
              <a:buNone/>
            </a:pPr>
            <a:r>
              <a:rPr lang="en" sz="1120" u="sng">
                <a:solidFill>
                  <a:schemeClr val="hlink"/>
                </a:solidFill>
                <a:hlinkClick r:id="rId5"/>
              </a:rPr>
              <a:t>https://www.youtube.com/watch?v=nIjVuRTm-dc&amp;ab_channel=Maroon5VEVO</a:t>
            </a:r>
            <a:endParaRPr sz="1120"/>
          </a:p>
          <a:p>
            <a:pPr marL="0" lvl="0" indent="0" algn="l" rtl="0">
              <a:spcBef>
                <a:spcPts val="0"/>
              </a:spcBef>
              <a:spcAft>
                <a:spcPts val="0"/>
              </a:spcAft>
              <a:buNone/>
            </a:pPr>
            <a:r>
              <a:rPr lang="en" sz="1120"/>
              <a:t>Courtesy of Maroon 5</a:t>
            </a:r>
            <a:endParaRPr sz="1120"/>
          </a:p>
        </p:txBody>
      </p:sp>
      <p:sp>
        <p:nvSpPr>
          <p:cNvPr id="1381" name="Google Shape;1381;p178"/>
          <p:cNvSpPr txBox="1">
            <a:spLocks noGrp="1"/>
          </p:cNvSpPr>
          <p:nvPr>
            <p:ph type="title"/>
          </p:nvPr>
        </p:nvSpPr>
        <p:spPr>
          <a:xfrm>
            <a:off x="250850" y="293875"/>
            <a:ext cx="8501700" cy="691800"/>
          </a:xfrm>
          <a:prstGeom prst="rect">
            <a:avLst/>
          </a:prstGeom>
        </p:spPr>
        <p:txBody>
          <a:bodyPr spcFirstLastPara="1" wrap="square" lIns="91425" tIns="91425" rIns="91425" bIns="91425" anchor="t" anchorCtr="0">
            <a:noAutofit/>
          </a:bodyPr>
          <a:lstStyle/>
          <a:p>
            <a:pPr marL="457200" lvl="0" indent="0" algn="ctr" rtl="0">
              <a:spcBef>
                <a:spcPts val="0"/>
              </a:spcBef>
              <a:spcAft>
                <a:spcPts val="0"/>
              </a:spcAft>
              <a:buNone/>
            </a:pPr>
            <a:r>
              <a:rPr lang="en" sz="2320" b="1"/>
              <a:t>Let’s listen to a song with the words, </a:t>
            </a:r>
            <a:endParaRPr sz="2320" b="1"/>
          </a:p>
          <a:p>
            <a:pPr marL="457200" lvl="0" indent="0" algn="ctr" rtl="0">
              <a:spcBef>
                <a:spcPts val="0"/>
              </a:spcBef>
              <a:spcAft>
                <a:spcPts val="0"/>
              </a:spcAft>
              <a:buNone/>
            </a:pPr>
            <a:r>
              <a:rPr lang="en" sz="2320" b="1">
                <a:solidFill>
                  <a:srgbClr val="222222"/>
                </a:solidFill>
                <a:highlight>
                  <a:srgbClr val="FFFF00"/>
                </a:highlight>
              </a:rPr>
              <a:t>he</a:t>
            </a:r>
            <a:r>
              <a:rPr lang="en" sz="2320" b="1">
                <a:solidFill>
                  <a:srgbClr val="222222"/>
                </a:solidFill>
              </a:rPr>
              <a:t> </a:t>
            </a:r>
            <a:r>
              <a:rPr lang="en" sz="2320" b="1"/>
              <a:t>or </a:t>
            </a:r>
            <a:r>
              <a:rPr lang="en" sz="2320" b="1">
                <a:solidFill>
                  <a:srgbClr val="222222"/>
                </a:solidFill>
                <a:highlight>
                  <a:srgbClr val="FFFF00"/>
                </a:highlight>
              </a:rPr>
              <a:t>she</a:t>
            </a:r>
            <a:r>
              <a:rPr lang="en" sz="2320" b="1"/>
              <a:t>! </a:t>
            </a:r>
            <a:endParaRPr sz="2320" b="1"/>
          </a:p>
        </p:txBody>
      </p:sp>
      <p:pic>
        <p:nvPicPr>
          <p:cNvPr id="1382" name="Google Shape;1382;p178" descr="Hope you've enjoyed these last three uploads! Thank you all for watching and subscribing to my channel, much love to you all! :)" title="Stevie Wonder - Isn't She Lovely (Hyde Park 2016)">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183075" y="1426825"/>
            <a:ext cx="2448000" cy="1836004"/>
          </a:xfrm>
          <a:prstGeom prst="rect">
            <a:avLst/>
          </a:prstGeom>
          <a:noFill/>
          <a:ln w="76200" cap="flat" cmpd="sng">
            <a:solidFill>
              <a:srgbClr val="FF0000"/>
            </a:solidFill>
            <a:prstDash val="solid"/>
            <a:round/>
            <a:headEnd type="none" w="sm" len="sm"/>
            <a:tailEnd type="none" w="sm" len="sm"/>
          </a:ln>
        </p:spPr>
      </p:pic>
      <p:pic>
        <p:nvPicPr>
          <p:cNvPr id="1383" name="Google Shape;1383;p178" descr="Toni Braxton's official music video for 'He Wasn't Man Enough'. Click to listen to Toni Braxton on Spotify: http://smarturl.it/TBraxSpotify?IQid=...&#10;&#10;As featured on The Essential Toni Braxton. Click to buy the track or album via iTunes: http://smarturl.it/TBraxEssentiTunes?...&#10;Google Play: http://smarturl.it/TBraxHWMEplay?IQid...&#10;Amazon: http://smarturl.it/TBraxEssentAmz?IQi...&#10;&#10;More from Toni Braxton&#10;Un-break My Heart: https://youtu.be/jewX6Yj8Bdg&#10;Spanish Guitar: https://youtu.be/bvd3qCnsAaY&#10;How Could An Angel Break My Heart: https://youtu.be/qsDJRTzN9FY&#10;&#10;More great Classic RNB videos here: http://smarturl.it/ClassicRNB?IQid=TB...&#10;&#10;Follow Toni Braxton&#10;Website: http://www.tonibraxton.com/&#10;Facebook: https://www.facebook.com/tonibraxton&#10;Twitter: https://twitter.com/tonibraxton&#10;Instagram: https://instagram.com/tonibraxton&#10;&#10;Subscribe to Toni Braxton on YouTube: http://smarturl.it/TBraxSub?IQid=TBra...&#10;&#10;---------&#10;&#10;Lyrics:&#10;&#10;Listen girl&#10;Who do you think I am?&#10;Don't you know that he was my man?&#10;But I chose to let him go&#10;So why do you act like&#10;I still care about him?&#10;Looking at me like I'm hurt&#10;When I'm the one who said I didn't&#10;want it to work&#10;Don't you forget I had him first?&#10;&#10;What are you thinking?&#10;Do you know about us back then?&#10;Do you know i dumped your husband,&#10;girlfriend?&#10;I'm not thinking 'bout him&#10;But you married him&#10;Do you know I made him leave?&#10;Do you know he begged to stay with me?&#10;He wasn't man enough for me&quot;" title="Toni Braxton - He Wasn't Man Enough (Video Version)">
            <a:hlinkClick r:id="rId8"/>
          </p:cNvPr>
          <p:cNvPicPr preferRelativeResize="0"/>
          <p:nvPr/>
        </p:nvPicPr>
        <p:blipFill>
          <a:blip r:embed="rId9" cstate="screen">
            <a:alphaModFix/>
            <a:extLst>
              <a:ext uri="{28A0092B-C50C-407E-A947-70E740481C1C}">
                <a14:useLocalDpi xmlns:a14="http://schemas.microsoft.com/office/drawing/2010/main"/>
              </a:ext>
            </a:extLst>
          </a:blip>
          <a:stretch>
            <a:fillRect/>
          </a:stretch>
        </p:blipFill>
        <p:spPr>
          <a:xfrm>
            <a:off x="3348000" y="1426825"/>
            <a:ext cx="2448000" cy="1836004"/>
          </a:xfrm>
          <a:prstGeom prst="rect">
            <a:avLst/>
          </a:prstGeom>
          <a:noFill/>
          <a:ln w="76200" cap="flat" cmpd="sng">
            <a:solidFill>
              <a:srgbClr val="FFFF00"/>
            </a:solidFill>
            <a:prstDash val="solid"/>
            <a:round/>
            <a:headEnd type="none" w="sm" len="sm"/>
            <a:tailEnd type="none" w="sm" len="sm"/>
          </a:ln>
        </p:spPr>
      </p:pic>
      <p:pic>
        <p:nvPicPr>
          <p:cNvPr id="1384" name="Google Shape;1384;p178" descr="REMASTERED IN HD!&#10;Sign up for updates: http://smarturl.it/Maroon5.News&#10;Music video by Maroon 5 performing She Will Be Loved. (C) 2004 OctoScope Music, LLC&#10;&#10;#Remastered" title="Maroon 5 - She Will Be Loved (Official Music Video)">
            <a:hlinkClick r:id="rId10"/>
          </p:cNvPr>
          <p:cNvPicPr preferRelativeResize="0"/>
          <p:nvPr/>
        </p:nvPicPr>
        <p:blipFill>
          <a:blip r:embed="rId11" cstate="screen">
            <a:alphaModFix/>
            <a:extLst>
              <a:ext uri="{28A0092B-C50C-407E-A947-70E740481C1C}">
                <a14:useLocalDpi xmlns:a14="http://schemas.microsoft.com/office/drawing/2010/main"/>
              </a:ext>
            </a:extLst>
          </a:blip>
          <a:stretch>
            <a:fillRect/>
          </a:stretch>
        </p:blipFill>
        <p:spPr>
          <a:xfrm>
            <a:off x="6415100" y="1426825"/>
            <a:ext cx="2448000" cy="1836000"/>
          </a:xfrm>
          <a:prstGeom prst="rect">
            <a:avLst/>
          </a:prstGeom>
          <a:noFill/>
          <a:ln w="76200" cap="flat" cmpd="sng">
            <a:solidFill>
              <a:srgbClr val="00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82"/>
                                        </p:tgtEl>
                                        <p:attrNameLst>
                                          <p:attrName>style.visibility</p:attrName>
                                        </p:attrNameLst>
                                      </p:cBhvr>
                                      <p:to>
                                        <p:strVal val="visible"/>
                                      </p:to>
                                    </p:set>
                                    <p:animEffect transition="in" filter="fade">
                                      <p:cBhvr>
                                        <p:cTn id="7" dur="1000"/>
                                        <p:tgtEl>
                                          <p:spTgt spid="138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83"/>
                                        </p:tgtEl>
                                        <p:attrNameLst>
                                          <p:attrName>style.visibility</p:attrName>
                                        </p:attrNameLst>
                                      </p:cBhvr>
                                      <p:to>
                                        <p:strVal val="visible"/>
                                      </p:to>
                                    </p:set>
                                    <p:animEffect transition="in" filter="fade">
                                      <p:cBhvr>
                                        <p:cTn id="12" dur="1000"/>
                                        <p:tgtEl>
                                          <p:spTgt spid="138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84"/>
                                        </p:tgtEl>
                                        <p:attrNameLst>
                                          <p:attrName>style.visibility</p:attrName>
                                        </p:attrNameLst>
                                      </p:cBhvr>
                                      <p:to>
                                        <p:strVal val="visible"/>
                                      </p:to>
                                    </p:set>
                                    <p:animEffect transition="in" filter="fade">
                                      <p:cBhvr>
                                        <p:cTn id="17" dur="1000"/>
                                        <p:tgtEl>
                                          <p:spTgt spid="13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1388"/>
        <p:cNvGrpSpPr/>
        <p:nvPr/>
      </p:nvGrpSpPr>
      <p:grpSpPr>
        <a:xfrm>
          <a:off x="0" y="0"/>
          <a:ext cx="0" cy="0"/>
          <a:chOff x="0" y="0"/>
          <a:chExt cx="0" cy="0"/>
        </a:xfrm>
      </p:grpSpPr>
      <p:sp>
        <p:nvSpPr>
          <p:cNvPr id="1389" name="Google Shape;1389;p17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is</a:t>
            </a:r>
            <a:endParaRPr b="1">
              <a:solidFill>
                <a:srgbClr val="222222"/>
              </a:solidFill>
              <a:highlight>
                <a:srgbClr val="FFFF00"/>
              </a:highlight>
            </a:endParaRPr>
          </a:p>
        </p:txBody>
      </p:sp>
      <p:sp>
        <p:nvSpPr>
          <p:cNvPr id="1390" name="Google Shape;1390;p179"/>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00000"/>
              </a:lnSpc>
              <a:spcBef>
                <a:spcPts val="1200"/>
              </a:spcBef>
              <a:spcAft>
                <a:spcPts val="0"/>
              </a:spcAft>
              <a:buNone/>
            </a:pPr>
            <a:r>
              <a:rPr lang="en" sz="1400">
                <a:solidFill>
                  <a:srgbClr val="FFFFFF"/>
                </a:solidFill>
              </a:rPr>
              <a:t>SHARE INFORMATION </a:t>
            </a:r>
            <a:r>
              <a:rPr lang="en" sz="1400" b="1">
                <a:solidFill>
                  <a:srgbClr val="FFFFFF"/>
                </a:solidFill>
              </a:rPr>
              <a:t>(</a:t>
            </a:r>
            <a:r>
              <a:rPr lang="en" sz="1400">
                <a:solidFill>
                  <a:srgbClr val="FFFFFF"/>
                </a:solidFill>
              </a:rPr>
              <a:t>e.g. this </a:t>
            </a:r>
            <a:r>
              <a:rPr lang="en" sz="1400" b="1">
                <a:solidFill>
                  <a:srgbClr val="FFFFFF"/>
                </a:solidFill>
              </a:rPr>
              <a:t>is </a:t>
            </a:r>
            <a:r>
              <a:rPr lang="en" sz="1400">
                <a:solidFill>
                  <a:srgbClr val="FFFFFF"/>
                </a:solidFill>
              </a:rPr>
              <a:t>good)</a:t>
            </a:r>
            <a:endParaRPr sz="1400">
              <a:solidFill>
                <a:srgbClr val="FFFFFF"/>
              </a:solidFill>
            </a:endParaRPr>
          </a:p>
          <a:p>
            <a:pPr marL="0" lvl="0" indent="0" algn="l" rtl="0">
              <a:lnSpc>
                <a:spcPct val="100000"/>
              </a:lnSpc>
              <a:spcBef>
                <a:spcPts val="1200"/>
              </a:spcBef>
              <a:spcAft>
                <a:spcPts val="0"/>
              </a:spcAft>
              <a:buNone/>
            </a:pPr>
            <a:r>
              <a:rPr lang="en" sz="1400">
                <a:solidFill>
                  <a:srgbClr val="FFFFFF"/>
                </a:solidFill>
              </a:rPr>
              <a:t>COMPLIMENT (e.g. she </a:t>
            </a:r>
            <a:r>
              <a:rPr lang="en" sz="1400" b="1">
                <a:solidFill>
                  <a:srgbClr val="FFFFFF"/>
                </a:solidFill>
              </a:rPr>
              <a:t>is </a:t>
            </a:r>
            <a:r>
              <a:rPr lang="en" sz="1400">
                <a:solidFill>
                  <a:srgbClr val="FFFFFF"/>
                </a:solidFill>
              </a:rPr>
              <a:t>pretty)</a:t>
            </a:r>
            <a:endParaRPr sz="1400">
              <a:solidFill>
                <a:srgbClr val="FFFFFF"/>
              </a:solidFill>
            </a:endParaRPr>
          </a:p>
          <a:p>
            <a:pPr marL="0" lvl="0" indent="0" algn="l" rtl="0">
              <a:lnSpc>
                <a:spcPct val="100000"/>
              </a:lnSpc>
              <a:spcBef>
                <a:spcPts val="1200"/>
              </a:spcBef>
              <a:spcAft>
                <a:spcPts val="0"/>
              </a:spcAft>
              <a:buNone/>
            </a:pPr>
            <a:r>
              <a:rPr lang="en" sz="1400">
                <a:solidFill>
                  <a:srgbClr val="FFFFFF"/>
                </a:solidFill>
              </a:rPr>
              <a:t>AFFIRM (e.g. this </a:t>
            </a:r>
            <a:r>
              <a:rPr lang="en" sz="1400" b="1">
                <a:solidFill>
                  <a:srgbClr val="FFFFFF"/>
                </a:solidFill>
              </a:rPr>
              <a:t>is</a:t>
            </a:r>
            <a:r>
              <a:rPr lang="en" sz="1400">
                <a:solidFill>
                  <a:srgbClr val="FFFFFF"/>
                </a:solidFill>
              </a:rPr>
              <a:t> correct)</a:t>
            </a:r>
            <a:endParaRPr sz="1400">
              <a:solidFill>
                <a:srgbClr val="FFFFFF"/>
              </a:solidFill>
            </a:endParaRPr>
          </a:p>
          <a:p>
            <a:pPr marL="0" lvl="0" indent="0" algn="l" rtl="0">
              <a:lnSpc>
                <a:spcPct val="100000"/>
              </a:lnSpc>
              <a:spcBef>
                <a:spcPts val="1200"/>
              </a:spcBef>
              <a:spcAft>
                <a:spcPts val="1200"/>
              </a:spcAft>
              <a:buNone/>
            </a:pPr>
            <a:r>
              <a:rPr lang="en" sz="1400">
                <a:solidFill>
                  <a:srgbClr val="FFFFFF"/>
                </a:solidFill>
              </a:rPr>
              <a:t>NEGATE (e.g. this</a:t>
            </a:r>
            <a:r>
              <a:rPr lang="en" sz="1400" b="1">
                <a:solidFill>
                  <a:srgbClr val="FFFFFF"/>
                </a:solidFill>
              </a:rPr>
              <a:t> is</a:t>
            </a:r>
            <a:r>
              <a:rPr lang="en" sz="1400">
                <a:solidFill>
                  <a:srgbClr val="FFFFFF"/>
                </a:solidFill>
              </a:rPr>
              <a:t> not my thing)</a:t>
            </a:r>
            <a:endParaRPr sz="1400">
              <a:solidFill>
                <a:srgbClr val="FFFFFF"/>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1394"/>
        <p:cNvGrpSpPr/>
        <p:nvPr/>
      </p:nvGrpSpPr>
      <p:grpSpPr>
        <a:xfrm>
          <a:off x="0" y="0"/>
          <a:ext cx="0" cy="0"/>
          <a:chOff x="0" y="0"/>
          <a:chExt cx="0" cy="0"/>
        </a:xfrm>
      </p:grpSpPr>
      <p:sp>
        <p:nvSpPr>
          <p:cNvPr id="1395" name="Google Shape;1395;p18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solidFill>
                  <a:schemeClr val="lt1"/>
                </a:solidFill>
                <a:highlight>
                  <a:srgbClr val="FFFF00"/>
                </a:highlight>
              </a:rPr>
              <a:t>Is</a:t>
            </a:r>
            <a:r>
              <a:rPr lang="en"/>
              <a:t> -</a:t>
            </a:r>
            <a:r>
              <a:rPr lang="en" b="1">
                <a:solidFill>
                  <a:schemeClr val="lt1"/>
                </a:solidFill>
                <a:highlight>
                  <a:srgbClr val="FFFF00"/>
                </a:highlight>
              </a:rPr>
              <a:t>is</a:t>
            </a:r>
            <a:r>
              <a:rPr lang="en"/>
              <a:t> a magical word that can help us </a:t>
            </a:r>
            <a:r>
              <a:rPr lang="en" i="1"/>
              <a:t>explain</a:t>
            </a:r>
            <a:r>
              <a:rPr lang="en"/>
              <a:t> and </a:t>
            </a:r>
            <a:r>
              <a:rPr lang="en" i="1"/>
              <a:t>describe</a:t>
            </a:r>
            <a:endParaRPr i="1"/>
          </a:p>
        </p:txBody>
      </p:sp>
      <p:sp>
        <p:nvSpPr>
          <p:cNvPr id="1396" name="Google Shape;1396;p180"/>
          <p:cNvSpPr txBox="1">
            <a:spLocks noGrp="1"/>
          </p:cNvSpPr>
          <p:nvPr>
            <p:ph type="body" idx="1"/>
          </p:nvPr>
        </p:nvSpPr>
        <p:spPr>
          <a:xfrm>
            <a:off x="311700" y="1152475"/>
            <a:ext cx="8520600" cy="5190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358"/>
              <a:buNone/>
            </a:pPr>
            <a:r>
              <a:rPr lang="en" sz="2150" b="1">
                <a:solidFill>
                  <a:schemeClr val="dk1"/>
                </a:solidFill>
              </a:rPr>
              <a:t>Let’s practice: </a:t>
            </a:r>
            <a:endParaRPr sz="2150" b="1">
              <a:solidFill>
                <a:schemeClr val="dk1"/>
              </a:solidFill>
            </a:endParaRPr>
          </a:p>
          <a:p>
            <a:pPr marL="0" lvl="0" indent="0" algn="l" rtl="0">
              <a:lnSpc>
                <a:spcPct val="95000"/>
              </a:lnSpc>
              <a:spcBef>
                <a:spcPts val="1200"/>
              </a:spcBef>
              <a:spcAft>
                <a:spcPts val="1200"/>
              </a:spcAft>
              <a:buSzPts val="358"/>
              <a:buNone/>
            </a:pPr>
            <a:endParaRPr sz="585">
              <a:solidFill>
                <a:schemeClr val="dk1"/>
              </a:solidFill>
            </a:endParaRPr>
          </a:p>
        </p:txBody>
      </p:sp>
      <p:graphicFrame>
        <p:nvGraphicFramePr>
          <p:cNvPr id="1397" name="Google Shape;1397;p180"/>
          <p:cNvGraphicFramePr/>
          <p:nvPr/>
        </p:nvGraphicFramePr>
        <p:xfrm>
          <a:off x="399450" y="1806225"/>
          <a:ext cx="3000000" cy="3000000"/>
        </p:xfrm>
        <a:graphic>
          <a:graphicData uri="http://schemas.openxmlformats.org/drawingml/2006/table">
            <a:tbl>
              <a:tblPr>
                <a:noFill/>
                <a:tableStyleId>{03267CD4-AFF1-4CA6-908F-4A235DA3EBE3}</a:tableStyleId>
              </a:tblPr>
              <a:tblGrid>
                <a:gridCol w="5813350">
                  <a:extLst>
                    <a:ext uri="{9D8B030D-6E8A-4147-A177-3AD203B41FA5}">
                      <a16:colId xmlns:a16="http://schemas.microsoft.com/office/drawing/2014/main" val="20000"/>
                    </a:ext>
                  </a:extLst>
                </a:gridCol>
              </a:tblGrid>
              <a:tr h="434950">
                <a:tc>
                  <a:txBody>
                    <a:bodyPr/>
                    <a:lstStyle/>
                    <a:p>
                      <a:pPr marL="0" lvl="0" indent="0" algn="l" rtl="0">
                        <a:lnSpc>
                          <a:spcPct val="115000"/>
                        </a:lnSpc>
                        <a:spcBef>
                          <a:spcPts val="0"/>
                        </a:spcBef>
                        <a:spcAft>
                          <a:spcPts val="1200"/>
                        </a:spcAft>
                        <a:buNone/>
                      </a:pPr>
                      <a:r>
                        <a:rPr lang="en" sz="1800">
                          <a:solidFill>
                            <a:schemeClr val="dk1"/>
                          </a:solidFill>
                        </a:rPr>
                        <a:t>My favorite movie </a:t>
                      </a:r>
                      <a:r>
                        <a:rPr lang="en" sz="1800" b="1">
                          <a:solidFill>
                            <a:schemeClr val="lt1"/>
                          </a:solidFill>
                          <a:highlight>
                            <a:srgbClr val="FFFF00"/>
                          </a:highlight>
                        </a:rPr>
                        <a:t>is</a:t>
                      </a:r>
                      <a:r>
                        <a:rPr lang="en" sz="1800" b="1">
                          <a:solidFill>
                            <a:schemeClr val="dk1"/>
                          </a:solidFill>
                          <a:highlight>
                            <a:srgbClr val="FFFF00"/>
                          </a:highlight>
                        </a:rPr>
                        <a:t> </a:t>
                      </a:r>
                      <a:endParaRPr b="1">
                        <a:solidFill>
                          <a:schemeClr val="dk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57175">
                <a:tc>
                  <a:txBody>
                    <a:bodyPr/>
                    <a:lstStyle/>
                    <a:p>
                      <a:pPr marL="0" lvl="0" indent="0" algn="l" rtl="0">
                        <a:lnSpc>
                          <a:spcPct val="115000"/>
                        </a:lnSpc>
                        <a:spcBef>
                          <a:spcPts val="0"/>
                        </a:spcBef>
                        <a:spcAft>
                          <a:spcPts val="1200"/>
                        </a:spcAft>
                        <a:buNone/>
                      </a:pPr>
                      <a:r>
                        <a:rPr lang="en" sz="1800">
                          <a:solidFill>
                            <a:schemeClr val="dk1"/>
                          </a:solidFill>
                        </a:rPr>
                        <a:t>My favorite video game </a:t>
                      </a:r>
                      <a:r>
                        <a:rPr lang="en" sz="1800" b="1">
                          <a:solidFill>
                            <a:schemeClr val="lt1"/>
                          </a:solidFill>
                          <a:highlight>
                            <a:srgbClr val="FFFF00"/>
                          </a:highlight>
                        </a:rPr>
                        <a:t>is</a:t>
                      </a:r>
                      <a:r>
                        <a:rPr lang="en" sz="1800" b="1">
                          <a:solidFill>
                            <a:schemeClr val="dk1"/>
                          </a:solidFill>
                          <a:highlight>
                            <a:srgbClr val="FFFF00"/>
                          </a:highlight>
                        </a:rPr>
                        <a:t> </a:t>
                      </a:r>
                      <a:endParaRPr b="1">
                        <a:solidFill>
                          <a:schemeClr val="dk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57175">
                <a:tc>
                  <a:txBody>
                    <a:bodyPr/>
                    <a:lstStyle/>
                    <a:p>
                      <a:pPr marL="0" lvl="0" indent="0" algn="l" rtl="0">
                        <a:lnSpc>
                          <a:spcPct val="115000"/>
                        </a:lnSpc>
                        <a:spcBef>
                          <a:spcPts val="0"/>
                        </a:spcBef>
                        <a:spcAft>
                          <a:spcPts val="1200"/>
                        </a:spcAft>
                        <a:buNone/>
                      </a:pPr>
                      <a:r>
                        <a:rPr lang="en" sz="1800">
                          <a:solidFill>
                            <a:schemeClr val="dk1"/>
                          </a:solidFill>
                        </a:rPr>
                        <a:t>My favorite superhero </a:t>
                      </a:r>
                      <a:r>
                        <a:rPr lang="en" sz="1800" b="1">
                          <a:solidFill>
                            <a:schemeClr val="lt1"/>
                          </a:solidFill>
                          <a:highlight>
                            <a:srgbClr val="FFFF00"/>
                          </a:highlight>
                        </a:rPr>
                        <a:t>is</a:t>
                      </a:r>
                      <a:endParaRPr sz="1800" b="1">
                        <a:solidFill>
                          <a:schemeClr val="dk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57175">
                <a:tc>
                  <a:txBody>
                    <a:bodyPr/>
                    <a:lstStyle/>
                    <a:p>
                      <a:pPr marL="0" lvl="0" indent="0" algn="l" rtl="0">
                        <a:lnSpc>
                          <a:spcPct val="115000"/>
                        </a:lnSpc>
                        <a:spcBef>
                          <a:spcPts val="0"/>
                        </a:spcBef>
                        <a:spcAft>
                          <a:spcPts val="1200"/>
                        </a:spcAft>
                        <a:buNone/>
                      </a:pPr>
                      <a:r>
                        <a:rPr lang="en" sz="1800">
                          <a:solidFill>
                            <a:schemeClr val="dk1"/>
                          </a:solidFill>
                        </a:rPr>
                        <a:t>My favorite TV show </a:t>
                      </a:r>
                      <a:r>
                        <a:rPr lang="en" sz="1800" b="1">
                          <a:solidFill>
                            <a:schemeClr val="lt1"/>
                          </a:solidFill>
                          <a:highlight>
                            <a:srgbClr val="FFFF00"/>
                          </a:highlight>
                        </a:rPr>
                        <a:t>is</a:t>
                      </a:r>
                      <a:r>
                        <a:rPr lang="en" sz="1800" b="1">
                          <a:solidFill>
                            <a:schemeClr val="dk1"/>
                          </a:solidFill>
                          <a:highlight>
                            <a:srgbClr val="FFFF00"/>
                          </a:highlight>
                        </a:rPr>
                        <a:t> </a:t>
                      </a:r>
                      <a:endParaRPr sz="1800" b="1">
                        <a:solidFill>
                          <a:schemeClr val="dk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57175">
                <a:tc>
                  <a:txBody>
                    <a:bodyPr/>
                    <a:lstStyle/>
                    <a:p>
                      <a:pPr marL="0" lvl="0" indent="0" algn="l" rtl="0">
                        <a:lnSpc>
                          <a:spcPct val="115000"/>
                        </a:lnSpc>
                        <a:spcBef>
                          <a:spcPts val="0"/>
                        </a:spcBef>
                        <a:spcAft>
                          <a:spcPts val="1200"/>
                        </a:spcAft>
                        <a:buNone/>
                      </a:pPr>
                      <a:r>
                        <a:rPr lang="en" sz="1800">
                          <a:solidFill>
                            <a:schemeClr val="dk1"/>
                          </a:solidFill>
                        </a:rPr>
                        <a:t>My favorite social media app </a:t>
                      </a:r>
                      <a:r>
                        <a:rPr lang="en" sz="1800" b="1">
                          <a:solidFill>
                            <a:schemeClr val="lt1"/>
                          </a:solidFill>
                          <a:highlight>
                            <a:srgbClr val="FFFF00"/>
                          </a:highlight>
                        </a:rPr>
                        <a:t>is</a:t>
                      </a: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57175">
                <a:tc>
                  <a:txBody>
                    <a:bodyPr/>
                    <a:lstStyle/>
                    <a:p>
                      <a:pPr marL="0" lvl="0" indent="0" algn="l" rtl="0">
                        <a:lnSpc>
                          <a:spcPct val="115000"/>
                        </a:lnSpc>
                        <a:spcBef>
                          <a:spcPts val="0"/>
                        </a:spcBef>
                        <a:spcAft>
                          <a:spcPts val="1200"/>
                        </a:spcAft>
                        <a:buNone/>
                      </a:pPr>
                      <a:r>
                        <a:rPr lang="en" sz="1800">
                          <a:solidFill>
                            <a:schemeClr val="dk1"/>
                          </a:solidFill>
                        </a:rPr>
                        <a:t>My favorite thing about technology </a:t>
                      </a:r>
                      <a:r>
                        <a:rPr lang="en" sz="1800" b="1">
                          <a:solidFill>
                            <a:schemeClr val="lt1"/>
                          </a:solidFill>
                          <a:highlight>
                            <a:srgbClr val="FFFF00"/>
                          </a:highlight>
                        </a:rPr>
                        <a:t>is</a:t>
                      </a:r>
                      <a:r>
                        <a:rPr lang="en" sz="1800" b="1">
                          <a:solidFill>
                            <a:schemeClr val="dk1"/>
                          </a:solidFill>
                          <a:highlight>
                            <a:srgbClr val="FFFF00"/>
                          </a:highlight>
                        </a:rPr>
                        <a:t> </a:t>
                      </a: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pic>
        <p:nvPicPr>
          <p:cNvPr id="1398" name="Google Shape;1398;p180"/>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346250" y="852372"/>
            <a:ext cx="946401" cy="953862"/>
          </a:xfrm>
          <a:prstGeom prst="rect">
            <a:avLst/>
          </a:prstGeom>
          <a:noFill/>
          <a:ln>
            <a:noFill/>
          </a:ln>
        </p:spPr>
      </p:pic>
      <p:pic>
        <p:nvPicPr>
          <p:cNvPr id="1399" name="Google Shape;1399;p180"/>
          <p:cNvPicPr preferRelativeResize="0"/>
          <p:nvPr/>
        </p:nvPicPr>
        <p:blipFill rotWithShape="1">
          <a:blip r:embed="rId4" cstate="screen">
            <a:alphaModFix/>
            <a:extLst>
              <a:ext uri="{28A0092B-C50C-407E-A947-70E740481C1C}">
                <a14:useLocalDpi xmlns:a14="http://schemas.microsoft.com/office/drawing/2010/main"/>
              </a:ext>
            </a:extLst>
          </a:blip>
          <a:srcRect t="18116" b="17847"/>
          <a:stretch/>
        </p:blipFill>
        <p:spPr>
          <a:xfrm rot="791636">
            <a:off x="7123700" y="1157700"/>
            <a:ext cx="1906151" cy="1220666"/>
          </a:xfrm>
          <a:prstGeom prst="rect">
            <a:avLst/>
          </a:prstGeom>
          <a:noFill/>
          <a:ln>
            <a:noFill/>
          </a:ln>
        </p:spPr>
      </p:pic>
      <p:pic>
        <p:nvPicPr>
          <p:cNvPr id="1400" name="Google Shape;1400;p180"/>
          <p:cNvPicPr preferRelativeResize="0"/>
          <p:nvPr/>
        </p:nvPicPr>
        <p:blipFill rotWithShape="1">
          <a:blip r:embed="rId5" cstate="screen">
            <a:alphaModFix/>
            <a:extLst>
              <a:ext uri="{28A0092B-C50C-407E-A947-70E740481C1C}">
                <a14:useLocalDpi xmlns:a14="http://schemas.microsoft.com/office/drawing/2010/main"/>
              </a:ext>
            </a:extLst>
          </a:blip>
          <a:srcRect l="47467" b="75538"/>
          <a:stretch/>
        </p:blipFill>
        <p:spPr>
          <a:xfrm>
            <a:off x="7636163" y="2574975"/>
            <a:ext cx="1453424" cy="682099"/>
          </a:xfrm>
          <a:prstGeom prst="rect">
            <a:avLst/>
          </a:prstGeom>
          <a:noFill/>
          <a:ln>
            <a:noFill/>
          </a:ln>
        </p:spPr>
      </p:pic>
      <p:pic>
        <p:nvPicPr>
          <p:cNvPr id="1401" name="Google Shape;1401;p180"/>
          <p:cNvPicPr preferRelativeResize="0"/>
          <p:nvPr/>
        </p:nvPicPr>
        <p:blipFill rotWithShape="1">
          <a:blip r:embed="rId6" cstate="screen">
            <a:alphaModFix/>
            <a:extLst>
              <a:ext uri="{28A0092B-C50C-407E-A947-70E740481C1C}">
                <a14:useLocalDpi xmlns:a14="http://schemas.microsoft.com/office/drawing/2010/main"/>
              </a:ext>
            </a:extLst>
          </a:blip>
          <a:srcRect l="49715" t="23152" b="53981"/>
          <a:stretch/>
        </p:blipFill>
        <p:spPr>
          <a:xfrm>
            <a:off x="6212800" y="2574975"/>
            <a:ext cx="1488326" cy="682099"/>
          </a:xfrm>
          <a:prstGeom prst="rect">
            <a:avLst/>
          </a:prstGeom>
          <a:noFill/>
          <a:ln>
            <a:noFill/>
          </a:ln>
        </p:spPr>
      </p:pic>
      <p:pic>
        <p:nvPicPr>
          <p:cNvPr id="1402" name="Google Shape;1402;p180"/>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6153949" y="3418899"/>
            <a:ext cx="1224600" cy="1224600"/>
          </a:xfrm>
          <a:prstGeom prst="rect">
            <a:avLst/>
          </a:prstGeom>
          <a:noFill/>
          <a:ln>
            <a:noFill/>
          </a:ln>
        </p:spPr>
      </p:pic>
      <p:pic>
        <p:nvPicPr>
          <p:cNvPr id="1403" name="Google Shape;1403;p180"/>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7636182" y="3473694"/>
            <a:ext cx="1453402" cy="968556"/>
          </a:xfrm>
          <a:prstGeom prst="rect">
            <a:avLst/>
          </a:prstGeom>
          <a:noFill/>
          <a:ln>
            <a:noFill/>
          </a:ln>
        </p:spPr>
      </p:pic>
      <p:sp>
        <p:nvSpPr>
          <p:cNvPr id="1404" name="Google Shape;1404;p180"/>
          <p:cNvSpPr txBox="1"/>
          <p:nvPr/>
        </p:nvSpPr>
        <p:spPr>
          <a:xfrm>
            <a:off x="7712175" y="4549275"/>
            <a:ext cx="13014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By LoboStudioHamburg</a:t>
            </a:r>
            <a:endParaRPr sz="800">
              <a:solidFill>
                <a:schemeClr val="dk1"/>
              </a:solidFill>
            </a:endParaRPr>
          </a:p>
          <a:p>
            <a:pPr marL="0" lvl="0" indent="0" algn="l" rtl="0">
              <a:spcBef>
                <a:spcPts val="0"/>
              </a:spcBef>
              <a:spcAft>
                <a:spcPts val="0"/>
              </a:spcAft>
              <a:buNone/>
            </a:pPr>
            <a:endParaRPr sz="800">
              <a:solidFill>
                <a:schemeClr val="dk1"/>
              </a:solidFill>
            </a:endParaRPr>
          </a:p>
        </p:txBody>
      </p:sp>
      <p:pic>
        <p:nvPicPr>
          <p:cNvPr id="1405" name="Google Shape;1405;p180"/>
          <p:cNvPicPr preferRelativeResize="0"/>
          <p:nvPr/>
        </p:nvPicPr>
        <p:blipFill rotWithShape="1">
          <a:blip r:embed="rId9" cstate="screen">
            <a:alphaModFix/>
            <a:extLst>
              <a:ext uri="{28A0092B-C50C-407E-A947-70E740481C1C}">
                <a14:useLocalDpi xmlns:a14="http://schemas.microsoft.com/office/drawing/2010/main"/>
              </a:ext>
            </a:extLst>
          </a:blip>
          <a:srcRect l="18964" r="12892"/>
          <a:stretch/>
        </p:blipFill>
        <p:spPr>
          <a:xfrm>
            <a:off x="5867925" y="852375"/>
            <a:ext cx="946399" cy="1388800"/>
          </a:xfrm>
          <a:prstGeom prst="rect">
            <a:avLst/>
          </a:prstGeom>
          <a:noFill/>
          <a:ln>
            <a:noFill/>
          </a:ln>
          <a:effectLst>
            <a:outerShdw blurRad="57150" dist="38100" dir="5400000" algn="bl" rotWithShape="0">
              <a:srgbClr val="FFFFFF">
                <a:alpha val="50000"/>
              </a:srgbClr>
            </a:outerShdw>
          </a:effec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1409"/>
        <p:cNvGrpSpPr/>
        <p:nvPr/>
      </p:nvGrpSpPr>
      <p:grpSpPr>
        <a:xfrm>
          <a:off x="0" y="0"/>
          <a:ext cx="0" cy="0"/>
          <a:chOff x="0" y="0"/>
          <a:chExt cx="0" cy="0"/>
        </a:xfrm>
      </p:grpSpPr>
      <p:sp>
        <p:nvSpPr>
          <p:cNvPr id="1410" name="Google Shape;1410;p181"/>
          <p:cNvSpPr txBox="1">
            <a:spLocks noGrp="1"/>
          </p:cNvSpPr>
          <p:nvPr>
            <p:ph type="title"/>
          </p:nvPr>
        </p:nvSpPr>
        <p:spPr>
          <a:xfrm>
            <a:off x="311700" y="66950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Tell us MORE! </a:t>
            </a:r>
            <a:endParaRPr/>
          </a:p>
          <a:p>
            <a:pPr marL="0" lvl="0" indent="0" algn="l" rtl="0">
              <a:spcBef>
                <a:spcPts val="0"/>
              </a:spcBef>
              <a:spcAft>
                <a:spcPts val="0"/>
              </a:spcAft>
              <a:buNone/>
            </a:pPr>
            <a:r>
              <a:rPr lang="en" sz="2577"/>
              <a:t>Teach the group about your favorite movie/ TV show or game!</a:t>
            </a:r>
            <a:endParaRPr sz="2577"/>
          </a:p>
        </p:txBody>
      </p:sp>
      <p:graphicFrame>
        <p:nvGraphicFramePr>
          <p:cNvPr id="1411" name="Google Shape;1411;p181"/>
          <p:cNvGraphicFramePr/>
          <p:nvPr/>
        </p:nvGraphicFramePr>
        <p:xfrm>
          <a:off x="311700" y="1864775"/>
          <a:ext cx="3000000" cy="3000000"/>
        </p:xfrm>
        <a:graphic>
          <a:graphicData uri="http://schemas.openxmlformats.org/drawingml/2006/table">
            <a:tbl>
              <a:tblPr>
                <a:noFill/>
                <a:tableStyleId>{03267CD4-AFF1-4CA6-908F-4A235DA3EBE3}</a:tableStyleId>
              </a:tblPr>
              <a:tblGrid>
                <a:gridCol w="6267200">
                  <a:extLst>
                    <a:ext uri="{9D8B030D-6E8A-4147-A177-3AD203B41FA5}">
                      <a16:colId xmlns:a16="http://schemas.microsoft.com/office/drawing/2014/main" val="20000"/>
                    </a:ext>
                  </a:extLst>
                </a:gridCol>
              </a:tblGrid>
              <a:tr h="457175">
                <a:tc>
                  <a:txBody>
                    <a:bodyPr/>
                    <a:lstStyle/>
                    <a:p>
                      <a:pPr marL="0" lvl="0" indent="0" algn="l" rtl="0">
                        <a:lnSpc>
                          <a:spcPct val="115000"/>
                        </a:lnSpc>
                        <a:spcBef>
                          <a:spcPts val="0"/>
                        </a:spcBef>
                        <a:spcAft>
                          <a:spcPts val="1200"/>
                        </a:spcAft>
                        <a:buNone/>
                      </a:pPr>
                      <a:r>
                        <a:rPr lang="en" sz="2000">
                          <a:solidFill>
                            <a:schemeClr val="dk1"/>
                          </a:solidFill>
                        </a:rPr>
                        <a:t>My favorite [...] </a:t>
                      </a:r>
                      <a:r>
                        <a:rPr lang="en" sz="2000" b="1">
                          <a:solidFill>
                            <a:schemeClr val="lt1"/>
                          </a:solidFill>
                          <a:highlight>
                            <a:srgbClr val="FFFF00"/>
                          </a:highlight>
                        </a:rPr>
                        <a:t>is</a:t>
                      </a:r>
                      <a:r>
                        <a:rPr lang="en" sz="2000" b="1">
                          <a:solidFill>
                            <a:schemeClr val="dk1"/>
                          </a:solidFill>
                          <a:highlight>
                            <a:srgbClr val="FFFF00"/>
                          </a:highlight>
                        </a:rPr>
                        <a:t> </a:t>
                      </a:r>
                      <a:endParaRPr sz="1600" b="1">
                        <a:solidFill>
                          <a:schemeClr val="dk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57175">
                <a:tc>
                  <a:txBody>
                    <a:bodyPr/>
                    <a:lstStyle/>
                    <a:p>
                      <a:pPr marL="0" lvl="0" indent="0" algn="l" rtl="0">
                        <a:lnSpc>
                          <a:spcPct val="115000"/>
                        </a:lnSpc>
                        <a:spcBef>
                          <a:spcPts val="0"/>
                        </a:spcBef>
                        <a:spcAft>
                          <a:spcPts val="1200"/>
                        </a:spcAft>
                        <a:buNone/>
                      </a:pPr>
                      <a:r>
                        <a:rPr lang="en" sz="2000">
                          <a:solidFill>
                            <a:schemeClr val="dk1"/>
                          </a:solidFill>
                        </a:rPr>
                        <a:t>It </a:t>
                      </a:r>
                      <a:r>
                        <a:rPr lang="en" sz="2000" b="1">
                          <a:solidFill>
                            <a:schemeClr val="lt1"/>
                          </a:solidFill>
                          <a:highlight>
                            <a:srgbClr val="FFFF00"/>
                          </a:highlight>
                        </a:rPr>
                        <a:t>is</a:t>
                      </a:r>
                      <a:r>
                        <a:rPr lang="en" sz="2000" b="1">
                          <a:solidFill>
                            <a:schemeClr val="lt1"/>
                          </a:solidFill>
                        </a:rPr>
                        <a:t> </a:t>
                      </a:r>
                      <a:r>
                        <a:rPr lang="en" sz="2000">
                          <a:solidFill>
                            <a:schemeClr val="dk1"/>
                          </a:solidFill>
                        </a:rPr>
                        <a:t>my favorite because_____</a:t>
                      </a:r>
                      <a:endParaRPr sz="1600" b="1">
                        <a:solidFill>
                          <a:schemeClr val="lt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57175">
                <a:tc>
                  <a:txBody>
                    <a:bodyPr/>
                    <a:lstStyle/>
                    <a:p>
                      <a:pPr marL="0" lvl="0" indent="0" algn="l" rtl="0">
                        <a:lnSpc>
                          <a:spcPct val="115000"/>
                        </a:lnSpc>
                        <a:spcBef>
                          <a:spcPts val="0"/>
                        </a:spcBef>
                        <a:spcAft>
                          <a:spcPts val="1200"/>
                        </a:spcAft>
                        <a:buNone/>
                      </a:pPr>
                      <a:r>
                        <a:rPr lang="en" sz="2000">
                          <a:solidFill>
                            <a:schemeClr val="dk1"/>
                          </a:solidFill>
                        </a:rPr>
                        <a:t>It </a:t>
                      </a:r>
                      <a:r>
                        <a:rPr lang="en" sz="2000" b="1">
                          <a:solidFill>
                            <a:schemeClr val="lt1"/>
                          </a:solidFill>
                          <a:highlight>
                            <a:srgbClr val="FFFF00"/>
                          </a:highlight>
                        </a:rPr>
                        <a:t>is</a:t>
                      </a:r>
                      <a:r>
                        <a:rPr lang="en" sz="2000">
                          <a:solidFill>
                            <a:schemeClr val="dk1"/>
                          </a:solidFill>
                        </a:rPr>
                        <a:t> about ___</a:t>
                      </a:r>
                      <a:endParaRPr sz="2000" b="1">
                        <a:solidFill>
                          <a:schemeClr val="lt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57175">
                <a:tc>
                  <a:txBody>
                    <a:bodyPr/>
                    <a:lstStyle/>
                    <a:p>
                      <a:pPr marL="0" lvl="0" indent="0" algn="l" rtl="0">
                        <a:lnSpc>
                          <a:spcPct val="115000"/>
                        </a:lnSpc>
                        <a:spcBef>
                          <a:spcPts val="0"/>
                        </a:spcBef>
                        <a:spcAft>
                          <a:spcPts val="1200"/>
                        </a:spcAft>
                        <a:buNone/>
                      </a:pPr>
                      <a:r>
                        <a:rPr lang="en" sz="2000">
                          <a:solidFill>
                            <a:schemeClr val="dk1"/>
                          </a:solidFill>
                        </a:rPr>
                        <a:t>My favorite part </a:t>
                      </a:r>
                      <a:r>
                        <a:rPr lang="en" sz="2000" b="1">
                          <a:solidFill>
                            <a:schemeClr val="lt1"/>
                          </a:solidFill>
                          <a:highlight>
                            <a:srgbClr val="FFFF00"/>
                          </a:highlight>
                        </a:rPr>
                        <a:t>is</a:t>
                      </a:r>
                      <a:r>
                        <a:rPr lang="en" sz="2000">
                          <a:solidFill>
                            <a:schemeClr val="dk1"/>
                          </a:solidFill>
                        </a:rPr>
                        <a:t> when ____</a:t>
                      </a:r>
                      <a:endParaRPr sz="2000" b="1">
                        <a:solidFill>
                          <a:schemeClr val="lt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57175">
                <a:tc>
                  <a:txBody>
                    <a:bodyPr/>
                    <a:lstStyle/>
                    <a:p>
                      <a:pPr marL="0" lvl="0" indent="0" algn="l" rtl="0">
                        <a:lnSpc>
                          <a:spcPct val="115000"/>
                        </a:lnSpc>
                        <a:spcBef>
                          <a:spcPts val="0"/>
                        </a:spcBef>
                        <a:spcAft>
                          <a:spcPts val="1200"/>
                        </a:spcAft>
                        <a:buNone/>
                      </a:pPr>
                      <a:r>
                        <a:rPr lang="en" sz="2000">
                          <a:solidFill>
                            <a:schemeClr val="dk1"/>
                          </a:solidFill>
                        </a:rPr>
                        <a:t>My favorite character </a:t>
                      </a:r>
                      <a:r>
                        <a:rPr lang="en" sz="2000" b="1">
                          <a:solidFill>
                            <a:schemeClr val="lt1"/>
                          </a:solidFill>
                          <a:highlight>
                            <a:srgbClr val="FFFF00"/>
                          </a:highlight>
                        </a:rPr>
                        <a:t>is</a:t>
                      </a:r>
                      <a:r>
                        <a:rPr lang="en" sz="2000" b="1">
                          <a:solidFill>
                            <a:schemeClr val="lt1"/>
                          </a:solidFill>
                        </a:rPr>
                        <a:t>  </a:t>
                      </a:r>
                      <a:r>
                        <a:rPr lang="en" sz="2000" b="1">
                          <a:solidFill>
                            <a:schemeClr val="dk1"/>
                          </a:solidFill>
                        </a:rPr>
                        <a:t>______</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pic>
        <p:nvPicPr>
          <p:cNvPr id="1412" name="Google Shape;1412;p181"/>
          <p:cNvPicPr preferRelativeResize="0"/>
          <p:nvPr/>
        </p:nvPicPr>
        <p:blipFill rotWithShape="1">
          <a:blip r:embed="rId3">
            <a:alphaModFix/>
          </a:blip>
          <a:srcRect l="23233" r="28140"/>
          <a:stretch/>
        </p:blipFill>
        <p:spPr>
          <a:xfrm>
            <a:off x="6714475" y="1529575"/>
            <a:ext cx="2326700" cy="2773450"/>
          </a:xfrm>
          <a:prstGeom prst="rect">
            <a:avLst/>
          </a:prstGeom>
          <a:noFill/>
          <a:ln>
            <a:noFill/>
          </a:ln>
        </p:spPr>
      </p:pic>
      <p:sp>
        <p:nvSpPr>
          <p:cNvPr id="1413" name="Google Shape;1413;p181"/>
          <p:cNvSpPr/>
          <p:nvPr/>
        </p:nvSpPr>
        <p:spPr>
          <a:xfrm>
            <a:off x="2674225" y="361125"/>
            <a:ext cx="2010600" cy="663600"/>
          </a:xfrm>
          <a:prstGeom prst="wedgeEllipseCallout">
            <a:avLst>
              <a:gd name="adj1" fmla="val -53883"/>
              <a:gd name="adj2" fmla="val 53710"/>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414" name="Google Shape;1414;p181"/>
          <p:cNvPicPr preferRelativeResize="0"/>
          <p:nvPr/>
        </p:nvPicPr>
        <p:blipFill>
          <a:blip r:embed="rId4">
            <a:alphaModFix/>
          </a:blip>
          <a:stretch>
            <a:fillRect/>
          </a:stretch>
        </p:blipFill>
        <p:spPr>
          <a:xfrm>
            <a:off x="3012075" y="452025"/>
            <a:ext cx="572700" cy="572700"/>
          </a:xfrm>
          <a:prstGeom prst="rect">
            <a:avLst/>
          </a:prstGeom>
          <a:noFill/>
          <a:ln>
            <a:noFill/>
          </a:ln>
        </p:spPr>
      </p:pic>
      <p:pic>
        <p:nvPicPr>
          <p:cNvPr id="1415" name="Google Shape;1415;p181"/>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3524275" y="361125"/>
            <a:ext cx="663600" cy="663600"/>
          </a:xfrm>
          <a:prstGeom prst="rect">
            <a:avLst/>
          </a:prstGeom>
          <a:noFill/>
          <a:ln>
            <a:noFill/>
          </a:ln>
        </p:spPr>
      </p:pic>
      <p:sp>
        <p:nvSpPr>
          <p:cNvPr id="1416" name="Google Shape;1416;p181"/>
          <p:cNvSpPr txBox="1"/>
          <p:nvPr/>
        </p:nvSpPr>
        <p:spPr>
          <a:xfrm>
            <a:off x="7227125" y="4484350"/>
            <a:ext cx="130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Mohamad_hassan</a:t>
            </a:r>
            <a:endParaRPr sz="800">
              <a:solidFill>
                <a:schemeClr val="dk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1420"/>
        <p:cNvGrpSpPr/>
        <p:nvPr/>
      </p:nvGrpSpPr>
      <p:grpSpPr>
        <a:xfrm>
          <a:off x="0" y="0"/>
          <a:ext cx="0" cy="0"/>
          <a:chOff x="0" y="0"/>
          <a:chExt cx="0" cy="0"/>
        </a:xfrm>
      </p:grpSpPr>
      <p:sp>
        <p:nvSpPr>
          <p:cNvPr id="1421" name="Google Shape;1421;p182"/>
          <p:cNvSpPr txBox="1">
            <a:spLocks noGrp="1"/>
          </p:cNvSpPr>
          <p:nvPr>
            <p:ph type="title"/>
          </p:nvPr>
        </p:nvSpPr>
        <p:spPr>
          <a:xfrm>
            <a:off x="204325" y="612575"/>
            <a:ext cx="3484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3920"/>
              <a:t>What </a:t>
            </a:r>
            <a:r>
              <a:rPr lang="en" sz="3920" b="1">
                <a:solidFill>
                  <a:schemeClr val="lt1"/>
                </a:solidFill>
                <a:highlight>
                  <a:srgbClr val="FFFF00"/>
                </a:highlight>
              </a:rPr>
              <a:t>is</a:t>
            </a:r>
            <a:r>
              <a:rPr lang="en" sz="3920"/>
              <a:t> virtual reality?</a:t>
            </a:r>
            <a:endParaRPr sz="3920"/>
          </a:p>
        </p:txBody>
      </p:sp>
      <p:sp>
        <p:nvSpPr>
          <p:cNvPr id="1422" name="Google Shape;1422;p182"/>
          <p:cNvSpPr txBox="1">
            <a:spLocks noGrp="1"/>
          </p:cNvSpPr>
          <p:nvPr>
            <p:ph type="body" idx="1"/>
          </p:nvPr>
        </p:nvSpPr>
        <p:spPr>
          <a:xfrm>
            <a:off x="4745850" y="360900"/>
            <a:ext cx="4000200" cy="3331200"/>
          </a:xfrm>
          <a:prstGeom prst="rect">
            <a:avLst/>
          </a:prstGeom>
          <a:solidFill>
            <a:srgbClr val="CFE2F3"/>
          </a:solidFill>
          <a:ln w="19050" cap="flat" cmpd="sng">
            <a:solidFill>
              <a:schemeClr val="dk1"/>
            </a:solidFill>
            <a:prstDash val="solid"/>
            <a:round/>
            <a:headEnd type="none" w="sm" len="sm"/>
            <a:tailEnd type="none" w="sm" len="sm"/>
          </a:ln>
        </p:spPr>
        <p:txBody>
          <a:bodyPr spcFirstLastPara="1" wrap="square" lIns="91425" tIns="91425" rIns="91425" bIns="91425" anchor="t" anchorCtr="0">
            <a:normAutofit/>
          </a:bodyPr>
          <a:lstStyle/>
          <a:p>
            <a:pPr marL="0" lvl="0" indent="0" algn="l" rtl="0">
              <a:spcBef>
                <a:spcPts val="0"/>
              </a:spcBef>
              <a:spcAft>
                <a:spcPts val="1200"/>
              </a:spcAft>
              <a:buNone/>
            </a:pPr>
            <a:r>
              <a:rPr lang="en" b="1">
                <a:solidFill>
                  <a:srgbClr val="0F0F0F"/>
                </a:solidFill>
              </a:rPr>
              <a:t>Let’s watch a short video to learn how it works!</a:t>
            </a:r>
            <a:endParaRPr b="1">
              <a:solidFill>
                <a:srgbClr val="0F0F0F"/>
              </a:solidFill>
            </a:endParaRPr>
          </a:p>
        </p:txBody>
      </p:sp>
      <p:pic>
        <p:nvPicPr>
          <p:cNvPr id="1423" name="Google Shape;1423;p182" descr="FACEBOOK: http://facebook.com/IAYTD&#10;INSTAGRAM: @iaytd&#10;TWITTER: https://twitter.com/iaytd&#10;WEBSITE: http://iamyourtargetdemographic.com" title="What is Virtual Reality?">
            <a:hlinkClick r:id="rId3"/>
          </p:cNvPr>
          <p:cNvPicPr preferRelativeResize="0"/>
          <p:nvPr/>
        </p:nvPicPr>
        <p:blipFill>
          <a:blip r:embed="rId4">
            <a:alphaModFix/>
          </a:blip>
          <a:stretch>
            <a:fillRect/>
          </a:stretch>
        </p:blipFill>
        <p:spPr>
          <a:xfrm>
            <a:off x="5071975" y="1055600"/>
            <a:ext cx="3347975" cy="2510950"/>
          </a:xfrm>
          <a:prstGeom prst="rect">
            <a:avLst/>
          </a:prstGeom>
          <a:noFill/>
          <a:ln>
            <a:noFill/>
          </a:ln>
        </p:spPr>
      </p:pic>
      <p:sp>
        <p:nvSpPr>
          <p:cNvPr id="1424" name="Google Shape;1424;p182"/>
          <p:cNvSpPr txBox="1"/>
          <p:nvPr/>
        </p:nvSpPr>
        <p:spPr>
          <a:xfrm>
            <a:off x="322075" y="2137425"/>
            <a:ext cx="3174600" cy="15546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900" b="1">
                <a:solidFill>
                  <a:schemeClr val="dk1"/>
                </a:solidFill>
              </a:rPr>
              <a:t>Ideas:</a:t>
            </a:r>
            <a:endParaRPr sz="1900" b="1">
              <a:solidFill>
                <a:schemeClr val="dk1"/>
              </a:solidFill>
            </a:endParaRPr>
          </a:p>
          <a:p>
            <a:pPr marL="457200" lvl="0" indent="-317500" algn="l" rtl="0">
              <a:spcBef>
                <a:spcPts val="0"/>
              </a:spcBef>
              <a:spcAft>
                <a:spcPts val="0"/>
              </a:spcAft>
              <a:buClr>
                <a:schemeClr val="dk1"/>
              </a:buClr>
              <a:buSzPts val="1400"/>
              <a:buChar char="●"/>
            </a:pPr>
            <a:endParaRPr>
              <a:solidFill>
                <a:schemeClr val="dk1"/>
              </a:solidFill>
            </a:endParaRPr>
          </a:p>
          <a:p>
            <a:pPr marL="457200" lvl="0" indent="-317500" algn="l" rtl="0">
              <a:spcBef>
                <a:spcPts val="0"/>
              </a:spcBef>
              <a:spcAft>
                <a:spcPts val="0"/>
              </a:spcAft>
              <a:buClr>
                <a:schemeClr val="dk1"/>
              </a:buClr>
              <a:buSzPts val="1400"/>
              <a:buChar char="●"/>
            </a:pPr>
            <a:endParaRPr>
              <a:solidFill>
                <a:schemeClr val="dk1"/>
              </a:solidFill>
            </a:endParaRPr>
          </a:p>
          <a:p>
            <a:pPr marL="457200" lvl="0" indent="-317500" algn="l" rtl="0">
              <a:spcBef>
                <a:spcPts val="0"/>
              </a:spcBef>
              <a:spcAft>
                <a:spcPts val="0"/>
              </a:spcAft>
              <a:buClr>
                <a:schemeClr val="dk1"/>
              </a:buClr>
              <a:buSzPts val="1400"/>
              <a:buChar char="●"/>
            </a:pPr>
            <a:endParaRPr>
              <a:solidFill>
                <a:schemeClr val="dk1"/>
              </a:solidFill>
            </a:endParaRPr>
          </a:p>
          <a:p>
            <a:pPr marL="457200" lvl="0" indent="-317500" algn="l" rtl="0">
              <a:spcBef>
                <a:spcPts val="0"/>
              </a:spcBef>
              <a:spcAft>
                <a:spcPts val="0"/>
              </a:spcAft>
              <a:buClr>
                <a:schemeClr val="dk1"/>
              </a:buClr>
              <a:buSzPts val="1400"/>
              <a:buChar char="●"/>
            </a:pPr>
            <a:endParaRPr>
              <a:solidFill>
                <a:schemeClr val="dk1"/>
              </a:solidFill>
            </a:endParaRPr>
          </a:p>
          <a:p>
            <a:pPr marL="457200" lvl="0" indent="-317500" algn="l" rtl="0">
              <a:spcBef>
                <a:spcPts val="0"/>
              </a:spcBef>
              <a:spcAft>
                <a:spcPts val="0"/>
              </a:spcAft>
              <a:buClr>
                <a:schemeClr val="dk1"/>
              </a:buClr>
              <a:buSzPts val="1400"/>
              <a:buChar char="●"/>
            </a:pPr>
            <a:endParaRPr>
              <a:solidFill>
                <a:schemeClr val="dk1"/>
              </a:solidFill>
            </a:endParaRPr>
          </a:p>
        </p:txBody>
      </p:sp>
      <p:sp>
        <p:nvSpPr>
          <p:cNvPr id="1425" name="Google Shape;1425;p182"/>
          <p:cNvSpPr txBox="1"/>
          <p:nvPr/>
        </p:nvSpPr>
        <p:spPr>
          <a:xfrm>
            <a:off x="4951150" y="3926775"/>
            <a:ext cx="3706500" cy="9405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What is Virtual Reality?</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https://www.youtube.com/watch?v=dOnPAPJNM-0&amp;ab_channel=IAmYourTargetDemographic</a:t>
            </a:r>
            <a:endParaRPr sz="1100">
              <a:solidFill>
                <a:schemeClr val="dk1"/>
              </a:solidFill>
            </a:endParaRPr>
          </a:p>
          <a:p>
            <a:pPr marL="0" lvl="0" indent="0" algn="l" rtl="0">
              <a:spcBef>
                <a:spcPts val="0"/>
              </a:spcBef>
              <a:spcAft>
                <a:spcPts val="0"/>
              </a:spcAft>
              <a:buNone/>
            </a:pPr>
            <a:r>
              <a:rPr lang="en" sz="1100">
                <a:solidFill>
                  <a:schemeClr val="dk1"/>
                </a:solidFill>
              </a:rPr>
              <a:t>Courtesy of I am your Target Demographic</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23"/>
                                        </p:tgtEl>
                                        <p:attrNameLst>
                                          <p:attrName>style.visibility</p:attrName>
                                        </p:attrNameLst>
                                      </p:cBhvr>
                                      <p:to>
                                        <p:strVal val="visible"/>
                                      </p:to>
                                    </p:set>
                                    <p:animEffect transition="in" filter="fade">
                                      <p:cBhvr>
                                        <p:cTn id="7" dur="1000"/>
                                        <p:tgtEl>
                                          <p:spTgt spid="14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1429"/>
        <p:cNvGrpSpPr/>
        <p:nvPr/>
      </p:nvGrpSpPr>
      <p:grpSpPr>
        <a:xfrm>
          <a:off x="0" y="0"/>
          <a:ext cx="0" cy="0"/>
          <a:chOff x="0" y="0"/>
          <a:chExt cx="0" cy="0"/>
        </a:xfrm>
      </p:grpSpPr>
      <p:sp>
        <p:nvSpPr>
          <p:cNvPr id="1430" name="Google Shape;1430;p18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620"/>
              <a:t>What are they doing?</a:t>
            </a:r>
            <a:endParaRPr sz="2620"/>
          </a:p>
        </p:txBody>
      </p:sp>
      <p:sp>
        <p:nvSpPr>
          <p:cNvPr id="1431" name="Google Shape;1431;p183"/>
          <p:cNvSpPr txBox="1">
            <a:spLocks noGrp="1"/>
          </p:cNvSpPr>
          <p:nvPr>
            <p:ph type="body" idx="1"/>
          </p:nvPr>
        </p:nvSpPr>
        <p:spPr>
          <a:xfrm>
            <a:off x="311700" y="3644250"/>
            <a:ext cx="2576400" cy="6852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1200"/>
              </a:spcAft>
              <a:buNone/>
            </a:pPr>
            <a:r>
              <a:rPr lang="en" sz="2300">
                <a:solidFill>
                  <a:schemeClr val="dk1"/>
                </a:solidFill>
              </a:rPr>
              <a:t>He </a:t>
            </a:r>
            <a:r>
              <a:rPr lang="en" sz="2300" b="1">
                <a:solidFill>
                  <a:schemeClr val="lt1"/>
                </a:solidFill>
                <a:highlight>
                  <a:srgbClr val="FFFF00"/>
                </a:highlight>
              </a:rPr>
              <a:t>is</a:t>
            </a:r>
            <a:r>
              <a:rPr lang="en" sz="2300">
                <a:solidFill>
                  <a:schemeClr val="dk1"/>
                </a:solidFill>
              </a:rPr>
              <a:t> _________</a:t>
            </a:r>
            <a:endParaRPr sz="2300">
              <a:solidFill>
                <a:schemeClr val="dk1"/>
              </a:solidFill>
            </a:endParaRPr>
          </a:p>
        </p:txBody>
      </p:sp>
      <p:sp>
        <p:nvSpPr>
          <p:cNvPr id="1432" name="Google Shape;1432;p183"/>
          <p:cNvSpPr txBox="1"/>
          <p:nvPr/>
        </p:nvSpPr>
        <p:spPr>
          <a:xfrm>
            <a:off x="3373525" y="3790650"/>
            <a:ext cx="2622900" cy="5388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200"/>
              </a:spcAft>
              <a:buNone/>
            </a:pPr>
            <a:r>
              <a:rPr lang="en" sz="2300">
                <a:solidFill>
                  <a:schemeClr val="dk1"/>
                </a:solidFill>
              </a:rPr>
              <a:t>She </a:t>
            </a:r>
            <a:r>
              <a:rPr lang="en" sz="2300" b="1">
                <a:solidFill>
                  <a:schemeClr val="lt1"/>
                </a:solidFill>
                <a:highlight>
                  <a:srgbClr val="FFFF00"/>
                </a:highlight>
              </a:rPr>
              <a:t>is</a:t>
            </a:r>
            <a:r>
              <a:rPr lang="en" sz="2300">
                <a:solidFill>
                  <a:schemeClr val="dk1"/>
                </a:solidFill>
              </a:rPr>
              <a:t> _________</a:t>
            </a:r>
            <a:endParaRPr sz="2300">
              <a:solidFill>
                <a:schemeClr val="dk1"/>
              </a:solidFill>
            </a:endParaRPr>
          </a:p>
        </p:txBody>
      </p:sp>
      <p:sp>
        <p:nvSpPr>
          <p:cNvPr id="1433" name="Google Shape;1433;p183"/>
          <p:cNvSpPr txBox="1"/>
          <p:nvPr/>
        </p:nvSpPr>
        <p:spPr>
          <a:xfrm>
            <a:off x="6042975" y="3836325"/>
            <a:ext cx="2863200" cy="5388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200"/>
              </a:spcAft>
              <a:buNone/>
            </a:pPr>
            <a:r>
              <a:rPr lang="en" sz="2300">
                <a:solidFill>
                  <a:schemeClr val="dk1"/>
                </a:solidFill>
              </a:rPr>
              <a:t>She </a:t>
            </a:r>
            <a:r>
              <a:rPr lang="en" sz="2300" b="1">
                <a:solidFill>
                  <a:schemeClr val="lt1"/>
                </a:solidFill>
                <a:highlight>
                  <a:srgbClr val="FFFF00"/>
                </a:highlight>
              </a:rPr>
              <a:t>is</a:t>
            </a:r>
            <a:r>
              <a:rPr lang="en" sz="2300">
                <a:solidFill>
                  <a:schemeClr val="dk1"/>
                </a:solidFill>
              </a:rPr>
              <a:t> _________</a:t>
            </a:r>
            <a:endParaRPr sz="2300">
              <a:solidFill>
                <a:schemeClr val="dk1"/>
              </a:solidFill>
            </a:endParaRPr>
          </a:p>
        </p:txBody>
      </p:sp>
      <p:pic>
        <p:nvPicPr>
          <p:cNvPr id="1434" name="Google Shape;1434;p183"/>
          <p:cNvPicPr preferRelativeResize="0"/>
          <p:nvPr/>
        </p:nvPicPr>
        <p:blipFill rotWithShape="1">
          <a:blip r:embed="rId3" cstate="screen">
            <a:alphaModFix/>
            <a:extLst>
              <a:ext uri="{28A0092B-C50C-407E-A947-70E740481C1C}">
                <a14:useLocalDpi xmlns:a14="http://schemas.microsoft.com/office/drawing/2010/main"/>
              </a:ext>
            </a:extLst>
          </a:blip>
          <a:srcRect l="13920" r="6257"/>
          <a:stretch/>
        </p:blipFill>
        <p:spPr>
          <a:xfrm>
            <a:off x="208925" y="1170125"/>
            <a:ext cx="2863075" cy="2384791"/>
          </a:xfrm>
          <a:prstGeom prst="rect">
            <a:avLst/>
          </a:prstGeom>
          <a:noFill/>
          <a:ln w="19050" cap="flat" cmpd="sng">
            <a:solidFill>
              <a:schemeClr val="dk1"/>
            </a:solidFill>
            <a:prstDash val="solid"/>
            <a:round/>
            <a:headEnd type="none" w="sm" len="sm"/>
            <a:tailEnd type="none" w="sm" len="sm"/>
          </a:ln>
        </p:spPr>
      </p:pic>
      <p:sp>
        <p:nvSpPr>
          <p:cNvPr id="1435" name="Google Shape;1435;p183"/>
          <p:cNvSpPr txBox="1"/>
          <p:nvPr/>
        </p:nvSpPr>
        <p:spPr>
          <a:xfrm>
            <a:off x="441150" y="4418775"/>
            <a:ext cx="130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R_region</a:t>
            </a:r>
            <a:endParaRPr sz="800">
              <a:solidFill>
                <a:schemeClr val="dk1"/>
              </a:solidFill>
            </a:endParaRPr>
          </a:p>
        </p:txBody>
      </p:sp>
      <p:pic>
        <p:nvPicPr>
          <p:cNvPr id="1436" name="Google Shape;1436;p183"/>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3224400" y="1170125"/>
            <a:ext cx="2666174" cy="2342475"/>
          </a:xfrm>
          <a:prstGeom prst="rect">
            <a:avLst/>
          </a:prstGeom>
          <a:noFill/>
          <a:ln w="19050" cap="flat" cmpd="sng">
            <a:solidFill>
              <a:schemeClr val="dk1"/>
            </a:solidFill>
            <a:prstDash val="solid"/>
            <a:round/>
            <a:headEnd type="none" w="sm" len="sm"/>
            <a:tailEnd type="none" w="sm" len="sm"/>
          </a:ln>
        </p:spPr>
      </p:pic>
      <p:sp>
        <p:nvSpPr>
          <p:cNvPr id="1437" name="Google Shape;1437;p183"/>
          <p:cNvSpPr txBox="1"/>
          <p:nvPr/>
        </p:nvSpPr>
        <p:spPr>
          <a:xfrm>
            <a:off x="6669275" y="4564275"/>
            <a:ext cx="10482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marR="152400" lvl="0" indent="0" algn="l" rtl="0">
              <a:lnSpc>
                <a:spcPct val="115000"/>
              </a:lnSpc>
              <a:spcBef>
                <a:spcPts val="0"/>
              </a:spcBef>
              <a:spcAft>
                <a:spcPts val="0"/>
              </a:spcAft>
              <a:buNone/>
            </a:pPr>
            <a:r>
              <a:rPr lang="en" sz="800">
                <a:solidFill>
                  <a:schemeClr val="dk1"/>
                </a:solidFill>
              </a:rPr>
              <a:t>JacoTheWacko</a:t>
            </a:r>
            <a:endParaRPr/>
          </a:p>
        </p:txBody>
      </p:sp>
      <p:pic>
        <p:nvPicPr>
          <p:cNvPr id="1438" name="Google Shape;1438;p183"/>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6042975" y="1170125"/>
            <a:ext cx="2948626" cy="2279051"/>
          </a:xfrm>
          <a:prstGeom prst="rect">
            <a:avLst/>
          </a:prstGeom>
          <a:noFill/>
          <a:ln w="19050" cap="flat" cmpd="sng">
            <a:solidFill>
              <a:schemeClr val="dk1"/>
            </a:solidFill>
            <a:prstDash val="solid"/>
            <a:round/>
            <a:headEnd type="none" w="sm" len="sm"/>
            <a:tailEnd type="none" w="sm" len="sm"/>
          </a:ln>
        </p:spPr>
      </p:pic>
      <p:sp>
        <p:nvSpPr>
          <p:cNvPr id="1439" name="Google Shape;1439;p183"/>
          <p:cNvSpPr txBox="1"/>
          <p:nvPr/>
        </p:nvSpPr>
        <p:spPr>
          <a:xfrm>
            <a:off x="3806900" y="4564275"/>
            <a:ext cx="10482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marR="152400" lvl="0" indent="0" algn="l" rtl="0">
              <a:lnSpc>
                <a:spcPct val="115000"/>
              </a:lnSpc>
              <a:spcBef>
                <a:spcPts val="0"/>
              </a:spcBef>
              <a:spcAft>
                <a:spcPts val="0"/>
              </a:spcAft>
              <a:buNone/>
            </a:pPr>
            <a:r>
              <a:rPr lang="en" sz="800">
                <a:solidFill>
                  <a:schemeClr val="dk1"/>
                </a:solidFill>
              </a:rPr>
              <a:t>yousafbhutta</a:t>
            </a:r>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1443"/>
        <p:cNvGrpSpPr/>
        <p:nvPr/>
      </p:nvGrpSpPr>
      <p:grpSpPr>
        <a:xfrm>
          <a:off x="0" y="0"/>
          <a:ext cx="0" cy="0"/>
          <a:chOff x="0" y="0"/>
          <a:chExt cx="0" cy="0"/>
        </a:xfrm>
      </p:grpSpPr>
      <p:sp>
        <p:nvSpPr>
          <p:cNvPr id="1444" name="Google Shape;1444;p18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Let’s listen to some songs with the word </a:t>
            </a:r>
            <a:r>
              <a:rPr lang="en" b="1">
                <a:solidFill>
                  <a:schemeClr val="lt1"/>
                </a:solidFill>
                <a:highlight>
                  <a:srgbClr val="FFFF00"/>
                </a:highlight>
              </a:rPr>
              <a:t>is</a:t>
            </a:r>
            <a:r>
              <a:rPr lang="en"/>
              <a:t>!</a:t>
            </a:r>
            <a:endParaRPr/>
          </a:p>
        </p:txBody>
      </p:sp>
      <p:pic>
        <p:nvPicPr>
          <p:cNvPr id="1445" name="Google Shape;1445;p184" descr="WARNING: CONTAINS FLASHING IMAGES.&#10;Listen to ‘The Slow Rush’ now: https://TameImpala.lnk.to/TheSlowRushID &#10;Listen to more Tame Impala: https://TameImpala.lnk.to/TameImpalaID &#10;See Tame Impala on Tour: https://tameimpalalive.com/ &#10;Subscribe to Tame Impala’s YouTube channel: https://TameImpala.lnk.to/YouTubeID &#10;Follow the Complete Tame Impala Playlist on Spotify: https://TameImpala.lnk.to/StreamingID &#10;https://www.tameimpala.com/&#10;&#10;An Island Records Australia release © 2020 Modular Recordings Pty Ltd." title="Tame Impala - Is It True (Official Video)">
            <a:hlinkClick r:id="rId3"/>
          </p:cNvPr>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52874" y="1243875"/>
            <a:ext cx="2877158" cy="2157875"/>
          </a:xfrm>
          <a:prstGeom prst="rect">
            <a:avLst/>
          </a:prstGeom>
          <a:noFill/>
          <a:ln w="76200" cap="flat" cmpd="sng">
            <a:solidFill>
              <a:srgbClr val="FF0000"/>
            </a:solidFill>
            <a:prstDash val="solid"/>
            <a:round/>
            <a:headEnd type="none" w="sm" len="sm"/>
            <a:tailEnd type="none" w="sm" len="sm"/>
          </a:ln>
        </p:spPr>
      </p:pic>
      <p:sp>
        <p:nvSpPr>
          <p:cNvPr id="1446" name="Google Shape;1446;p184"/>
          <p:cNvSpPr txBox="1"/>
          <p:nvPr/>
        </p:nvSpPr>
        <p:spPr>
          <a:xfrm>
            <a:off x="133425" y="3519950"/>
            <a:ext cx="3000000" cy="1380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1800" b="1">
                <a:solidFill>
                  <a:schemeClr val="lt1"/>
                </a:solidFill>
                <a:highlight>
                  <a:srgbClr val="FFFF00"/>
                </a:highlight>
              </a:rPr>
              <a:t>Is</a:t>
            </a:r>
            <a:r>
              <a:rPr lang="en" sz="1800">
                <a:solidFill>
                  <a:schemeClr val="dk1"/>
                </a:solidFill>
              </a:rPr>
              <a:t> it True</a:t>
            </a:r>
            <a:endParaRPr sz="1800">
              <a:solidFill>
                <a:schemeClr val="dk1"/>
              </a:solidFill>
            </a:endParaRPr>
          </a:p>
          <a:p>
            <a:pPr marL="0" lvl="0" indent="0" algn="ctr" rtl="0">
              <a:lnSpc>
                <a:spcPct val="115000"/>
              </a:lnSpc>
              <a:spcBef>
                <a:spcPts val="0"/>
              </a:spcBef>
              <a:spcAft>
                <a:spcPts val="0"/>
              </a:spcAft>
              <a:buNone/>
            </a:pPr>
            <a:r>
              <a:rPr lang="en" sz="1800">
                <a:solidFill>
                  <a:schemeClr val="dk1"/>
                </a:solidFill>
              </a:rPr>
              <a:t>-Tame Impala</a:t>
            </a:r>
            <a:endParaRPr sz="1800">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5"/>
              </a:rPr>
              <a:t>https://www.youtube.com/watch?v=KN8nJFLu1Rk&amp;ab_channel=tameimpalaVEVO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Tame Impala</a:t>
            </a:r>
            <a:endParaRPr sz="1100">
              <a:solidFill>
                <a:schemeClr val="dk1"/>
              </a:solidFill>
            </a:endParaRPr>
          </a:p>
        </p:txBody>
      </p:sp>
      <p:pic>
        <p:nvPicPr>
          <p:cNvPr id="1447" name="Google Shape;1447;p184" descr="Bob Marley &quot;Is This Love&quot; official video from Bob Marley &amp; The Wailers' 1978 album, 'Kaya.' Subscribe to the channel to never miss an update: http://bobmarley.lnk.to/Subscribe. Is This Love, which has been remastered in HD, was filmed at the Keskidee Youth Centre in London and features a special appearance by a then 9-year-old Naomi Campbell.&#10;&#10;Watch official music videos in the Best of Bob Marley playlist: https://youtube.com/watch?v=HNBCVM4KbUM&amp;list=PLnvVNd96RFMSBPq6GQj8XKsBmk3pGa60Y&#10;&#10;Watch Bob Marley LEGACY episodes here: https://youtube.com/watch?v=QXzuTUPmLPQ&amp;list=PLnvVNd96RFMTSqosxZfhv90aHA6knjVw7&#10;&#10;Follow Bob Marley&#10;Subscribe to Email: https://75.bobmarley.com&#10;Facebook: https://facebook.com/bobmarley&#10;Instagram: https://instagram.com/bobmarley&#10;Twitter: https://twitter.com/bobmarley&#10;Bob Marley Official Store: https://bobmarley.lnk.to/shopYD&#10;&#10;Stream Bob Marley&#10;Apple Music: https://stream.lnk.to/bobmarleyYD/applemusic&#10;Spotify: https://stream.lnk.to/bobmarleyYD/spotify&#10;Amazon: https://stream.lnk.to/bobmarleyYD/amazon&#10;Pandora: https://stream.lnk.to/bobmarleyYD/pandora&#10;Tidal: https://stream.lnk.to/bobmarleyID/tidal&#10;Deezer: https://stream.lnk.to/bobmarleyID/deezer&#10;YouTube Music: https://stream.lnk.to/bobmarleyID/youtubemusic&#10;&#10;#IsThisLove #BobMarley #Remastered #Kaya #BobMarleyAndTheWailers" title="Bob Marley - Is This Love (Official Music Video)">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3155487" y="1243875"/>
            <a:ext cx="2877175" cy="2157887"/>
          </a:xfrm>
          <a:prstGeom prst="rect">
            <a:avLst/>
          </a:prstGeom>
          <a:noFill/>
          <a:ln w="76200" cap="flat" cmpd="sng">
            <a:solidFill>
              <a:srgbClr val="FFFF00"/>
            </a:solidFill>
            <a:prstDash val="solid"/>
            <a:round/>
            <a:headEnd type="none" w="sm" len="sm"/>
            <a:tailEnd type="none" w="sm" len="sm"/>
          </a:ln>
        </p:spPr>
      </p:pic>
      <p:sp>
        <p:nvSpPr>
          <p:cNvPr id="1448" name="Google Shape;1448;p184"/>
          <p:cNvSpPr txBox="1"/>
          <p:nvPr/>
        </p:nvSpPr>
        <p:spPr>
          <a:xfrm>
            <a:off x="3258100" y="3519950"/>
            <a:ext cx="3000000" cy="1380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1800" b="1">
                <a:solidFill>
                  <a:schemeClr val="lt1"/>
                </a:solidFill>
                <a:highlight>
                  <a:srgbClr val="FFFF00"/>
                </a:highlight>
              </a:rPr>
              <a:t>Is</a:t>
            </a:r>
            <a:r>
              <a:rPr lang="en" sz="1800">
                <a:solidFill>
                  <a:schemeClr val="dk1"/>
                </a:solidFill>
              </a:rPr>
              <a:t> This Love</a:t>
            </a:r>
            <a:endParaRPr sz="1800">
              <a:solidFill>
                <a:schemeClr val="dk1"/>
              </a:solidFill>
            </a:endParaRPr>
          </a:p>
          <a:p>
            <a:pPr marL="0" lvl="0" indent="0" algn="ctr" rtl="0">
              <a:lnSpc>
                <a:spcPct val="115000"/>
              </a:lnSpc>
              <a:spcBef>
                <a:spcPts val="0"/>
              </a:spcBef>
              <a:spcAft>
                <a:spcPts val="0"/>
              </a:spcAft>
              <a:buNone/>
            </a:pPr>
            <a:r>
              <a:rPr lang="en" sz="1800">
                <a:solidFill>
                  <a:schemeClr val="dk1"/>
                </a:solidFill>
              </a:rPr>
              <a:t>-Bob Marley</a:t>
            </a:r>
            <a:endParaRPr sz="1800">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8"/>
              </a:rPr>
              <a:t>https://www.youtube.com/watch?v=69RdQFDuYPI&amp;ab_channel=BobMarley</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Bob Marley</a:t>
            </a:r>
            <a:endParaRPr sz="1100">
              <a:solidFill>
                <a:schemeClr val="dk1"/>
              </a:solidFill>
            </a:endParaRPr>
          </a:p>
        </p:txBody>
      </p:sp>
      <p:sp>
        <p:nvSpPr>
          <p:cNvPr id="1449" name="Google Shape;1449;p184"/>
          <p:cNvSpPr txBox="1"/>
          <p:nvPr/>
        </p:nvSpPr>
        <p:spPr>
          <a:xfrm>
            <a:off x="6053025" y="3519950"/>
            <a:ext cx="3000000" cy="20001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1800">
                <a:solidFill>
                  <a:schemeClr val="dk1"/>
                </a:solidFill>
              </a:rPr>
              <a:t>All You Need </a:t>
            </a:r>
            <a:r>
              <a:rPr lang="en" sz="1800" b="1">
                <a:solidFill>
                  <a:schemeClr val="lt1"/>
                </a:solidFill>
                <a:highlight>
                  <a:srgbClr val="FFFF00"/>
                </a:highlight>
              </a:rPr>
              <a:t>is</a:t>
            </a:r>
            <a:r>
              <a:rPr lang="en" sz="1800">
                <a:solidFill>
                  <a:schemeClr val="dk1"/>
                </a:solidFill>
              </a:rPr>
              <a:t> Love</a:t>
            </a:r>
            <a:endParaRPr sz="1800">
              <a:solidFill>
                <a:schemeClr val="dk1"/>
              </a:solidFill>
            </a:endParaRPr>
          </a:p>
          <a:p>
            <a:pPr marL="0" lvl="0" indent="0" algn="ctr" rtl="0">
              <a:lnSpc>
                <a:spcPct val="115000"/>
              </a:lnSpc>
              <a:spcBef>
                <a:spcPts val="0"/>
              </a:spcBef>
              <a:spcAft>
                <a:spcPts val="0"/>
              </a:spcAft>
              <a:buNone/>
            </a:pPr>
            <a:r>
              <a:rPr lang="en" sz="1500">
                <a:solidFill>
                  <a:schemeClr val="dk1"/>
                </a:solidFill>
              </a:rPr>
              <a:t>-Beatles </a:t>
            </a:r>
            <a:endParaRPr sz="1500">
              <a:solidFill>
                <a:schemeClr val="dk1"/>
              </a:solidFill>
            </a:endParaRPr>
          </a:p>
          <a:p>
            <a:pPr marL="0" lvl="0" indent="0" algn="ctr" rtl="0">
              <a:lnSpc>
                <a:spcPct val="115000"/>
              </a:lnSpc>
              <a:spcBef>
                <a:spcPts val="0"/>
              </a:spcBef>
              <a:spcAft>
                <a:spcPts val="0"/>
              </a:spcAft>
              <a:buNone/>
            </a:pPr>
            <a:r>
              <a:rPr lang="en" sz="1500">
                <a:solidFill>
                  <a:schemeClr val="dk1"/>
                </a:solidFill>
              </a:rPr>
              <a:t>(from Love Actually movie)</a:t>
            </a:r>
            <a:endParaRPr sz="1500">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9"/>
              </a:rPr>
              <a:t>https://www.youtube.com/watch?v=m_2q1rclwNE&amp;ab_channel=LyndenDavidHall4ever</a:t>
            </a:r>
            <a:endParaRPr sz="1100">
              <a:solidFill>
                <a:schemeClr val="dk1"/>
              </a:solidFill>
            </a:endParaRPr>
          </a:p>
          <a:p>
            <a:pPr marL="0" lvl="0" indent="0" algn="l" rtl="0">
              <a:lnSpc>
                <a:spcPct val="115000"/>
              </a:lnSpc>
              <a:spcBef>
                <a:spcPts val="0"/>
              </a:spcBef>
              <a:spcAft>
                <a:spcPts val="0"/>
              </a:spcAft>
              <a:buNone/>
            </a:pPr>
            <a:r>
              <a:rPr lang="en" sz="1100">
                <a:solidFill>
                  <a:schemeClr val="dk1"/>
                </a:solidFill>
              </a:rPr>
              <a:t>Courtesy ofLynLyndenDavid</a:t>
            </a:r>
            <a:r>
              <a:rPr lang="en" sz="1200">
                <a:solidFill>
                  <a:schemeClr val="dk1"/>
                </a:solidFill>
                <a:latin typeface="Roboto"/>
                <a:ea typeface="Roboto"/>
                <a:cs typeface="Roboto"/>
                <a:sym typeface="Roboto"/>
              </a:rPr>
              <a:t>Hall4ever</a:t>
            </a:r>
            <a:endParaRPr sz="1200" u="sng">
              <a:solidFill>
                <a:schemeClr val="hlink"/>
              </a:solidFill>
              <a:latin typeface="Roboto"/>
              <a:ea typeface="Roboto"/>
              <a:cs typeface="Roboto"/>
              <a:sym typeface="Roboto"/>
              <a:hlinkClick r:id="rId10"/>
            </a:endParaRPr>
          </a:p>
          <a:p>
            <a:pPr marL="0" lvl="0" indent="0" algn="ctr" rtl="0">
              <a:lnSpc>
                <a:spcPct val="115000"/>
              </a:lnSpc>
              <a:spcBef>
                <a:spcPts val="0"/>
              </a:spcBef>
              <a:spcAft>
                <a:spcPts val="0"/>
              </a:spcAft>
              <a:buNone/>
            </a:pPr>
            <a:endParaRPr sz="1100">
              <a:solidFill>
                <a:schemeClr val="dk1"/>
              </a:solidFill>
            </a:endParaRPr>
          </a:p>
          <a:p>
            <a:pPr marL="0" lvl="0" indent="0" algn="ctr" rtl="0">
              <a:lnSpc>
                <a:spcPct val="115000"/>
              </a:lnSpc>
              <a:spcBef>
                <a:spcPts val="0"/>
              </a:spcBef>
              <a:spcAft>
                <a:spcPts val="0"/>
              </a:spcAft>
              <a:buNone/>
            </a:pPr>
            <a:endParaRPr sz="1100">
              <a:solidFill>
                <a:schemeClr val="dk1"/>
              </a:solidFill>
            </a:endParaRPr>
          </a:p>
        </p:txBody>
      </p:sp>
      <p:pic>
        <p:nvPicPr>
          <p:cNvPr id="1450" name="Google Shape;1450;p184" descr="Become a fan of LYNDEN on FACEBOOK:&#10;http://www.facebook.com/LyndenDavidHallTribute&#10;&#10;Here is Lynden's cameo appearance in the 2003 British movie &quot;Love Actually&quot;, starring Hugh Grant and Keira Knightley.&#10;&#10;Pre-re-upload views: 237,011.&#10;&#10;keywords: blak twang feat. lynden david hall perfect love song black official music video clip british UK singer group hip-hop rapper nu neo classical soul remix version sexy cinderella sample cover do qualify crescent moon medicine for my pain forgive me sleeping with victor let's do it again day off stay faithful all you need is actually tatsächlich liebe ost soundtrack movie scene wedding scene church marriage kirche hochzeit trauung überraschung surprise cameo appearance live gospel version hugh grant keira knightley lúcia moniz Chiwetel Ejiofor Andrew Lincoln Rodrigo Santoro the beatles cover live in concert performance tv show high quality hq news footage 1997 90s 90's nineties tribute d'angelo john legend beverly knight dina carroll Omar Roachford Don-E maxwell lighthouse family melanie thornton heartbeat thorton la bouche lane mccray wonderful dream holidays are coming coca-cola christmas song lied x-mas" title="Lynden David Hall - All you need is Love (Wedding Scene of &quot;Love Actually&quot;, 2003)">
            <a:hlinkClick r:id="rId11"/>
          </p:cNvPr>
          <p:cNvPicPr preferRelativeResize="0"/>
          <p:nvPr/>
        </p:nvPicPr>
        <p:blipFill>
          <a:blip r:embed="rId12">
            <a:alphaModFix/>
          </a:blip>
          <a:stretch>
            <a:fillRect/>
          </a:stretch>
        </p:blipFill>
        <p:spPr>
          <a:xfrm>
            <a:off x="6258100" y="1243875"/>
            <a:ext cx="2828625" cy="2157875"/>
          </a:xfrm>
          <a:prstGeom prst="rect">
            <a:avLst/>
          </a:prstGeom>
          <a:noFill/>
          <a:ln w="76200" cap="flat" cmpd="sng">
            <a:solidFill>
              <a:srgbClr val="00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45"/>
                                        </p:tgtEl>
                                        <p:attrNameLst>
                                          <p:attrName>style.visibility</p:attrName>
                                        </p:attrNameLst>
                                      </p:cBhvr>
                                      <p:to>
                                        <p:strVal val="visible"/>
                                      </p:to>
                                    </p:set>
                                    <p:animEffect transition="in" filter="fade">
                                      <p:cBhvr>
                                        <p:cTn id="7" dur="1000"/>
                                        <p:tgtEl>
                                          <p:spTgt spid="14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47"/>
                                        </p:tgtEl>
                                        <p:attrNameLst>
                                          <p:attrName>style.visibility</p:attrName>
                                        </p:attrNameLst>
                                      </p:cBhvr>
                                      <p:to>
                                        <p:strVal val="visible"/>
                                      </p:to>
                                    </p:set>
                                    <p:animEffect transition="in" filter="fade">
                                      <p:cBhvr>
                                        <p:cTn id="12" dur="1000"/>
                                        <p:tgtEl>
                                          <p:spTgt spid="144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50"/>
                                        </p:tgtEl>
                                        <p:attrNameLst>
                                          <p:attrName>style.visibility</p:attrName>
                                        </p:attrNameLst>
                                      </p:cBhvr>
                                      <p:to>
                                        <p:strVal val="visible"/>
                                      </p:to>
                                    </p:set>
                                    <p:animEffect transition="in" filter="fade">
                                      <p:cBhvr>
                                        <p:cTn id="17" dur="1000"/>
                                        <p:tgtEl>
                                          <p:spTgt spid="1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1454"/>
        <p:cNvGrpSpPr/>
        <p:nvPr/>
      </p:nvGrpSpPr>
      <p:grpSpPr>
        <a:xfrm>
          <a:off x="0" y="0"/>
          <a:ext cx="0" cy="0"/>
          <a:chOff x="0" y="0"/>
          <a:chExt cx="0" cy="0"/>
        </a:xfrm>
      </p:grpSpPr>
      <p:sp>
        <p:nvSpPr>
          <p:cNvPr id="1455" name="Google Shape;1455;p18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come</a:t>
            </a:r>
            <a:endParaRPr b="1">
              <a:solidFill>
                <a:srgbClr val="222222"/>
              </a:solidFill>
              <a:highlight>
                <a:srgbClr val="FFFF00"/>
              </a:highlight>
            </a:endParaRPr>
          </a:p>
        </p:txBody>
      </p:sp>
      <p:sp>
        <p:nvSpPr>
          <p:cNvPr id="1456" name="Google Shape;1456;p185"/>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INVITE/REQUEST (e.g., </a:t>
            </a:r>
            <a:r>
              <a:rPr lang="en" sz="1400" b="1">
                <a:solidFill>
                  <a:schemeClr val="dk1"/>
                </a:solidFill>
              </a:rPr>
              <a:t>come </a:t>
            </a:r>
            <a:r>
              <a:rPr lang="en" sz="1400">
                <a:solidFill>
                  <a:schemeClr val="dk1"/>
                </a:solidFill>
              </a:rPr>
              <a:t>again, please </a:t>
            </a:r>
            <a:r>
              <a:rPr lang="en" sz="1400" b="1">
                <a:solidFill>
                  <a:schemeClr val="dk1"/>
                </a:solidFill>
              </a:rPr>
              <a:t>come</a:t>
            </a:r>
            <a:r>
              <a:rPr lang="en" sz="1400">
                <a:solidFill>
                  <a:schemeClr val="dk1"/>
                </a:solidFill>
              </a:rPr>
              <a:t>, </a:t>
            </a:r>
            <a:r>
              <a:rPr lang="en" sz="1400" b="1">
                <a:solidFill>
                  <a:schemeClr val="dk1"/>
                </a:solidFill>
              </a:rPr>
              <a:t>come </a:t>
            </a:r>
            <a:r>
              <a:rPr lang="en" sz="1400">
                <a:solidFill>
                  <a:schemeClr val="dk1"/>
                </a:solidFill>
              </a:rPr>
              <a:t>play, </a:t>
            </a:r>
            <a:r>
              <a:rPr lang="en" sz="1400" b="1">
                <a:solidFill>
                  <a:schemeClr val="dk1"/>
                </a:solidFill>
              </a:rPr>
              <a:t>come </a:t>
            </a:r>
            <a:r>
              <a:rPr lang="en" sz="1400">
                <a:solidFill>
                  <a:schemeClr val="dk1"/>
                </a:solidFill>
              </a:rPr>
              <a:t>up, </a:t>
            </a:r>
            <a:r>
              <a:rPr lang="en" sz="1400" b="1">
                <a:solidFill>
                  <a:schemeClr val="dk1"/>
                </a:solidFill>
              </a:rPr>
              <a:t>come </a:t>
            </a:r>
            <a:r>
              <a:rPr lang="en" sz="1400">
                <a:solidFill>
                  <a:schemeClr val="dk1"/>
                </a:solidFill>
              </a:rPr>
              <a:t>show me)</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PROTEST (e.g., no </a:t>
            </a:r>
            <a:r>
              <a:rPr lang="en" sz="1400" b="1">
                <a:solidFill>
                  <a:schemeClr val="dk1"/>
                </a:solidFill>
              </a:rPr>
              <a:t>come</a:t>
            </a:r>
            <a:r>
              <a:rPr lang="en" sz="1400">
                <a:solidFill>
                  <a:schemeClr val="dk1"/>
                </a:solidFill>
              </a:rPr>
              <a:t>, don’t </a:t>
            </a:r>
            <a:r>
              <a:rPr lang="en" sz="1400" b="1">
                <a:solidFill>
                  <a:schemeClr val="dk1"/>
                </a:solidFill>
              </a:rPr>
              <a:t>come</a:t>
            </a:r>
            <a:r>
              <a:rPr lang="en" sz="1400">
                <a:solidFill>
                  <a:schemeClr val="dk1"/>
                </a:solidFill>
              </a:rPr>
              <a:t>, don’t want to </a:t>
            </a:r>
            <a:r>
              <a:rPr lang="en" sz="1400" b="1">
                <a:solidFill>
                  <a:schemeClr val="dk1"/>
                </a:solidFill>
              </a:rPr>
              <a:t>come</a:t>
            </a:r>
            <a:r>
              <a:rPr lang="en" sz="1400">
                <a:solidFill>
                  <a:schemeClr val="dk1"/>
                </a:solidFill>
              </a:rPr>
              <a:t>)</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TELL A STORY (e.g., when </a:t>
            </a:r>
            <a:r>
              <a:rPr lang="en" sz="1400" b="1">
                <a:solidFill>
                  <a:schemeClr val="dk1"/>
                </a:solidFill>
              </a:rPr>
              <a:t>come, come </a:t>
            </a:r>
            <a:r>
              <a:rPr lang="en" sz="1400">
                <a:solidFill>
                  <a:schemeClr val="dk1"/>
                </a:solidFill>
              </a:rPr>
              <a:t>first, </a:t>
            </a:r>
            <a:r>
              <a:rPr lang="en" sz="1400" b="1">
                <a:solidFill>
                  <a:schemeClr val="dk1"/>
                </a:solidFill>
              </a:rPr>
              <a:t>come </a:t>
            </a:r>
            <a:r>
              <a:rPr lang="en" sz="1400">
                <a:solidFill>
                  <a:schemeClr val="dk1"/>
                </a:solidFill>
              </a:rPr>
              <a:t>last, </a:t>
            </a:r>
            <a:r>
              <a:rPr lang="en" sz="1400" b="1">
                <a:solidFill>
                  <a:schemeClr val="dk1"/>
                </a:solidFill>
              </a:rPr>
              <a:t>come </a:t>
            </a:r>
            <a:r>
              <a:rPr lang="en" sz="1400">
                <a:solidFill>
                  <a:schemeClr val="dk1"/>
                </a:solidFill>
              </a:rPr>
              <a:t>fast, </a:t>
            </a:r>
            <a:r>
              <a:rPr lang="en" sz="1400" b="1">
                <a:solidFill>
                  <a:schemeClr val="dk1"/>
                </a:solidFill>
              </a:rPr>
              <a:t>come</a:t>
            </a:r>
            <a:r>
              <a:rPr lang="en" sz="1400">
                <a:solidFill>
                  <a:schemeClr val="dk1"/>
                </a:solidFill>
              </a:rPr>
              <a:t> and go)</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ANSWER QUESTIONS (e.g., want to </a:t>
            </a:r>
            <a:r>
              <a:rPr lang="en" sz="1400" b="1">
                <a:solidFill>
                  <a:schemeClr val="dk1"/>
                </a:solidFill>
              </a:rPr>
              <a:t>come</a:t>
            </a:r>
            <a:r>
              <a:rPr lang="en" sz="1400">
                <a:solidFill>
                  <a:schemeClr val="dk1"/>
                </a:solidFill>
              </a:rPr>
              <a:t>, </a:t>
            </a:r>
            <a:r>
              <a:rPr lang="en" sz="1400" b="1">
                <a:solidFill>
                  <a:schemeClr val="dk1"/>
                </a:solidFill>
              </a:rPr>
              <a:t>come</a:t>
            </a:r>
            <a:r>
              <a:rPr lang="en" sz="1400">
                <a:solidFill>
                  <a:schemeClr val="dk1"/>
                </a:solidFill>
              </a:rPr>
              <a:t> now)</a:t>
            </a:r>
            <a:endParaRPr sz="1400">
              <a:solidFill>
                <a:schemeClr val="dk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1460"/>
        <p:cNvGrpSpPr/>
        <p:nvPr/>
      </p:nvGrpSpPr>
      <p:grpSpPr>
        <a:xfrm>
          <a:off x="0" y="0"/>
          <a:ext cx="0" cy="0"/>
          <a:chOff x="0" y="0"/>
          <a:chExt cx="0" cy="0"/>
        </a:xfrm>
      </p:grpSpPr>
      <p:sp>
        <p:nvSpPr>
          <p:cNvPr id="1461" name="Google Shape;1461;p186"/>
          <p:cNvSpPr txBox="1">
            <a:spLocks noGrp="1"/>
          </p:cNvSpPr>
          <p:nvPr>
            <p:ph type="title"/>
          </p:nvPr>
        </p:nvSpPr>
        <p:spPr>
          <a:xfrm>
            <a:off x="147725" y="109300"/>
            <a:ext cx="8836500" cy="1643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400"/>
              <a:t>Having friends and family </a:t>
            </a:r>
            <a:r>
              <a:rPr lang="en" sz="2400" b="1">
                <a:solidFill>
                  <a:srgbClr val="000000"/>
                </a:solidFill>
                <a:highlight>
                  <a:srgbClr val="FFFF00"/>
                </a:highlight>
              </a:rPr>
              <a:t>come</a:t>
            </a:r>
            <a:r>
              <a:rPr lang="en" sz="2400"/>
              <a:t> with us to new places can be fun and help us feel connected!</a:t>
            </a:r>
            <a:endParaRPr sz="2400"/>
          </a:p>
          <a:p>
            <a:pPr marL="0" lvl="0" indent="0" algn="l" rtl="0">
              <a:spcBef>
                <a:spcPts val="0"/>
              </a:spcBef>
              <a:spcAft>
                <a:spcPts val="0"/>
              </a:spcAft>
              <a:buSzPts val="990"/>
              <a:buNone/>
            </a:pPr>
            <a:endParaRPr sz="1700"/>
          </a:p>
          <a:p>
            <a:pPr marL="0" lvl="0" indent="0" algn="ctr" rtl="0">
              <a:spcBef>
                <a:spcPts val="0"/>
              </a:spcBef>
              <a:spcAft>
                <a:spcPts val="0"/>
              </a:spcAft>
              <a:buSzPts val="990"/>
              <a:buNone/>
            </a:pPr>
            <a:r>
              <a:rPr lang="en" sz="2400"/>
              <a:t>In this New Year, where are some places you’d like friends and family to </a:t>
            </a:r>
            <a:r>
              <a:rPr lang="en" sz="2400" b="1">
                <a:solidFill>
                  <a:srgbClr val="222222"/>
                </a:solidFill>
                <a:highlight>
                  <a:srgbClr val="FFFF00"/>
                </a:highlight>
              </a:rPr>
              <a:t>come</a:t>
            </a:r>
            <a:r>
              <a:rPr lang="en" sz="2400"/>
              <a:t> with you to?</a:t>
            </a:r>
            <a:endParaRPr sz="2400"/>
          </a:p>
          <a:p>
            <a:pPr marL="0" lvl="0" indent="0" algn="l" rtl="0">
              <a:spcBef>
                <a:spcPts val="0"/>
              </a:spcBef>
              <a:spcAft>
                <a:spcPts val="0"/>
              </a:spcAft>
              <a:buSzPts val="990"/>
              <a:buNone/>
            </a:pPr>
            <a:endParaRPr sz="2420"/>
          </a:p>
        </p:txBody>
      </p:sp>
      <p:graphicFrame>
        <p:nvGraphicFramePr>
          <p:cNvPr id="1462" name="Google Shape;1462;p186"/>
          <p:cNvGraphicFramePr/>
          <p:nvPr/>
        </p:nvGraphicFramePr>
        <p:xfrm>
          <a:off x="2144350" y="2023075"/>
          <a:ext cx="3000000" cy="3000000"/>
        </p:xfrm>
        <a:graphic>
          <a:graphicData uri="http://schemas.openxmlformats.org/drawingml/2006/table">
            <a:tbl>
              <a:tblPr>
                <a:noFill/>
                <a:tableStyleId>{03267CD4-AFF1-4CA6-908F-4A235DA3EBE3}</a:tableStyleId>
              </a:tblPr>
              <a:tblGrid>
                <a:gridCol w="2427650">
                  <a:extLst>
                    <a:ext uri="{9D8B030D-6E8A-4147-A177-3AD203B41FA5}">
                      <a16:colId xmlns:a16="http://schemas.microsoft.com/office/drawing/2014/main" val="20000"/>
                    </a:ext>
                  </a:extLst>
                </a:gridCol>
                <a:gridCol w="2427650">
                  <a:extLst>
                    <a:ext uri="{9D8B030D-6E8A-4147-A177-3AD203B41FA5}">
                      <a16:colId xmlns:a16="http://schemas.microsoft.com/office/drawing/2014/main" val="20001"/>
                    </a:ext>
                  </a:extLst>
                </a:gridCol>
              </a:tblGrid>
              <a:tr h="70872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70872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0872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70872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1463" name="Google Shape;1463;p186"/>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7284150" y="1618550"/>
            <a:ext cx="1699445" cy="1643700"/>
          </a:xfrm>
          <a:prstGeom prst="rect">
            <a:avLst/>
          </a:prstGeom>
          <a:noFill/>
          <a:ln w="19050" cap="flat" cmpd="sng">
            <a:solidFill>
              <a:schemeClr val="dk1"/>
            </a:solidFill>
            <a:prstDash val="solid"/>
            <a:round/>
            <a:headEnd type="none" w="sm" len="sm"/>
            <a:tailEnd type="none" w="sm" len="sm"/>
          </a:ln>
        </p:spPr>
      </p:pic>
      <p:sp>
        <p:nvSpPr>
          <p:cNvPr id="1464" name="Google Shape;1464;p186"/>
          <p:cNvSpPr txBox="1"/>
          <p:nvPr/>
        </p:nvSpPr>
        <p:spPr>
          <a:xfrm>
            <a:off x="7498013" y="3311175"/>
            <a:ext cx="12717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OpenClipArt-Vectors</a:t>
            </a:r>
            <a:endParaRPr sz="800">
              <a:solidFill>
                <a:schemeClr val="dk1"/>
              </a:solidFill>
            </a:endParaRPr>
          </a:p>
        </p:txBody>
      </p:sp>
      <p:pic>
        <p:nvPicPr>
          <p:cNvPr id="1465" name="Google Shape;1465;p186"/>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7498023" y="3791200"/>
            <a:ext cx="1271700" cy="1271700"/>
          </a:xfrm>
          <a:prstGeom prst="rect">
            <a:avLst/>
          </a:prstGeom>
          <a:noFill/>
          <a:ln>
            <a:noFill/>
          </a:ln>
        </p:spPr>
      </p:pic>
      <p:pic>
        <p:nvPicPr>
          <p:cNvPr id="1466" name="Google Shape;1466;p186"/>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152400" y="1905400"/>
            <a:ext cx="1604587" cy="1604587"/>
          </a:xfrm>
          <a:prstGeom prst="rect">
            <a:avLst/>
          </a:prstGeom>
          <a:noFill/>
          <a:ln>
            <a:noFill/>
          </a:ln>
        </p:spPr>
      </p:pic>
      <p:pic>
        <p:nvPicPr>
          <p:cNvPr id="1467" name="Google Shape;1467;p186"/>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246025" y="3509975"/>
            <a:ext cx="1399950" cy="1105050"/>
          </a:xfrm>
          <a:prstGeom prst="rect">
            <a:avLst/>
          </a:prstGeom>
          <a:noFill/>
          <a:ln>
            <a:noFill/>
          </a:ln>
        </p:spPr>
      </p:pic>
      <p:sp>
        <p:nvSpPr>
          <p:cNvPr id="1468" name="Google Shape;1468;p186"/>
          <p:cNvSpPr txBox="1"/>
          <p:nvPr/>
        </p:nvSpPr>
        <p:spPr>
          <a:xfrm>
            <a:off x="246013" y="4615025"/>
            <a:ext cx="12717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Pixabay by </a:t>
            </a:r>
            <a:r>
              <a:rPr lang="en" sz="800" b="1">
                <a:solidFill>
                  <a:schemeClr val="dk1"/>
                </a:solidFill>
              </a:rPr>
              <a:t>Clovis_Cheminot</a:t>
            </a:r>
            <a:endParaRPr sz="800">
              <a:solidFill>
                <a:schemeClr val="dk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1472"/>
        <p:cNvGrpSpPr/>
        <p:nvPr/>
      </p:nvGrpSpPr>
      <p:grpSpPr>
        <a:xfrm>
          <a:off x="0" y="0"/>
          <a:ext cx="0" cy="0"/>
          <a:chOff x="0" y="0"/>
          <a:chExt cx="0" cy="0"/>
        </a:xfrm>
      </p:grpSpPr>
      <p:sp>
        <p:nvSpPr>
          <p:cNvPr id="1473" name="Google Shape;1473;p187"/>
          <p:cNvSpPr txBox="1">
            <a:spLocks noGrp="1"/>
          </p:cNvSpPr>
          <p:nvPr>
            <p:ph type="title"/>
          </p:nvPr>
        </p:nvSpPr>
        <p:spPr>
          <a:xfrm>
            <a:off x="311700" y="173325"/>
            <a:ext cx="8491800" cy="630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Let’s watch the animated short, </a:t>
            </a:r>
            <a:r>
              <a:rPr lang="en" i="1"/>
              <a:t>Partly Cloudy</a:t>
            </a:r>
            <a:r>
              <a:rPr lang="en"/>
              <a:t> </a:t>
            </a:r>
            <a:endParaRPr/>
          </a:p>
          <a:p>
            <a:pPr marL="0" lvl="0" indent="0" algn="l" rtl="0">
              <a:spcBef>
                <a:spcPts val="0"/>
              </a:spcBef>
              <a:spcAft>
                <a:spcPts val="0"/>
              </a:spcAft>
              <a:buNone/>
            </a:pPr>
            <a:endParaRPr/>
          </a:p>
          <a:p>
            <a:pPr marL="0" lvl="0" indent="0" algn="l" rtl="0">
              <a:spcBef>
                <a:spcPts val="0"/>
              </a:spcBef>
              <a:spcAft>
                <a:spcPts val="0"/>
              </a:spcAft>
              <a:buNone/>
            </a:pPr>
            <a:endParaRPr sz="2577"/>
          </a:p>
          <a:p>
            <a:pPr marL="0" lvl="0" indent="0" algn="l" rtl="0">
              <a:spcBef>
                <a:spcPts val="0"/>
              </a:spcBef>
              <a:spcAft>
                <a:spcPts val="0"/>
              </a:spcAft>
              <a:buNone/>
            </a:pPr>
            <a:endParaRPr sz="2577"/>
          </a:p>
        </p:txBody>
      </p:sp>
      <p:pic>
        <p:nvPicPr>
          <p:cNvPr id="1474" name="Google Shape;1474;p187" descr="Partly Cloudy is an animated short produced by Pixar Animations. This video includes a new soundtrack over the animation. The majority of this soundtrack was recorded by my Audio group and finally edited by myself for assignment submission. I included licensed music from the films &quot;Moonrise Kingdom&quot; and &quot;Midnight in Paris&quot;, which I do not own, all rights belong to their owners, no copyright infringement intended. Feedback is encouraged.&#10;Also, please check out the short film I directed for my Semester's final assignment. http://www.youtube.com/watch?v=craDy2XV244" title="Partly Cloudy, Pixar Short Film (2009)">
            <a:hlinkClick r:id="rId3"/>
          </p:cNvPr>
          <p:cNvPicPr preferRelativeResize="0"/>
          <p:nvPr/>
        </p:nvPicPr>
        <p:blipFill>
          <a:blip r:embed="rId4">
            <a:alphaModFix/>
          </a:blip>
          <a:stretch>
            <a:fillRect/>
          </a:stretch>
        </p:blipFill>
        <p:spPr>
          <a:xfrm>
            <a:off x="576250" y="1199775"/>
            <a:ext cx="3148400" cy="2361300"/>
          </a:xfrm>
          <a:prstGeom prst="rect">
            <a:avLst/>
          </a:prstGeom>
          <a:noFill/>
          <a:ln w="19050" cap="flat" cmpd="sng">
            <a:solidFill>
              <a:schemeClr val="dk1"/>
            </a:solidFill>
            <a:prstDash val="solid"/>
            <a:round/>
            <a:headEnd type="none" w="sm" len="sm"/>
            <a:tailEnd type="none" w="sm" len="sm"/>
          </a:ln>
        </p:spPr>
      </p:pic>
      <p:sp>
        <p:nvSpPr>
          <p:cNvPr id="1475" name="Google Shape;1475;p187"/>
          <p:cNvSpPr txBox="1"/>
          <p:nvPr/>
        </p:nvSpPr>
        <p:spPr>
          <a:xfrm>
            <a:off x="655050" y="3871650"/>
            <a:ext cx="31485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Partly Cloudy</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https://www.youtube.com/watch?v=PfyJQEIsMt0&amp;t=139s&amp;ab_channel=gigiciarciaglini</a:t>
            </a:r>
            <a:endParaRPr sz="1100">
              <a:solidFill>
                <a:schemeClr val="dk1"/>
              </a:solidFill>
            </a:endParaRPr>
          </a:p>
          <a:p>
            <a:pPr marL="0" lvl="0" indent="0" algn="l" rtl="0">
              <a:lnSpc>
                <a:spcPct val="115000"/>
              </a:lnSpc>
              <a:spcBef>
                <a:spcPts val="0"/>
              </a:spcBef>
              <a:spcAft>
                <a:spcPts val="0"/>
              </a:spcAft>
              <a:buNone/>
            </a:pPr>
            <a:r>
              <a:rPr lang="en" sz="1200">
                <a:solidFill>
                  <a:schemeClr val="dk1"/>
                </a:solidFill>
                <a:uFill>
                  <a:noFill/>
                </a:uFill>
                <a:latin typeface="Roboto"/>
                <a:ea typeface="Roboto"/>
                <a:cs typeface="Roboto"/>
                <a:sym typeface="Roboto"/>
                <a:hlinkClick r:id="rId6">
                  <a:extLst>
                    <a:ext uri="{A12FA001-AC4F-418D-AE19-62706E023703}">
                      <ahyp:hlinkClr xmlns:ahyp="http://schemas.microsoft.com/office/drawing/2018/hyperlinkcolor" val="tx"/>
                    </a:ext>
                  </a:extLst>
                </a:hlinkClick>
              </a:rPr>
              <a:t>Courtesy of gigi ciarciaglini</a:t>
            </a:r>
            <a:endParaRPr sz="1100">
              <a:solidFill>
                <a:schemeClr val="dk1"/>
              </a:solidFill>
            </a:endParaRPr>
          </a:p>
        </p:txBody>
      </p:sp>
      <p:sp>
        <p:nvSpPr>
          <p:cNvPr id="1476" name="Google Shape;1476;p187"/>
          <p:cNvSpPr txBox="1"/>
          <p:nvPr/>
        </p:nvSpPr>
        <p:spPr>
          <a:xfrm>
            <a:off x="5573450" y="1636475"/>
            <a:ext cx="2847600" cy="400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7" name="Google Shape;1477;p187"/>
          <p:cNvSpPr txBox="1"/>
          <p:nvPr/>
        </p:nvSpPr>
        <p:spPr>
          <a:xfrm>
            <a:off x="5483450" y="949925"/>
            <a:ext cx="3264000" cy="39168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rPr>
              <a:t>Why is it important that the storks </a:t>
            </a:r>
            <a:r>
              <a:rPr lang="en" sz="1800" b="1">
                <a:solidFill>
                  <a:schemeClr val="lt1"/>
                </a:solidFill>
                <a:highlight>
                  <a:srgbClr val="FFFF00"/>
                </a:highlight>
              </a:rPr>
              <a:t>come</a:t>
            </a:r>
            <a:r>
              <a:rPr lang="en" sz="1800">
                <a:solidFill>
                  <a:schemeClr val="dk1"/>
                </a:solidFill>
              </a:rPr>
              <a:t> and go to the clouds?</a:t>
            </a: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r>
              <a:rPr lang="en" sz="1800">
                <a:solidFill>
                  <a:schemeClr val="dk1"/>
                </a:solidFill>
              </a:rPr>
              <a:t>How does the cloud feel differently each time the stork </a:t>
            </a:r>
            <a:r>
              <a:rPr lang="en" sz="1800" b="1">
                <a:solidFill>
                  <a:srgbClr val="222222"/>
                </a:solidFill>
                <a:highlight>
                  <a:srgbClr val="FFFF00"/>
                </a:highlight>
              </a:rPr>
              <a:t>comes</a:t>
            </a:r>
            <a:r>
              <a:rPr lang="en" sz="1800">
                <a:solidFill>
                  <a:schemeClr val="dk1"/>
                </a:solidFill>
              </a:rPr>
              <a:t> back? Why?</a:t>
            </a:r>
            <a:endParaRPr sz="1800">
              <a:solidFill>
                <a:schemeClr val="dk1"/>
              </a:solidFill>
            </a:endParaRPr>
          </a:p>
          <a:p>
            <a:pPr marL="0" lvl="0" indent="0" algn="l" rtl="0">
              <a:spcBef>
                <a:spcPts val="0"/>
              </a:spcBef>
              <a:spcAft>
                <a:spcPts val="0"/>
              </a:spcAft>
              <a:buNone/>
            </a:pPr>
            <a:endParaRPr sz="1600">
              <a:solidFill>
                <a:schemeClr val="dk1"/>
              </a:solidFill>
            </a:endParaRPr>
          </a:p>
          <a:p>
            <a:pPr marL="0" lvl="0" indent="0" algn="l" rtl="0">
              <a:spcBef>
                <a:spcPts val="0"/>
              </a:spcBef>
              <a:spcAft>
                <a:spcPts val="0"/>
              </a:spcAft>
              <a:buNone/>
            </a:pPr>
            <a:endParaRPr sz="1600">
              <a:solidFill>
                <a:schemeClr val="dk1"/>
              </a:solidFill>
            </a:endParaRPr>
          </a:p>
          <a:p>
            <a:pPr marL="0" lvl="0" indent="0" algn="l" rtl="0">
              <a:spcBef>
                <a:spcPts val="0"/>
              </a:spcBef>
              <a:spcAft>
                <a:spcPts val="0"/>
              </a:spcAft>
              <a:buNone/>
            </a:pPr>
            <a:endParaRPr sz="1600">
              <a:solidFill>
                <a:schemeClr val="dk1"/>
              </a:solidFill>
            </a:endParaRPr>
          </a:p>
          <a:p>
            <a:pPr marL="0" lvl="0" indent="0" algn="l" rtl="0">
              <a:spcBef>
                <a:spcPts val="0"/>
              </a:spcBef>
              <a:spcAft>
                <a:spcPts val="0"/>
              </a:spcAft>
              <a:buNone/>
            </a:pPr>
            <a:endParaRPr sz="1600">
              <a:solidFill>
                <a:schemeClr val="dk1"/>
              </a:solidFill>
            </a:endParaRPr>
          </a:p>
          <a:p>
            <a:pPr marL="0" lvl="0" indent="0" algn="l" rtl="0">
              <a:spcBef>
                <a:spcPts val="0"/>
              </a:spcBef>
              <a:spcAft>
                <a:spcPts val="0"/>
              </a:spcAft>
              <a:buNone/>
            </a:pPr>
            <a:endParaRPr sz="1600">
              <a:solidFill>
                <a:schemeClr val="dk1"/>
              </a:solidFill>
            </a:endParaRPr>
          </a:p>
          <a:p>
            <a:pPr marL="0" lvl="0" indent="0" algn="l" rtl="0">
              <a:spcBef>
                <a:spcPts val="0"/>
              </a:spcBef>
              <a:spcAft>
                <a:spcPts val="0"/>
              </a:spcAft>
              <a:buNone/>
            </a:pPr>
            <a:endParaRPr sz="16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74"/>
                                        </p:tgtEl>
                                        <p:attrNameLst>
                                          <p:attrName>style.visibility</p:attrName>
                                        </p:attrNameLst>
                                      </p:cBhvr>
                                      <p:to>
                                        <p:strVal val="visible"/>
                                      </p:to>
                                    </p:set>
                                    <p:animEffect transition="in" filter="fade">
                                      <p:cBhvr>
                                        <p:cTn id="7" dur="1000"/>
                                        <p:tgtEl>
                                          <p:spTgt spid="14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1481"/>
        <p:cNvGrpSpPr/>
        <p:nvPr/>
      </p:nvGrpSpPr>
      <p:grpSpPr>
        <a:xfrm>
          <a:off x="0" y="0"/>
          <a:ext cx="0" cy="0"/>
          <a:chOff x="0" y="0"/>
          <a:chExt cx="0" cy="0"/>
        </a:xfrm>
      </p:grpSpPr>
      <p:sp>
        <p:nvSpPr>
          <p:cNvPr id="1482" name="Google Shape;1482;p18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all</a:t>
            </a:r>
            <a:r>
              <a:rPr lang="en" b="1">
                <a:solidFill>
                  <a:srgbClr val="222222"/>
                </a:solidFill>
              </a:rPr>
              <a:t> </a:t>
            </a:r>
            <a:r>
              <a:rPr lang="en" b="1">
                <a:solidFill>
                  <a:srgbClr val="222222"/>
                </a:solidFill>
                <a:highlight>
                  <a:srgbClr val="FFFF00"/>
                </a:highlight>
              </a:rPr>
              <a:t>gone</a:t>
            </a:r>
            <a:endParaRPr b="1">
              <a:solidFill>
                <a:srgbClr val="222222"/>
              </a:solidFill>
              <a:highlight>
                <a:srgbClr val="FFFF00"/>
              </a:highlight>
            </a:endParaRPr>
          </a:p>
        </p:txBody>
      </p:sp>
      <p:sp>
        <p:nvSpPr>
          <p:cNvPr id="1483" name="Google Shape;1483;p188"/>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GAIN INFORMATION: Learning about others/environment (e.g. Is it </a:t>
            </a:r>
            <a:r>
              <a:rPr lang="en" sz="1400" b="1">
                <a:solidFill>
                  <a:schemeClr val="dk1"/>
                </a:solidFill>
              </a:rPr>
              <a:t>all gone</a:t>
            </a:r>
            <a:r>
              <a:rPr lang="en" sz="1400">
                <a:solidFill>
                  <a:schemeClr val="dk1"/>
                </a:solidFill>
              </a:rPr>
              <a:t>?)</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SHARE INFORMATION:  Describe others/the environment (e.g. They have </a:t>
            </a:r>
            <a:r>
              <a:rPr lang="en" sz="1400" b="1">
                <a:solidFill>
                  <a:schemeClr val="dk1"/>
                </a:solidFill>
              </a:rPr>
              <a:t>all gone</a:t>
            </a:r>
            <a:r>
              <a:rPr lang="en" sz="1400">
                <a:solidFill>
                  <a:schemeClr val="dk1"/>
                </a:solidFill>
              </a:rPr>
              <a:t> away. The train has </a:t>
            </a:r>
            <a:r>
              <a:rPr lang="en" sz="1400" b="1">
                <a:solidFill>
                  <a:schemeClr val="dk1"/>
                </a:solidFill>
              </a:rPr>
              <a:t>all gone</a:t>
            </a:r>
            <a:r>
              <a:rPr lang="en" sz="1400">
                <a:solidFill>
                  <a:schemeClr val="dk1"/>
                </a:solidFill>
              </a:rPr>
              <a:t> through the tunnel.)</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COMMENT:</a:t>
            </a:r>
            <a:r>
              <a:rPr lang="en" sz="1400" b="1">
                <a:solidFill>
                  <a:schemeClr val="dk1"/>
                </a:solidFill>
              </a:rPr>
              <a:t> (</a:t>
            </a:r>
            <a:r>
              <a:rPr lang="en" sz="1400">
                <a:solidFill>
                  <a:schemeClr val="dk1"/>
                </a:solidFill>
              </a:rPr>
              <a:t>e.g. Wow it is </a:t>
            </a:r>
            <a:r>
              <a:rPr lang="en" sz="1400" b="1">
                <a:solidFill>
                  <a:schemeClr val="dk1"/>
                </a:solidFill>
              </a:rPr>
              <a:t>all gone</a:t>
            </a:r>
            <a:r>
              <a:rPr lang="en" sz="1400">
                <a:solidFill>
                  <a:schemeClr val="dk1"/>
                </a:solidFill>
              </a:rPr>
              <a:t>!)</a:t>
            </a:r>
            <a:endParaRPr sz="2000">
              <a:solidFill>
                <a:schemeClr val="dk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1487"/>
        <p:cNvGrpSpPr/>
        <p:nvPr/>
      </p:nvGrpSpPr>
      <p:grpSpPr>
        <a:xfrm>
          <a:off x="0" y="0"/>
          <a:ext cx="0" cy="0"/>
          <a:chOff x="0" y="0"/>
          <a:chExt cx="0" cy="0"/>
        </a:xfrm>
      </p:grpSpPr>
      <p:sp>
        <p:nvSpPr>
          <p:cNvPr id="1488" name="Google Shape;1488;p189"/>
          <p:cNvSpPr txBox="1">
            <a:spLocks noGrp="1"/>
          </p:cNvSpPr>
          <p:nvPr>
            <p:ph type="title"/>
          </p:nvPr>
        </p:nvSpPr>
        <p:spPr>
          <a:xfrm>
            <a:off x="0" y="0"/>
            <a:ext cx="9144000" cy="9738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Some people eat certain foods on New Years until they are </a:t>
            </a:r>
            <a:r>
              <a:rPr lang="en" b="1">
                <a:solidFill>
                  <a:srgbClr val="222222"/>
                </a:solidFill>
                <a:highlight>
                  <a:srgbClr val="FFFF00"/>
                </a:highlight>
              </a:rPr>
              <a:t>all gone</a:t>
            </a:r>
            <a:r>
              <a:rPr lang="en"/>
              <a:t>. They believe this will bring them good luck!</a:t>
            </a:r>
            <a:endParaRPr/>
          </a:p>
        </p:txBody>
      </p:sp>
      <p:sp>
        <p:nvSpPr>
          <p:cNvPr id="1489" name="Google Shape;1489;p189"/>
          <p:cNvSpPr txBox="1"/>
          <p:nvPr/>
        </p:nvSpPr>
        <p:spPr>
          <a:xfrm>
            <a:off x="5821050" y="1163750"/>
            <a:ext cx="3117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490" name="Google Shape;1490;p189"/>
          <p:cNvSpPr txBox="1"/>
          <p:nvPr/>
        </p:nvSpPr>
        <p:spPr>
          <a:xfrm>
            <a:off x="5438375" y="1563950"/>
            <a:ext cx="3320100" cy="33111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rPr>
              <a:t>What does your family eat for New Years until it’s </a:t>
            </a:r>
            <a:r>
              <a:rPr lang="en" sz="1800" b="1">
                <a:solidFill>
                  <a:schemeClr val="lt1"/>
                </a:solidFill>
                <a:highlight>
                  <a:srgbClr val="FFFF00"/>
                </a:highlight>
              </a:rPr>
              <a:t>all gone</a:t>
            </a:r>
            <a:r>
              <a:rPr lang="en" sz="1800">
                <a:solidFill>
                  <a:schemeClr val="dk1"/>
                </a:solidFill>
              </a:rPr>
              <a:t>?</a:t>
            </a:r>
            <a:endParaRPr sz="1800"/>
          </a:p>
        </p:txBody>
      </p:sp>
      <p:pic>
        <p:nvPicPr>
          <p:cNvPr id="1491" name="Google Shape;1491;p189" descr="Certain foods are eaten during New Year for their symbolic meaning. This video presents foods that you can prepare for your dinner on New Year's Eve for lucky year ahead." title="13 LUCKY FOODS FOR NEW YEAR   #LuckyFoods  #NewYear #fengshui">
            <a:hlinkClick r:id="rId3"/>
          </p:cNvPr>
          <p:cNvPicPr preferRelativeResize="0"/>
          <p:nvPr/>
        </p:nvPicPr>
        <p:blipFill>
          <a:blip r:embed="rId4">
            <a:alphaModFix/>
          </a:blip>
          <a:stretch>
            <a:fillRect/>
          </a:stretch>
        </p:blipFill>
        <p:spPr>
          <a:xfrm>
            <a:off x="602575" y="1438138"/>
            <a:ext cx="4030625" cy="2267225"/>
          </a:xfrm>
          <a:prstGeom prst="rect">
            <a:avLst/>
          </a:prstGeom>
          <a:noFill/>
          <a:ln w="19050" cap="flat" cmpd="sng">
            <a:solidFill>
              <a:schemeClr val="dk1"/>
            </a:solidFill>
            <a:prstDash val="solid"/>
            <a:round/>
            <a:headEnd type="none" w="sm" len="sm"/>
            <a:tailEnd type="none" w="sm" len="sm"/>
          </a:ln>
        </p:spPr>
      </p:pic>
      <p:sp>
        <p:nvSpPr>
          <p:cNvPr id="1492" name="Google Shape;1492;p189"/>
          <p:cNvSpPr txBox="1"/>
          <p:nvPr/>
        </p:nvSpPr>
        <p:spPr>
          <a:xfrm>
            <a:off x="677550" y="3864950"/>
            <a:ext cx="3837900" cy="908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13 Lucky Foods for the New Year</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https://www.youtube.com/watch?v=GMICLwPKO3c&amp;ab_channel=RANDOMNOTES%26TIPS</a:t>
            </a:r>
            <a:r>
              <a:rPr lang="en" sz="1100">
                <a:solidFill>
                  <a:schemeClr val="dk1"/>
                </a:solidFill>
              </a:rPr>
              <a:t>’</a:t>
            </a:r>
            <a:endParaRPr sz="1100">
              <a:solidFill>
                <a:schemeClr val="dk1"/>
              </a:solidFill>
            </a:endParaRPr>
          </a:p>
          <a:p>
            <a:pPr marL="0" lvl="0" indent="0" algn="l" rtl="0">
              <a:spcBef>
                <a:spcPts val="0"/>
              </a:spcBef>
              <a:spcAft>
                <a:spcPts val="0"/>
              </a:spcAft>
              <a:buNone/>
            </a:pPr>
            <a:r>
              <a:rPr lang="en" sz="1100">
                <a:solidFill>
                  <a:schemeClr val="dk1"/>
                </a:solidFill>
              </a:rPr>
              <a:t>Courtesy of Random Notes and Tips</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91"/>
                                        </p:tgtEl>
                                        <p:attrNameLst>
                                          <p:attrName>style.visibility</p:attrName>
                                        </p:attrNameLst>
                                      </p:cBhvr>
                                      <p:to>
                                        <p:strVal val="visible"/>
                                      </p:to>
                                    </p:set>
                                    <p:animEffect transition="in" filter="fade">
                                      <p:cBhvr>
                                        <p:cTn id="7" dur="1000"/>
                                        <p:tgtEl>
                                          <p:spTgt spid="1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1496"/>
        <p:cNvGrpSpPr/>
        <p:nvPr/>
      </p:nvGrpSpPr>
      <p:grpSpPr>
        <a:xfrm>
          <a:off x="0" y="0"/>
          <a:ext cx="0" cy="0"/>
          <a:chOff x="0" y="0"/>
          <a:chExt cx="0" cy="0"/>
        </a:xfrm>
      </p:grpSpPr>
      <p:sp>
        <p:nvSpPr>
          <p:cNvPr id="1497" name="Google Shape;1497;p190"/>
          <p:cNvSpPr txBox="1">
            <a:spLocks noGrp="1"/>
          </p:cNvSpPr>
          <p:nvPr>
            <p:ph type="title"/>
          </p:nvPr>
        </p:nvSpPr>
        <p:spPr>
          <a:xfrm>
            <a:off x="257975" y="136150"/>
            <a:ext cx="8520600" cy="13344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sz="2200"/>
              <a:t>With everything becoming virtual, some of us cannot imagine what it would be like if our internet was </a:t>
            </a:r>
            <a:r>
              <a:rPr lang="en" sz="2200" b="1">
                <a:solidFill>
                  <a:srgbClr val="222222"/>
                </a:solidFill>
                <a:highlight>
                  <a:srgbClr val="FFFF00"/>
                </a:highlight>
              </a:rPr>
              <a:t>all gone</a:t>
            </a:r>
            <a:r>
              <a:rPr lang="en" sz="2200"/>
              <a:t>.</a:t>
            </a:r>
            <a:endParaRPr sz="2200"/>
          </a:p>
          <a:p>
            <a:pPr marL="0" lvl="0" indent="0" algn="ctr" rtl="0">
              <a:spcBef>
                <a:spcPts val="0"/>
              </a:spcBef>
              <a:spcAft>
                <a:spcPts val="0"/>
              </a:spcAft>
              <a:buNone/>
            </a:pPr>
            <a:r>
              <a:rPr lang="en" sz="2200"/>
              <a:t>Let’s watch a video and think about how we might feel.</a:t>
            </a:r>
            <a:endParaRPr sz="2200"/>
          </a:p>
        </p:txBody>
      </p:sp>
      <p:pic>
        <p:nvPicPr>
          <p:cNvPr id="1498" name="Google Shape;1498;p190" descr="A new cellular network just for kids? The company behind it, Gabb Wireless, promises their phones help protect kids from the dangers of smartphones. Deana Mitchell dials in." title="A New Phone Just for Kids: No Internet Access, No App Store">
            <a:hlinkClick r:id="rId3"/>
          </p:cNvPr>
          <p:cNvPicPr preferRelativeResize="0"/>
          <p:nvPr/>
        </p:nvPicPr>
        <p:blipFill>
          <a:blip r:embed="rId4">
            <a:alphaModFix/>
          </a:blip>
          <a:stretch>
            <a:fillRect/>
          </a:stretch>
        </p:blipFill>
        <p:spPr>
          <a:xfrm>
            <a:off x="2637553" y="1395000"/>
            <a:ext cx="3138000" cy="2353500"/>
          </a:xfrm>
          <a:prstGeom prst="rect">
            <a:avLst/>
          </a:prstGeom>
          <a:noFill/>
          <a:ln w="19050" cap="flat" cmpd="sng">
            <a:solidFill>
              <a:schemeClr val="dk1"/>
            </a:solidFill>
            <a:prstDash val="solid"/>
            <a:round/>
            <a:headEnd type="none" w="sm" len="sm"/>
            <a:tailEnd type="none" w="sm" len="sm"/>
          </a:ln>
        </p:spPr>
      </p:pic>
      <p:sp>
        <p:nvSpPr>
          <p:cNvPr id="1499" name="Google Shape;1499;p190"/>
          <p:cNvSpPr txBox="1"/>
          <p:nvPr/>
        </p:nvSpPr>
        <p:spPr>
          <a:xfrm>
            <a:off x="2562775" y="3834050"/>
            <a:ext cx="3436500" cy="1188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A New Phone Just for Kids: No Internet Access, No App Store</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https://www.youtube.com/watch?v=lpq6TK-Hxng&amp;ab_channel=VoiceofAmerica</a:t>
            </a:r>
            <a:endParaRPr sz="1100">
              <a:solidFill>
                <a:schemeClr val="dk1"/>
              </a:solidFill>
            </a:endParaRPr>
          </a:p>
          <a:p>
            <a:pPr marL="0" lvl="0" indent="0" algn="l" rtl="0">
              <a:spcBef>
                <a:spcPts val="0"/>
              </a:spcBef>
              <a:spcAft>
                <a:spcPts val="0"/>
              </a:spcAft>
              <a:buNone/>
            </a:pPr>
            <a:r>
              <a:rPr lang="en" sz="1100">
                <a:solidFill>
                  <a:schemeClr val="dk1"/>
                </a:solidFill>
              </a:rPr>
              <a:t>Courtesy of Voice of America</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98"/>
                                        </p:tgtEl>
                                        <p:attrNameLst>
                                          <p:attrName>style.visibility</p:attrName>
                                        </p:attrNameLst>
                                      </p:cBhvr>
                                      <p:to>
                                        <p:strVal val="visible"/>
                                      </p:to>
                                    </p:set>
                                    <p:animEffect transition="in" filter="fade">
                                      <p:cBhvr>
                                        <p:cTn id="7" dur="1000"/>
                                        <p:tgtEl>
                                          <p:spTgt spid="1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1503"/>
        <p:cNvGrpSpPr/>
        <p:nvPr/>
      </p:nvGrpSpPr>
      <p:grpSpPr>
        <a:xfrm>
          <a:off x="0" y="0"/>
          <a:ext cx="0" cy="0"/>
          <a:chOff x="0" y="0"/>
          <a:chExt cx="0" cy="0"/>
        </a:xfrm>
      </p:grpSpPr>
      <p:sp>
        <p:nvSpPr>
          <p:cNvPr id="1504" name="Google Shape;1504;p191"/>
          <p:cNvSpPr txBox="1">
            <a:spLocks noGrp="1"/>
          </p:cNvSpPr>
          <p:nvPr>
            <p:ph type="title"/>
          </p:nvPr>
        </p:nvSpPr>
        <p:spPr>
          <a:xfrm>
            <a:off x="311700" y="230150"/>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Discussion time!</a:t>
            </a:r>
            <a:endParaRPr/>
          </a:p>
        </p:txBody>
      </p:sp>
      <p:sp>
        <p:nvSpPr>
          <p:cNvPr id="1505" name="Google Shape;1505;p191"/>
          <p:cNvSpPr txBox="1">
            <a:spLocks noGrp="1"/>
          </p:cNvSpPr>
          <p:nvPr>
            <p:ph type="body" idx="1"/>
          </p:nvPr>
        </p:nvSpPr>
        <p:spPr>
          <a:xfrm>
            <a:off x="311700" y="802850"/>
            <a:ext cx="8520600" cy="949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000">
                <a:solidFill>
                  <a:srgbClr val="FFFFFF"/>
                </a:solidFill>
              </a:rPr>
              <a:t>What are some pros and cons of internet access being </a:t>
            </a:r>
            <a:r>
              <a:rPr lang="en" sz="2000" b="1">
                <a:solidFill>
                  <a:srgbClr val="222222"/>
                </a:solidFill>
                <a:highlight>
                  <a:srgbClr val="FFFF00"/>
                </a:highlight>
              </a:rPr>
              <a:t>all gone</a:t>
            </a:r>
            <a:r>
              <a:rPr lang="en" sz="2000">
                <a:solidFill>
                  <a:srgbClr val="FFFFFF"/>
                </a:solidFill>
              </a:rPr>
              <a:t>?</a:t>
            </a:r>
            <a:endParaRPr sz="2000">
              <a:solidFill>
                <a:srgbClr val="FFFFFF"/>
              </a:solidFill>
            </a:endParaRPr>
          </a:p>
          <a:p>
            <a:pPr marL="0" lvl="0" indent="0" algn="l" rtl="0">
              <a:spcBef>
                <a:spcPts val="1200"/>
              </a:spcBef>
              <a:spcAft>
                <a:spcPts val="1200"/>
              </a:spcAft>
              <a:buNone/>
            </a:pPr>
            <a:endParaRPr sz="2000">
              <a:solidFill>
                <a:srgbClr val="FFFFFF"/>
              </a:solidFill>
            </a:endParaRPr>
          </a:p>
        </p:txBody>
      </p:sp>
      <p:graphicFrame>
        <p:nvGraphicFramePr>
          <p:cNvPr id="1506" name="Google Shape;1506;p191"/>
          <p:cNvGraphicFramePr/>
          <p:nvPr/>
        </p:nvGraphicFramePr>
        <p:xfrm>
          <a:off x="376800" y="1537675"/>
          <a:ext cx="3000000" cy="3000000"/>
        </p:xfrm>
        <a:graphic>
          <a:graphicData uri="http://schemas.openxmlformats.org/drawingml/2006/table">
            <a:tbl>
              <a:tblPr>
                <a:noFill/>
                <a:tableStyleId>{03267CD4-AFF1-4CA6-908F-4A235DA3EBE3}</a:tableStyleId>
              </a:tblPr>
              <a:tblGrid>
                <a:gridCol w="2427650">
                  <a:extLst>
                    <a:ext uri="{9D8B030D-6E8A-4147-A177-3AD203B41FA5}">
                      <a16:colId xmlns:a16="http://schemas.microsoft.com/office/drawing/2014/main" val="20000"/>
                    </a:ext>
                  </a:extLst>
                </a:gridCol>
                <a:gridCol w="2427650">
                  <a:extLst>
                    <a:ext uri="{9D8B030D-6E8A-4147-A177-3AD203B41FA5}">
                      <a16:colId xmlns:a16="http://schemas.microsoft.com/office/drawing/2014/main" val="20001"/>
                    </a:ext>
                  </a:extLst>
                </a:gridCol>
              </a:tblGrid>
              <a:tr h="479975">
                <a:tc>
                  <a:txBody>
                    <a:bodyPr/>
                    <a:lstStyle/>
                    <a:p>
                      <a:pPr marL="0" lvl="0" indent="0" algn="ctr" rtl="0">
                        <a:spcBef>
                          <a:spcPts val="0"/>
                        </a:spcBef>
                        <a:spcAft>
                          <a:spcPts val="0"/>
                        </a:spcAft>
                        <a:buNone/>
                      </a:pPr>
                      <a:r>
                        <a:rPr lang="en" sz="1900" b="1">
                          <a:solidFill>
                            <a:srgbClr val="FFFFFF"/>
                          </a:solidFill>
                        </a:rPr>
                        <a:t>PROS</a:t>
                      </a:r>
                      <a:endParaRPr sz="1900" b="1">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900" b="1">
                          <a:solidFill>
                            <a:srgbClr val="FFFFFF"/>
                          </a:solidFill>
                        </a:rPr>
                        <a:t>CONS</a:t>
                      </a: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7997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7997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7997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79975">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pic>
        <p:nvPicPr>
          <p:cNvPr id="1507" name="Google Shape;1507;p191"/>
          <p:cNvPicPr preferRelativeResize="0"/>
          <p:nvPr/>
        </p:nvPicPr>
        <p:blipFill rotWithShape="1">
          <a:blip r:embed="rId3">
            <a:alphaModFix/>
          </a:blip>
          <a:srcRect l="2837"/>
          <a:stretch/>
        </p:blipFill>
        <p:spPr>
          <a:xfrm>
            <a:off x="5465975" y="1416875"/>
            <a:ext cx="3366325" cy="2309750"/>
          </a:xfrm>
          <a:prstGeom prst="rect">
            <a:avLst/>
          </a:prstGeom>
          <a:noFill/>
          <a:ln>
            <a:noFill/>
          </a:ln>
        </p:spPr>
      </p:pic>
      <p:sp>
        <p:nvSpPr>
          <p:cNvPr id="1508" name="Google Shape;1508;p191"/>
          <p:cNvSpPr txBox="1">
            <a:spLocks noGrp="1"/>
          </p:cNvSpPr>
          <p:nvPr>
            <p:ph type="body" idx="1"/>
          </p:nvPr>
        </p:nvSpPr>
        <p:spPr>
          <a:xfrm>
            <a:off x="0" y="4098800"/>
            <a:ext cx="9144000" cy="949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852"/>
              <a:buNone/>
            </a:pPr>
            <a:r>
              <a:rPr lang="en" sz="1750">
                <a:solidFill>
                  <a:srgbClr val="FFFFFF"/>
                </a:solidFill>
              </a:rPr>
              <a:t>How would you feel if your internet was suddenly </a:t>
            </a:r>
            <a:r>
              <a:rPr lang="en" sz="1750" b="1">
                <a:solidFill>
                  <a:srgbClr val="000000"/>
                </a:solidFill>
                <a:highlight>
                  <a:srgbClr val="FFFF00"/>
                </a:highlight>
              </a:rPr>
              <a:t>all gone</a:t>
            </a:r>
            <a:r>
              <a:rPr lang="en" sz="1750">
                <a:solidFill>
                  <a:srgbClr val="FFFFFF"/>
                </a:solidFill>
              </a:rPr>
              <a:t>? What would you do instead?</a:t>
            </a:r>
            <a:endParaRPr sz="1750">
              <a:solidFill>
                <a:srgbClr val="FFFFFF"/>
              </a:solidFill>
            </a:endParaRPr>
          </a:p>
          <a:p>
            <a:pPr marL="0" lvl="0" indent="0" algn="l" rtl="0">
              <a:spcBef>
                <a:spcPts val="1200"/>
              </a:spcBef>
              <a:spcAft>
                <a:spcPts val="0"/>
              </a:spcAft>
              <a:buSzPts val="852"/>
              <a:buNone/>
            </a:pPr>
            <a:r>
              <a:rPr lang="en" sz="1750">
                <a:solidFill>
                  <a:srgbClr val="FFFFFF"/>
                </a:solidFill>
              </a:rPr>
              <a:t>How would the world be different if the internet were suddenly </a:t>
            </a:r>
            <a:r>
              <a:rPr lang="en" sz="1750" b="1">
                <a:solidFill>
                  <a:srgbClr val="000000"/>
                </a:solidFill>
                <a:highlight>
                  <a:srgbClr val="FFFF00"/>
                </a:highlight>
              </a:rPr>
              <a:t>all gone</a:t>
            </a:r>
            <a:r>
              <a:rPr lang="en" sz="1750">
                <a:solidFill>
                  <a:srgbClr val="FFFFFF"/>
                </a:solidFill>
              </a:rPr>
              <a:t>?</a:t>
            </a:r>
            <a:endParaRPr sz="1750">
              <a:solidFill>
                <a:srgbClr val="FFFFFF"/>
              </a:solidFill>
            </a:endParaRPr>
          </a:p>
          <a:p>
            <a:pPr marL="0" lvl="0" indent="0" algn="l" rtl="0">
              <a:spcBef>
                <a:spcPts val="1200"/>
              </a:spcBef>
              <a:spcAft>
                <a:spcPts val="1200"/>
              </a:spcAft>
              <a:buSzPts val="852"/>
              <a:buNone/>
            </a:pPr>
            <a:endParaRPr sz="1550">
              <a:solidFill>
                <a:srgbClr val="FFFFFF"/>
              </a:solidFill>
            </a:endParaRPr>
          </a:p>
        </p:txBody>
      </p:sp>
      <p:sp>
        <p:nvSpPr>
          <p:cNvPr id="1509" name="Google Shape;1509;p191"/>
          <p:cNvSpPr txBox="1"/>
          <p:nvPr/>
        </p:nvSpPr>
        <p:spPr>
          <a:xfrm>
            <a:off x="7234600" y="3834050"/>
            <a:ext cx="13926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Fancycrave1</a:t>
            </a:r>
            <a:endParaRPr sz="800">
              <a:solidFill>
                <a:schemeClr val="dk1"/>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1513"/>
        <p:cNvGrpSpPr/>
        <p:nvPr/>
      </p:nvGrpSpPr>
      <p:grpSpPr>
        <a:xfrm>
          <a:off x="0" y="0"/>
          <a:ext cx="0" cy="0"/>
          <a:chOff x="0" y="0"/>
          <a:chExt cx="0" cy="0"/>
        </a:xfrm>
      </p:grpSpPr>
      <p:sp>
        <p:nvSpPr>
          <p:cNvPr id="1514" name="Google Shape;1514;p192"/>
          <p:cNvSpPr txBox="1">
            <a:spLocks noGrp="1"/>
          </p:cNvSpPr>
          <p:nvPr>
            <p:ph type="title"/>
          </p:nvPr>
        </p:nvSpPr>
        <p:spPr>
          <a:xfrm>
            <a:off x="311700" y="445025"/>
            <a:ext cx="8520600" cy="1520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Let’s take a break with some riddles! </a:t>
            </a:r>
            <a:endParaRPr sz="2500" b="1"/>
          </a:p>
          <a:p>
            <a:pPr marL="0" lvl="0" indent="0" algn="l" rtl="0">
              <a:spcBef>
                <a:spcPts val="0"/>
              </a:spcBef>
              <a:spcAft>
                <a:spcPts val="0"/>
              </a:spcAft>
              <a:buNone/>
            </a:pPr>
            <a:endParaRPr sz="2500" b="1"/>
          </a:p>
          <a:p>
            <a:pPr marL="0" lvl="0" indent="0" algn="l" rtl="0">
              <a:spcBef>
                <a:spcPts val="0"/>
              </a:spcBef>
              <a:spcAft>
                <a:spcPts val="0"/>
              </a:spcAft>
              <a:buNone/>
            </a:pPr>
            <a:r>
              <a:rPr lang="en" sz="2500" b="1"/>
              <a:t>Riddle #1:</a:t>
            </a:r>
            <a:endParaRPr sz="2500" b="1"/>
          </a:p>
        </p:txBody>
      </p:sp>
      <p:sp>
        <p:nvSpPr>
          <p:cNvPr id="1515" name="Google Shape;1515;p19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r>
              <a:rPr lang="en" sz="2400">
                <a:solidFill>
                  <a:schemeClr val="dk1"/>
                </a:solidFill>
              </a:rPr>
              <a:t>I have a ring, but no fingers.</a:t>
            </a:r>
            <a:endParaRPr sz="2400">
              <a:solidFill>
                <a:schemeClr val="dk1"/>
              </a:solidFill>
            </a:endParaRPr>
          </a:p>
          <a:p>
            <a:pPr marL="0" lvl="0" indent="0" algn="l" rtl="0">
              <a:spcBef>
                <a:spcPts val="1200"/>
              </a:spcBef>
              <a:spcAft>
                <a:spcPts val="0"/>
              </a:spcAft>
              <a:buNone/>
            </a:pPr>
            <a:r>
              <a:rPr lang="en" sz="2400">
                <a:solidFill>
                  <a:schemeClr val="dk1"/>
                </a:solidFill>
              </a:rPr>
              <a:t>Since my tail is </a:t>
            </a:r>
            <a:r>
              <a:rPr lang="en" sz="2400" b="1">
                <a:solidFill>
                  <a:srgbClr val="222222"/>
                </a:solidFill>
                <a:highlight>
                  <a:srgbClr val="FFFF00"/>
                </a:highlight>
              </a:rPr>
              <a:t>all</a:t>
            </a:r>
            <a:r>
              <a:rPr lang="en" sz="2400" b="1">
                <a:solidFill>
                  <a:srgbClr val="222222"/>
                </a:solidFill>
              </a:rPr>
              <a:t> </a:t>
            </a:r>
            <a:r>
              <a:rPr lang="en" sz="2400" b="1">
                <a:solidFill>
                  <a:srgbClr val="222222"/>
                </a:solidFill>
                <a:highlight>
                  <a:srgbClr val="FFFF00"/>
                </a:highlight>
              </a:rPr>
              <a:t>gone</a:t>
            </a:r>
            <a:r>
              <a:rPr lang="en" sz="2400">
                <a:solidFill>
                  <a:schemeClr val="dk1"/>
                </a:solidFill>
              </a:rPr>
              <a:t>, I am with you all the time.</a:t>
            </a:r>
            <a:endParaRPr sz="2400">
              <a:solidFill>
                <a:schemeClr val="dk1"/>
              </a:solidFill>
            </a:endParaRPr>
          </a:p>
          <a:p>
            <a:pPr marL="0" lvl="0" indent="0" algn="l" rtl="0">
              <a:spcBef>
                <a:spcPts val="1200"/>
              </a:spcBef>
              <a:spcAft>
                <a:spcPts val="1200"/>
              </a:spcAft>
              <a:buNone/>
            </a:pPr>
            <a:r>
              <a:rPr lang="en" sz="2400">
                <a:solidFill>
                  <a:schemeClr val="dk1"/>
                </a:solidFill>
              </a:rPr>
              <a:t>What am I?</a:t>
            </a:r>
            <a:endParaRPr sz="2400">
              <a:solidFill>
                <a:schemeClr val="dk1"/>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1519"/>
        <p:cNvGrpSpPr/>
        <p:nvPr/>
      </p:nvGrpSpPr>
      <p:grpSpPr>
        <a:xfrm>
          <a:off x="0" y="0"/>
          <a:ext cx="0" cy="0"/>
          <a:chOff x="0" y="0"/>
          <a:chExt cx="0" cy="0"/>
        </a:xfrm>
      </p:grpSpPr>
      <p:sp>
        <p:nvSpPr>
          <p:cNvPr id="1520" name="Google Shape;1520;p193"/>
          <p:cNvSpPr txBox="1">
            <a:spLocks noGrp="1"/>
          </p:cNvSpPr>
          <p:nvPr>
            <p:ph type="body" idx="1"/>
          </p:nvPr>
        </p:nvSpPr>
        <p:spPr>
          <a:xfrm>
            <a:off x="311700" y="439200"/>
            <a:ext cx="8520600" cy="868500"/>
          </a:xfrm>
          <a:prstGeom prst="rect">
            <a:avLst/>
          </a:prstGeom>
        </p:spPr>
        <p:txBody>
          <a:bodyPr spcFirstLastPara="1" wrap="square" lIns="91425" tIns="91425" rIns="91425" bIns="91425" anchor="t" anchorCtr="0">
            <a:normAutofit lnSpcReduction="10000"/>
          </a:bodyPr>
          <a:lstStyle/>
          <a:p>
            <a:pPr marL="0" lvl="0" indent="0" algn="ctr" rtl="0">
              <a:spcBef>
                <a:spcPts val="0"/>
              </a:spcBef>
              <a:spcAft>
                <a:spcPts val="1200"/>
              </a:spcAft>
              <a:buNone/>
            </a:pPr>
            <a:r>
              <a:rPr lang="en" sz="3300">
                <a:solidFill>
                  <a:schemeClr val="dk1"/>
                </a:solidFill>
              </a:rPr>
              <a:t>Answer: A telephone!</a:t>
            </a:r>
            <a:endParaRPr sz="3300">
              <a:solidFill>
                <a:schemeClr val="dk1"/>
              </a:solidFill>
            </a:endParaRPr>
          </a:p>
        </p:txBody>
      </p:sp>
      <p:pic>
        <p:nvPicPr>
          <p:cNvPr id="1521" name="Google Shape;1521;p193"/>
          <p:cNvPicPr preferRelativeResize="0"/>
          <p:nvPr/>
        </p:nvPicPr>
        <p:blipFill>
          <a:blip r:embed="rId3">
            <a:alphaModFix/>
          </a:blip>
          <a:stretch>
            <a:fillRect/>
          </a:stretch>
        </p:blipFill>
        <p:spPr>
          <a:xfrm>
            <a:off x="7597350" y="355200"/>
            <a:ext cx="1428750" cy="1428750"/>
          </a:xfrm>
          <a:prstGeom prst="rect">
            <a:avLst/>
          </a:prstGeom>
          <a:noFill/>
          <a:ln>
            <a:noFill/>
          </a:ln>
        </p:spPr>
      </p:pic>
      <p:pic>
        <p:nvPicPr>
          <p:cNvPr id="1522" name="Google Shape;1522;p193"/>
          <p:cNvPicPr preferRelativeResize="0"/>
          <p:nvPr/>
        </p:nvPicPr>
        <p:blipFill>
          <a:blip r:embed="rId4">
            <a:alphaModFix/>
          </a:blip>
          <a:stretch>
            <a:fillRect/>
          </a:stretch>
        </p:blipFill>
        <p:spPr>
          <a:xfrm>
            <a:off x="3577650" y="1700525"/>
            <a:ext cx="2381250" cy="2381250"/>
          </a:xfrm>
          <a:prstGeom prst="rect">
            <a:avLst/>
          </a:prstGeom>
          <a:noFill/>
          <a:ln>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1526"/>
        <p:cNvGrpSpPr/>
        <p:nvPr/>
      </p:nvGrpSpPr>
      <p:grpSpPr>
        <a:xfrm>
          <a:off x="0" y="0"/>
          <a:ext cx="0" cy="0"/>
          <a:chOff x="0" y="0"/>
          <a:chExt cx="0" cy="0"/>
        </a:xfrm>
      </p:grpSpPr>
      <p:sp>
        <p:nvSpPr>
          <p:cNvPr id="1527" name="Google Shape;1527;p19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Riddle #2</a:t>
            </a:r>
            <a:endParaRPr b="1"/>
          </a:p>
        </p:txBody>
      </p:sp>
      <p:sp>
        <p:nvSpPr>
          <p:cNvPr id="1528" name="Google Shape;1528;p19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400">
                <a:solidFill>
                  <a:srgbClr val="FFFFFF"/>
                </a:solidFill>
              </a:rPr>
              <a:t>I follow you all day long,</a:t>
            </a:r>
            <a:endParaRPr sz="2400">
              <a:solidFill>
                <a:srgbClr val="FFFFFF"/>
              </a:solidFill>
            </a:endParaRPr>
          </a:p>
          <a:p>
            <a:pPr marL="0" lvl="0" indent="0" algn="l" rtl="0">
              <a:spcBef>
                <a:spcPts val="1200"/>
              </a:spcBef>
              <a:spcAft>
                <a:spcPts val="0"/>
              </a:spcAft>
              <a:buNone/>
            </a:pPr>
            <a:r>
              <a:rPr lang="en" sz="2400">
                <a:solidFill>
                  <a:srgbClr val="FFFFFF"/>
                </a:solidFill>
              </a:rPr>
              <a:t>But when the night or rain comes,</a:t>
            </a:r>
            <a:endParaRPr sz="2400">
              <a:solidFill>
                <a:srgbClr val="FFFFFF"/>
              </a:solidFill>
            </a:endParaRPr>
          </a:p>
          <a:p>
            <a:pPr marL="0" lvl="0" indent="0" algn="l" rtl="0">
              <a:spcBef>
                <a:spcPts val="1200"/>
              </a:spcBef>
              <a:spcAft>
                <a:spcPts val="1200"/>
              </a:spcAft>
              <a:buNone/>
            </a:pPr>
            <a:r>
              <a:rPr lang="en" sz="2400">
                <a:solidFill>
                  <a:srgbClr val="FFFFFF"/>
                </a:solidFill>
              </a:rPr>
              <a:t>I am </a:t>
            </a:r>
            <a:r>
              <a:rPr lang="en" sz="2400" b="1">
                <a:solidFill>
                  <a:srgbClr val="222222"/>
                </a:solidFill>
                <a:highlight>
                  <a:srgbClr val="FFFF00"/>
                </a:highlight>
              </a:rPr>
              <a:t>all</a:t>
            </a:r>
            <a:r>
              <a:rPr lang="en" sz="2400" b="1">
                <a:solidFill>
                  <a:srgbClr val="222222"/>
                </a:solidFill>
              </a:rPr>
              <a:t> </a:t>
            </a:r>
            <a:r>
              <a:rPr lang="en" sz="2400" b="1">
                <a:solidFill>
                  <a:srgbClr val="222222"/>
                </a:solidFill>
                <a:highlight>
                  <a:srgbClr val="FFFF00"/>
                </a:highlight>
              </a:rPr>
              <a:t>gone</a:t>
            </a:r>
            <a:r>
              <a:rPr lang="en" sz="2400">
                <a:solidFill>
                  <a:srgbClr val="FFFFFF"/>
                </a:solidFill>
              </a:rPr>
              <a:t>.</a:t>
            </a:r>
            <a:endParaRPr sz="2400">
              <a:solidFill>
                <a:srgbClr val="FFFFFF"/>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1532"/>
        <p:cNvGrpSpPr/>
        <p:nvPr/>
      </p:nvGrpSpPr>
      <p:grpSpPr>
        <a:xfrm>
          <a:off x="0" y="0"/>
          <a:ext cx="0" cy="0"/>
          <a:chOff x="0" y="0"/>
          <a:chExt cx="0" cy="0"/>
        </a:xfrm>
      </p:grpSpPr>
      <p:sp>
        <p:nvSpPr>
          <p:cNvPr id="1533" name="Google Shape;1533;p195"/>
          <p:cNvSpPr txBox="1">
            <a:spLocks noGrp="1"/>
          </p:cNvSpPr>
          <p:nvPr>
            <p:ph type="body" idx="1"/>
          </p:nvPr>
        </p:nvSpPr>
        <p:spPr>
          <a:xfrm>
            <a:off x="214100" y="410700"/>
            <a:ext cx="8520600" cy="916500"/>
          </a:xfrm>
          <a:prstGeom prst="rect">
            <a:avLst/>
          </a:prstGeom>
        </p:spPr>
        <p:txBody>
          <a:bodyPr spcFirstLastPara="1" wrap="square" lIns="91425" tIns="91425" rIns="91425" bIns="91425" anchor="t" anchorCtr="0">
            <a:normAutofit/>
          </a:bodyPr>
          <a:lstStyle/>
          <a:p>
            <a:pPr marL="0" lvl="0" indent="0" algn="ctr" rtl="0">
              <a:spcBef>
                <a:spcPts val="0"/>
              </a:spcBef>
              <a:spcAft>
                <a:spcPts val="1200"/>
              </a:spcAft>
              <a:buNone/>
            </a:pPr>
            <a:r>
              <a:rPr lang="en" sz="2600">
                <a:solidFill>
                  <a:schemeClr val="dk1"/>
                </a:solidFill>
              </a:rPr>
              <a:t>Answer: A shadow!</a:t>
            </a:r>
            <a:endParaRPr sz="2600">
              <a:solidFill>
                <a:schemeClr val="dk1"/>
              </a:solidFill>
            </a:endParaRPr>
          </a:p>
        </p:txBody>
      </p:sp>
      <p:pic>
        <p:nvPicPr>
          <p:cNvPr id="1534" name="Google Shape;1534;p195"/>
          <p:cNvPicPr preferRelativeResize="0"/>
          <p:nvPr/>
        </p:nvPicPr>
        <p:blipFill>
          <a:blip r:embed="rId3">
            <a:alphaModFix/>
          </a:blip>
          <a:stretch>
            <a:fillRect/>
          </a:stretch>
        </p:blipFill>
        <p:spPr>
          <a:xfrm>
            <a:off x="1661862" y="1044325"/>
            <a:ext cx="5820275" cy="3860800"/>
          </a:xfrm>
          <a:prstGeom prst="rect">
            <a:avLst/>
          </a:prstGeom>
          <a:noFill/>
          <a:ln>
            <a:noFill/>
          </a:ln>
        </p:spPr>
      </p:pic>
      <p:pic>
        <p:nvPicPr>
          <p:cNvPr id="1535" name="Google Shape;1535;p195"/>
          <p:cNvPicPr preferRelativeResize="0"/>
          <p:nvPr/>
        </p:nvPicPr>
        <p:blipFill>
          <a:blip r:embed="rId4">
            <a:alphaModFix/>
          </a:blip>
          <a:stretch>
            <a:fillRect/>
          </a:stretch>
        </p:blipFill>
        <p:spPr>
          <a:xfrm>
            <a:off x="7653500" y="154575"/>
            <a:ext cx="1428750" cy="1428750"/>
          </a:xfrm>
          <a:prstGeom prst="rect">
            <a:avLst/>
          </a:prstGeom>
          <a:noFill/>
          <a:ln>
            <a:noFill/>
          </a:ln>
        </p:spPr>
      </p:pic>
      <p:sp>
        <p:nvSpPr>
          <p:cNvPr id="1536" name="Google Shape;1536;p195"/>
          <p:cNvSpPr txBox="1"/>
          <p:nvPr/>
        </p:nvSpPr>
        <p:spPr>
          <a:xfrm>
            <a:off x="7715100" y="3817575"/>
            <a:ext cx="14289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Image source: https://cayuse.com/wp-content/uploads/2014/04/shadow-of-man-on-ground.jpg</a:t>
            </a:r>
            <a:endParaRPr sz="1100">
              <a:solidFill>
                <a:schemeClr val="dk1"/>
              </a:solidFil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1540"/>
        <p:cNvGrpSpPr/>
        <p:nvPr/>
      </p:nvGrpSpPr>
      <p:grpSpPr>
        <a:xfrm>
          <a:off x="0" y="0"/>
          <a:ext cx="0" cy="0"/>
          <a:chOff x="0" y="0"/>
          <a:chExt cx="0" cy="0"/>
        </a:xfrm>
      </p:grpSpPr>
      <p:sp>
        <p:nvSpPr>
          <p:cNvPr id="1541" name="Google Shape;1541;p19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lnSpc>
                <a:spcPct val="115000"/>
              </a:lnSpc>
              <a:spcBef>
                <a:spcPts val="1200"/>
              </a:spcBef>
              <a:spcAft>
                <a:spcPts val="1200"/>
              </a:spcAft>
              <a:buNone/>
            </a:pPr>
            <a:r>
              <a:rPr lang="en" sz="2555" b="1">
                <a:solidFill>
                  <a:schemeClr val="lt1"/>
                </a:solidFill>
              </a:rPr>
              <a:t>Let’s read a book about Chinese New Year.</a:t>
            </a:r>
            <a:r>
              <a:rPr lang="en" sz="2555" b="1">
                <a:latin typeface="Century Gothic"/>
                <a:ea typeface="Century Gothic"/>
                <a:cs typeface="Century Gothic"/>
                <a:sym typeface="Century Gothic"/>
              </a:rPr>
              <a:t> </a:t>
            </a:r>
            <a:endParaRPr sz="3955"/>
          </a:p>
        </p:txBody>
      </p:sp>
      <p:sp>
        <p:nvSpPr>
          <p:cNvPr id="1542" name="Google Shape;1542;p196"/>
          <p:cNvSpPr txBox="1">
            <a:spLocks noGrp="1"/>
          </p:cNvSpPr>
          <p:nvPr>
            <p:ph type="body" idx="1"/>
          </p:nvPr>
        </p:nvSpPr>
        <p:spPr>
          <a:xfrm>
            <a:off x="402425" y="3631900"/>
            <a:ext cx="8520600" cy="1398300"/>
          </a:xfrm>
          <a:prstGeom prst="rect">
            <a:avLst/>
          </a:prstGeom>
        </p:spPr>
        <p:txBody>
          <a:bodyPr spcFirstLastPara="1" wrap="square" lIns="91425" tIns="91425" rIns="91425" bIns="91425" anchor="t" anchorCtr="0">
            <a:normAutofit fontScale="55000" lnSpcReduction="20000"/>
          </a:bodyPr>
          <a:lstStyle/>
          <a:p>
            <a:pPr marL="0" lvl="0" indent="0" algn="l" rtl="0">
              <a:lnSpc>
                <a:spcPct val="115000"/>
              </a:lnSpc>
              <a:spcBef>
                <a:spcPts val="1200"/>
              </a:spcBef>
              <a:spcAft>
                <a:spcPts val="0"/>
              </a:spcAft>
              <a:buNone/>
            </a:pPr>
            <a:r>
              <a:rPr lang="en" sz="2226" u="sng">
                <a:solidFill>
                  <a:schemeClr val="lt1"/>
                </a:solidFill>
              </a:rPr>
              <a:t>It’s Chinese, (Lunar) New Year</a:t>
            </a:r>
            <a:r>
              <a:rPr lang="en" sz="2226">
                <a:solidFill>
                  <a:schemeClr val="lt1"/>
                </a:solidFill>
              </a:rPr>
              <a:t>: by Cforat, Tar Heel Shared Reader.</a:t>
            </a:r>
            <a:endParaRPr sz="2226">
              <a:solidFill>
                <a:schemeClr val="lt1"/>
              </a:solidFill>
            </a:endParaRPr>
          </a:p>
          <a:p>
            <a:pPr marL="0" lvl="0" indent="0" algn="l" rtl="0">
              <a:lnSpc>
                <a:spcPct val="115000"/>
              </a:lnSpc>
              <a:spcBef>
                <a:spcPts val="1200"/>
              </a:spcBef>
              <a:spcAft>
                <a:spcPts val="0"/>
              </a:spcAft>
              <a:buNone/>
            </a:pPr>
            <a:r>
              <a:rPr lang="en" sz="1926" u="sng">
                <a:solidFill>
                  <a:schemeClr val="hlink"/>
                </a:solidFill>
                <a:hlinkClick r:id="rId3"/>
              </a:rPr>
              <a:t>https://shared.tarheelreader.org/shared/read/having-a-wonderful-chinese-new-year-2</a:t>
            </a:r>
            <a:endParaRPr sz="1926">
              <a:solidFill>
                <a:schemeClr val="lt1"/>
              </a:solidFill>
            </a:endParaRPr>
          </a:p>
          <a:p>
            <a:pPr marL="0" lvl="0" indent="0" algn="l" rtl="0">
              <a:lnSpc>
                <a:spcPct val="115000"/>
              </a:lnSpc>
              <a:spcBef>
                <a:spcPts val="1200"/>
              </a:spcBef>
              <a:spcAft>
                <a:spcPts val="1200"/>
              </a:spcAft>
              <a:buNone/>
            </a:pPr>
            <a:r>
              <a:rPr lang="en" sz="1400">
                <a:solidFill>
                  <a:schemeClr val="lt1"/>
                </a:solidFill>
              </a:rPr>
              <a:t>Click on the green speech bubble in the upper left corner to see options for displaying communication symbols. (turn on/off symbols to be displayed depending on your student or group)</a:t>
            </a:r>
            <a:endParaRPr sz="1400">
              <a:solidFill>
                <a:schemeClr val="lt1"/>
              </a:solidFill>
            </a:endParaRPr>
          </a:p>
        </p:txBody>
      </p:sp>
      <p:pic>
        <p:nvPicPr>
          <p:cNvPr id="1543" name="Google Shape;1543;p196">
            <a:hlinkClick r:id="rId3"/>
          </p:cNvPr>
          <p:cNvPicPr preferRelativeResize="0"/>
          <p:nvPr/>
        </p:nvPicPr>
        <p:blipFill>
          <a:blip r:embed="rId4">
            <a:alphaModFix/>
          </a:blip>
          <a:stretch>
            <a:fillRect/>
          </a:stretch>
        </p:blipFill>
        <p:spPr>
          <a:xfrm>
            <a:off x="3396838" y="1113675"/>
            <a:ext cx="2350325" cy="2350325"/>
          </a:xfrm>
          <a:prstGeom prst="rect">
            <a:avLst/>
          </a:prstGeom>
          <a:noFill/>
          <a:ln>
            <a:noFill/>
          </a:ln>
        </p:spPr>
      </p:pic>
      <p:sp>
        <p:nvSpPr>
          <p:cNvPr id="1544" name="Google Shape;1544;p196"/>
          <p:cNvSpPr txBox="1"/>
          <p:nvPr/>
        </p:nvSpPr>
        <p:spPr>
          <a:xfrm>
            <a:off x="5524100" y="2079150"/>
            <a:ext cx="1632000" cy="1108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chemeClr val="lt1"/>
                </a:solidFill>
              </a:rPr>
              <a:t>Click symbol to read the book to and with your student. Teacher/Friend, therapist or Student can select symbols below the book to make comments.</a:t>
            </a:r>
            <a:endParaRPr sz="1000">
              <a:solidFill>
                <a:schemeClr val="lt1"/>
              </a:solidFil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1548"/>
        <p:cNvGrpSpPr/>
        <p:nvPr/>
      </p:nvGrpSpPr>
      <p:grpSpPr>
        <a:xfrm>
          <a:off x="0" y="0"/>
          <a:ext cx="0" cy="0"/>
          <a:chOff x="0" y="0"/>
          <a:chExt cx="0" cy="0"/>
        </a:xfrm>
      </p:grpSpPr>
      <p:sp>
        <p:nvSpPr>
          <p:cNvPr id="1549" name="Google Shape;1549;p197"/>
          <p:cNvSpPr txBox="1">
            <a:spLocks noGrp="1"/>
          </p:cNvSpPr>
          <p:nvPr>
            <p:ph type="title"/>
          </p:nvPr>
        </p:nvSpPr>
        <p:spPr>
          <a:xfrm>
            <a:off x="311700" y="1974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a:t>
            </a:r>
            <a:r>
              <a:rPr lang="en" b="1">
                <a:solidFill>
                  <a:schemeClr val="lt1"/>
                </a:solidFill>
                <a:highlight>
                  <a:srgbClr val="FFFF00"/>
                </a:highlight>
              </a:rPr>
              <a:t>is</a:t>
            </a:r>
            <a:r>
              <a:rPr lang="en"/>
              <a:t> Chinese New Year?</a:t>
            </a:r>
            <a:endParaRPr/>
          </a:p>
        </p:txBody>
      </p:sp>
      <p:pic>
        <p:nvPicPr>
          <p:cNvPr id="1550" name="Google Shape;1550;p197" descr="Can you guess which 2 creatures of the zodiac are the most important symbols of Chinese New Year? Get the full history of the holiday. #HistoryChannel&#10;Subscribe for more History: http://histv.co/SubscribeHistoryYT&#10;&#10;Check out exclusive HISTORY videos and full episodes:&#10;http://www.history.com/videos&#10;&#10;Get daily updates on history:&#10;http://www.history.com/news/&#10;&#10;Check out our Facebook games, and other exclusive content:&#10;https://www.facebook.com/History&#10;&#10;Keep up to date with everything HISTORY by following us on Twitter:&#10;https://twitter.com/history&#10;&#10;Get the latest on show premieres, special events, sweepstakes and more. &#10;Sign up for HISTORY email updates http://www.history.com/emails/sign-up&#10;&#10;Follow HISTORY on StumbleUpon:&#10;http://www.stumbleupon.com/channel/HISTORY&#10;&#10;Web Originals &#10;&#10;HISTORY®, now reaching more than 98 million homes, is the leading destination for award-winning original series and specials that connect viewers with history in an informative, immersive, and entertaining manner across all platforms. The network’s all-original programming slate features a roster of hit series, epic miniseries, and scripted event programming. Visit us at HISTORY.com for more info." title="Bet You Didn't Know: Chinese New Year | History">
            <a:hlinkClick r:id="rId3"/>
          </p:cNvPr>
          <p:cNvPicPr preferRelativeResize="0"/>
          <p:nvPr/>
        </p:nvPicPr>
        <p:blipFill>
          <a:blip r:embed="rId4">
            <a:alphaModFix/>
          </a:blip>
          <a:stretch>
            <a:fillRect/>
          </a:stretch>
        </p:blipFill>
        <p:spPr>
          <a:xfrm>
            <a:off x="2354525" y="848750"/>
            <a:ext cx="4132050" cy="3099025"/>
          </a:xfrm>
          <a:prstGeom prst="rect">
            <a:avLst/>
          </a:prstGeom>
          <a:noFill/>
          <a:ln w="19050" cap="flat" cmpd="sng">
            <a:solidFill>
              <a:schemeClr val="dk1"/>
            </a:solidFill>
            <a:prstDash val="solid"/>
            <a:round/>
            <a:headEnd type="none" w="sm" len="sm"/>
            <a:tailEnd type="none" w="sm" len="sm"/>
          </a:ln>
        </p:spPr>
      </p:pic>
      <p:sp>
        <p:nvSpPr>
          <p:cNvPr id="1551" name="Google Shape;1551;p197"/>
          <p:cNvSpPr txBox="1"/>
          <p:nvPr/>
        </p:nvSpPr>
        <p:spPr>
          <a:xfrm>
            <a:off x="2332025" y="4112550"/>
            <a:ext cx="4220700" cy="1109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Bet You Didn't Know: Chinese New Year | History</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https://www.youtube.com/watch?v=asluM20g6rk&amp;t=1s&amp;ab_channel=HISTORY</a:t>
            </a:r>
            <a:endParaRPr sz="1100">
              <a:solidFill>
                <a:schemeClr val="dk1"/>
              </a:solidFill>
            </a:endParaRPr>
          </a:p>
          <a:p>
            <a:pPr marL="0" lvl="0" indent="0" algn="l" rtl="0">
              <a:spcBef>
                <a:spcPts val="0"/>
              </a:spcBef>
              <a:spcAft>
                <a:spcPts val="0"/>
              </a:spcAft>
              <a:buNone/>
            </a:pPr>
            <a:r>
              <a:rPr lang="en" sz="1100">
                <a:solidFill>
                  <a:schemeClr val="dk1"/>
                </a:solidFill>
              </a:rPr>
              <a:t>Courtesy of History</a:t>
            </a:r>
            <a:endParaRPr sz="1100">
              <a:solidFill>
                <a:schemeClr val="dk1"/>
              </a:solidFill>
            </a:endParaRPr>
          </a:p>
          <a:p>
            <a:pPr marL="0" lvl="0" indent="0" algn="l" rtl="0">
              <a:spcBef>
                <a:spcPts val="0"/>
              </a:spcBef>
              <a:spcAft>
                <a:spcPts val="0"/>
              </a:spcAft>
              <a:buNone/>
            </a:pP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50"/>
                                        </p:tgtEl>
                                        <p:attrNameLst>
                                          <p:attrName>style.visibility</p:attrName>
                                        </p:attrNameLst>
                                      </p:cBhvr>
                                      <p:to>
                                        <p:strVal val="visible"/>
                                      </p:to>
                                    </p:set>
                                    <p:animEffect transition="in" filter="fade">
                                      <p:cBhvr>
                                        <p:cTn id="7" dur="1000"/>
                                        <p:tgtEl>
                                          <p:spTgt spid="15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1555"/>
        <p:cNvGrpSpPr/>
        <p:nvPr/>
      </p:nvGrpSpPr>
      <p:grpSpPr>
        <a:xfrm>
          <a:off x="0" y="0"/>
          <a:ext cx="0" cy="0"/>
          <a:chOff x="0" y="0"/>
          <a:chExt cx="0" cy="0"/>
        </a:xfrm>
      </p:grpSpPr>
      <p:sp>
        <p:nvSpPr>
          <p:cNvPr id="1556" name="Google Shape;1556;p19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Chinese New Year is fun!</a:t>
            </a:r>
            <a:endParaRPr/>
          </a:p>
        </p:txBody>
      </p:sp>
      <p:pic>
        <p:nvPicPr>
          <p:cNvPr id="1557" name="Google Shape;1557;p198"/>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07400" y="1358660"/>
            <a:ext cx="2955424" cy="1969515"/>
          </a:xfrm>
          <a:prstGeom prst="rect">
            <a:avLst/>
          </a:prstGeom>
          <a:noFill/>
          <a:ln w="19050" cap="flat" cmpd="sng">
            <a:solidFill>
              <a:schemeClr val="dk1"/>
            </a:solidFill>
            <a:prstDash val="solid"/>
            <a:round/>
            <a:headEnd type="none" w="sm" len="sm"/>
            <a:tailEnd type="none" w="sm" len="sm"/>
          </a:ln>
        </p:spPr>
      </p:pic>
      <p:sp>
        <p:nvSpPr>
          <p:cNvPr id="1558" name="Google Shape;1558;p198"/>
          <p:cNvSpPr txBox="1"/>
          <p:nvPr/>
        </p:nvSpPr>
        <p:spPr>
          <a:xfrm>
            <a:off x="4290400" y="3544625"/>
            <a:ext cx="8328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a:t>
            </a:r>
            <a:r>
              <a:rPr lang="en" sz="800" b="1">
                <a:solidFill>
                  <a:schemeClr val="dk1"/>
                </a:solidFill>
              </a:rPr>
              <a:t>ida20150101</a:t>
            </a:r>
            <a:endParaRPr sz="800" b="1">
              <a:solidFill>
                <a:schemeClr val="dk1"/>
              </a:solidFill>
            </a:endParaRPr>
          </a:p>
          <a:p>
            <a:pPr marL="0" lvl="0" indent="0" algn="l" rtl="0">
              <a:spcBef>
                <a:spcPts val="0"/>
              </a:spcBef>
              <a:spcAft>
                <a:spcPts val="0"/>
              </a:spcAft>
              <a:buNone/>
            </a:pPr>
            <a:endParaRPr sz="800" b="1">
              <a:solidFill>
                <a:schemeClr val="dk1"/>
              </a:solidFill>
            </a:endParaRPr>
          </a:p>
          <a:p>
            <a:pPr marL="0" lvl="0" indent="0" algn="l" rtl="0">
              <a:spcBef>
                <a:spcPts val="0"/>
              </a:spcBef>
              <a:spcAft>
                <a:spcPts val="0"/>
              </a:spcAft>
              <a:buNone/>
            </a:pPr>
            <a:endParaRPr sz="800">
              <a:solidFill>
                <a:schemeClr val="dk1"/>
              </a:solidFill>
            </a:endParaRPr>
          </a:p>
        </p:txBody>
      </p:sp>
      <p:pic>
        <p:nvPicPr>
          <p:cNvPr id="1559" name="Google Shape;1559;p198"/>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3179563" y="1327138"/>
            <a:ext cx="2779744" cy="1969524"/>
          </a:xfrm>
          <a:prstGeom prst="rect">
            <a:avLst/>
          </a:prstGeom>
          <a:noFill/>
          <a:ln w="19050" cap="flat" cmpd="sng">
            <a:solidFill>
              <a:schemeClr val="dk1"/>
            </a:solidFill>
            <a:prstDash val="solid"/>
            <a:round/>
            <a:headEnd type="none" w="sm" len="sm"/>
            <a:tailEnd type="none" w="sm" len="sm"/>
          </a:ln>
        </p:spPr>
      </p:pic>
      <p:sp>
        <p:nvSpPr>
          <p:cNvPr id="1560" name="Google Shape;1560;p198"/>
          <p:cNvSpPr txBox="1"/>
          <p:nvPr/>
        </p:nvSpPr>
        <p:spPr>
          <a:xfrm>
            <a:off x="694875" y="3544625"/>
            <a:ext cx="8328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a:t>
            </a:r>
            <a:r>
              <a:rPr lang="en" sz="800" b="1">
                <a:solidFill>
                  <a:schemeClr val="dk1"/>
                </a:solidFill>
              </a:rPr>
              <a:t>akkasit_tom</a:t>
            </a:r>
            <a:endParaRPr sz="800" b="1">
              <a:solidFill>
                <a:schemeClr val="dk1"/>
              </a:solidFill>
            </a:endParaRPr>
          </a:p>
          <a:p>
            <a:pPr marL="0" lvl="0" indent="0" algn="l" rtl="0">
              <a:spcBef>
                <a:spcPts val="0"/>
              </a:spcBef>
              <a:spcAft>
                <a:spcPts val="0"/>
              </a:spcAft>
              <a:buNone/>
            </a:pPr>
            <a:endParaRPr sz="800">
              <a:solidFill>
                <a:schemeClr val="dk1"/>
              </a:solidFill>
            </a:endParaRPr>
          </a:p>
        </p:txBody>
      </p:sp>
      <p:pic>
        <p:nvPicPr>
          <p:cNvPr id="1561" name="Google Shape;1561;p198"/>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6076055" y="1307663"/>
            <a:ext cx="2955424" cy="1969517"/>
          </a:xfrm>
          <a:prstGeom prst="rect">
            <a:avLst/>
          </a:prstGeom>
          <a:noFill/>
          <a:ln w="19050" cap="flat" cmpd="sng">
            <a:solidFill>
              <a:schemeClr val="dk1"/>
            </a:solidFill>
            <a:prstDash val="solid"/>
            <a:round/>
            <a:headEnd type="none" w="sm" len="sm"/>
            <a:tailEnd type="none" w="sm" len="sm"/>
          </a:ln>
        </p:spPr>
      </p:pic>
      <p:sp>
        <p:nvSpPr>
          <p:cNvPr id="1562" name="Google Shape;1562;p198"/>
          <p:cNvSpPr txBox="1"/>
          <p:nvPr/>
        </p:nvSpPr>
        <p:spPr>
          <a:xfrm>
            <a:off x="7008925" y="3567125"/>
            <a:ext cx="8328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Wiroj</a:t>
            </a:r>
            <a:endParaRPr sz="800" b="1">
              <a:solidFill>
                <a:schemeClr val="dk1"/>
              </a:solidFill>
            </a:endParaRPr>
          </a:p>
          <a:p>
            <a:pPr marL="0" lvl="0" indent="0" algn="l" rtl="0">
              <a:spcBef>
                <a:spcPts val="0"/>
              </a:spcBef>
              <a:spcAft>
                <a:spcPts val="0"/>
              </a:spcAft>
              <a:buNone/>
            </a:pPr>
            <a:endParaRPr sz="800" b="1">
              <a:solidFill>
                <a:schemeClr val="dk1"/>
              </a:solidFill>
            </a:endParaRPr>
          </a:p>
          <a:p>
            <a:pPr marL="0" lvl="0" indent="0" algn="l" rtl="0">
              <a:spcBef>
                <a:spcPts val="0"/>
              </a:spcBef>
              <a:spcAft>
                <a:spcPts val="0"/>
              </a:spcAft>
              <a:buNone/>
            </a:pPr>
            <a:endParaRPr sz="800">
              <a:solidFill>
                <a:schemeClr val="dk1"/>
              </a:solidFil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1566"/>
        <p:cNvGrpSpPr/>
        <p:nvPr/>
      </p:nvGrpSpPr>
      <p:grpSpPr>
        <a:xfrm>
          <a:off x="0" y="0"/>
          <a:ext cx="0" cy="0"/>
          <a:chOff x="0" y="0"/>
          <a:chExt cx="0" cy="0"/>
        </a:xfrm>
      </p:grpSpPr>
      <p:sp>
        <p:nvSpPr>
          <p:cNvPr id="1567" name="Google Shape;1567;p19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How </a:t>
            </a:r>
            <a:r>
              <a:rPr lang="en" b="1">
                <a:solidFill>
                  <a:schemeClr val="lt1"/>
                </a:solidFill>
                <a:highlight>
                  <a:srgbClr val="FFFF00"/>
                </a:highlight>
              </a:rPr>
              <a:t>can</a:t>
            </a:r>
            <a:r>
              <a:rPr lang="en"/>
              <a:t> people prepare for Chinese New Year?</a:t>
            </a:r>
            <a:endParaRPr/>
          </a:p>
        </p:txBody>
      </p:sp>
      <p:graphicFrame>
        <p:nvGraphicFramePr>
          <p:cNvPr id="1568" name="Google Shape;1568;p199"/>
          <p:cNvGraphicFramePr/>
          <p:nvPr/>
        </p:nvGraphicFramePr>
        <p:xfrm>
          <a:off x="416250" y="1231200"/>
          <a:ext cx="3000000" cy="3000000"/>
        </p:xfrm>
        <a:graphic>
          <a:graphicData uri="http://schemas.openxmlformats.org/drawingml/2006/table">
            <a:tbl>
              <a:tblPr>
                <a:noFill/>
                <a:tableStyleId>{03267CD4-AFF1-4CA6-908F-4A235DA3EBE3}</a:tableStyleId>
              </a:tblPr>
              <a:tblGrid>
                <a:gridCol w="7239000">
                  <a:extLst>
                    <a:ext uri="{9D8B030D-6E8A-4147-A177-3AD203B41FA5}">
                      <a16:colId xmlns:a16="http://schemas.microsoft.com/office/drawing/2014/main" val="20000"/>
                    </a:ext>
                  </a:extLst>
                </a:gridCol>
              </a:tblGrid>
              <a:tr h="381000">
                <a:tc>
                  <a:txBody>
                    <a:bodyPr/>
                    <a:lstStyle/>
                    <a:p>
                      <a:pPr marL="0" lvl="0" indent="0" algn="l" rtl="0">
                        <a:spcBef>
                          <a:spcPts val="0"/>
                        </a:spcBef>
                        <a:spcAft>
                          <a:spcPts val="0"/>
                        </a:spcAft>
                        <a:buNone/>
                      </a:pPr>
                      <a:r>
                        <a:rPr lang="en" sz="2000">
                          <a:solidFill>
                            <a:schemeClr val="dk1"/>
                          </a:solidFill>
                        </a:rPr>
                        <a:t>People </a:t>
                      </a:r>
                      <a:r>
                        <a:rPr lang="en" sz="2000" b="1">
                          <a:solidFill>
                            <a:schemeClr val="lt1"/>
                          </a:solidFill>
                          <a:highlight>
                            <a:srgbClr val="FFFF00"/>
                          </a:highlight>
                        </a:rPr>
                        <a:t>can</a:t>
                      </a:r>
                      <a:r>
                        <a:rPr lang="en" sz="2000">
                          <a:solidFill>
                            <a:schemeClr val="dk1"/>
                          </a:solidFill>
                        </a:rPr>
                        <a:t> clean their house.</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 sz="2000">
                          <a:solidFill>
                            <a:schemeClr val="dk1"/>
                          </a:solidFill>
                        </a:rPr>
                        <a:t>People </a:t>
                      </a:r>
                      <a:r>
                        <a:rPr lang="en" sz="2000" b="1">
                          <a:solidFill>
                            <a:schemeClr val="lt1"/>
                          </a:solidFill>
                          <a:highlight>
                            <a:srgbClr val="FFFF00"/>
                          </a:highlight>
                        </a:rPr>
                        <a:t>can</a:t>
                      </a:r>
                      <a:r>
                        <a:rPr lang="en" sz="2000">
                          <a:solidFill>
                            <a:schemeClr val="dk1"/>
                          </a:solidFill>
                        </a:rPr>
                        <a:t> __</a:t>
                      </a:r>
                      <a:endParaRPr sz="20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endParaRPr sz="17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endParaRPr sz="17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endParaRPr sz="17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endParaRPr sz="17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1572"/>
        <p:cNvGrpSpPr/>
        <p:nvPr/>
      </p:nvGrpSpPr>
      <p:grpSpPr>
        <a:xfrm>
          <a:off x="0" y="0"/>
          <a:ext cx="0" cy="0"/>
          <a:chOff x="0" y="0"/>
          <a:chExt cx="0" cy="0"/>
        </a:xfrm>
      </p:grpSpPr>
      <p:sp>
        <p:nvSpPr>
          <p:cNvPr id="1573" name="Google Shape;1573;p200"/>
          <p:cNvSpPr txBox="1">
            <a:spLocks noGrp="1"/>
          </p:cNvSpPr>
          <p:nvPr>
            <p:ph type="title"/>
          </p:nvPr>
        </p:nvSpPr>
        <p:spPr>
          <a:xfrm>
            <a:off x="311700" y="2951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is Motivation?</a:t>
            </a:r>
            <a:endParaRPr/>
          </a:p>
        </p:txBody>
      </p:sp>
      <p:pic>
        <p:nvPicPr>
          <p:cNvPr id="1574" name="Google Shape;1574;p200" descr="If you are looking for some study motivation on how to get motivated, this is the motivational speech for you.&#10;&#10;0:00 What is Motivation?&#10;Motivation&#10;What is it?&#10;0:09 Do you believe in motivation?&#10;0:11 How can I manifest motivation?&#10;0:18 Is it possible to achieve motivation?&#10;0:21 What do I need to do to be motivated?&#10;Can I give it to other people?&#10;Can I receive it from other people?&#10;Motivation is goals&#10;Motivation is challenging yourself&#10;Motivation is determination&#10;Motivation is a smile&#10;Motivation is laughter&#10;Motivation is perseverance&#10;Motivation is freedom&#10;Motivation is tenacity&#10;Motivation is having the endurance to go on when everyone else is quitting&#10;Motivation is anticipation and excitement&#10;Motivation is the courage to continue when nobody believes in you&#10;Motivation is hope that there is something better&#10;Motivation is unconditional love&#10;Motivation is being fearless when everyone else is afraid&#10;Motivation is being calm in the eye of the storm&#10;When you feel unmotivated&#10;Look inside yourself&#10;You have everything you need to be motivated&#10;You got this&#10;Because&#10;You can&#10;You will&#10;And you must&#10;Succeed&#10;&#10;ツ CONNECT WITH ME ツ&#10;Leave a comment on this video and it will get a response. &#10;&#10;Or you can connect with me on different social platforms too:&#10;• Instagram: https://www.instagram.com/terrywadethompson/&#10;• Twitter: https://twitter.com/TerryWThompson &#10;• Facebook: https://www.facebook.com/terrywadethompson/&#10;&#10;Visit my website to sign up and get a FREE copy of my latest book Morning Routines and my audiobook Leadership Solved.  See you there . . . &#10;&#10;• Website: http://terrythompson.me/&#10;&#10;Content Source:&#10;&#10;Video Background - Tower in the Night https://elements.envato.com/tower-in-the-night-2DZG83U&#10;Audio - The Epic Motivational https://elements.envato.com/the-epic-motivational-NL7TE3W" title="What Is Motivation? | Study Motivation | Motivational Speech">
            <a:hlinkClick r:id="rId3"/>
          </p:cNvPr>
          <p:cNvPicPr preferRelativeResize="0"/>
          <p:nvPr/>
        </p:nvPicPr>
        <p:blipFill>
          <a:blip r:embed="rId4">
            <a:alphaModFix/>
          </a:blip>
          <a:stretch>
            <a:fillRect/>
          </a:stretch>
        </p:blipFill>
        <p:spPr>
          <a:xfrm>
            <a:off x="478275" y="897375"/>
            <a:ext cx="3546750" cy="2660050"/>
          </a:xfrm>
          <a:prstGeom prst="rect">
            <a:avLst/>
          </a:prstGeom>
          <a:noFill/>
          <a:ln w="19050" cap="flat" cmpd="sng">
            <a:solidFill>
              <a:schemeClr val="dk1"/>
            </a:solidFill>
            <a:prstDash val="solid"/>
            <a:round/>
            <a:headEnd type="none" w="sm" len="sm"/>
            <a:tailEnd type="none" w="sm" len="sm"/>
          </a:ln>
        </p:spPr>
      </p:pic>
      <p:sp>
        <p:nvSpPr>
          <p:cNvPr id="1575" name="Google Shape;1575;p200"/>
          <p:cNvSpPr txBox="1"/>
          <p:nvPr/>
        </p:nvSpPr>
        <p:spPr>
          <a:xfrm>
            <a:off x="5376325" y="867825"/>
            <a:ext cx="3245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576" name="Google Shape;1576;p200"/>
          <p:cNvSpPr txBox="1"/>
          <p:nvPr/>
        </p:nvSpPr>
        <p:spPr>
          <a:xfrm>
            <a:off x="4765225" y="992775"/>
            <a:ext cx="3919500" cy="34941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700">
                <a:solidFill>
                  <a:schemeClr val="dk1"/>
                </a:solidFill>
              </a:rPr>
              <a:t>What does motivation mean to you? </a:t>
            </a: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r>
              <a:rPr lang="en" sz="1700">
                <a:solidFill>
                  <a:schemeClr val="dk1"/>
                </a:solidFill>
              </a:rPr>
              <a:t>What are you motivated to do? </a:t>
            </a: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r>
              <a:rPr lang="en" sz="1700">
                <a:solidFill>
                  <a:schemeClr val="dk1"/>
                </a:solidFill>
              </a:rPr>
              <a:t>If you are motivated, do you think that you </a:t>
            </a:r>
            <a:r>
              <a:rPr lang="en" sz="1700" b="1">
                <a:solidFill>
                  <a:schemeClr val="lt1"/>
                </a:solidFill>
                <a:highlight>
                  <a:srgbClr val="FFFF00"/>
                </a:highlight>
              </a:rPr>
              <a:t>CAN</a:t>
            </a:r>
            <a:r>
              <a:rPr lang="en" sz="1700">
                <a:solidFill>
                  <a:schemeClr val="lt1"/>
                </a:solidFill>
              </a:rPr>
              <a:t> </a:t>
            </a:r>
            <a:r>
              <a:rPr lang="en" sz="1700">
                <a:solidFill>
                  <a:schemeClr val="dk1"/>
                </a:solidFill>
              </a:rPr>
              <a:t>do it?</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p:txBody>
      </p:sp>
      <p:sp>
        <p:nvSpPr>
          <p:cNvPr id="1577" name="Google Shape;1577;p200"/>
          <p:cNvSpPr txBox="1"/>
          <p:nvPr/>
        </p:nvSpPr>
        <p:spPr>
          <a:xfrm>
            <a:off x="478275" y="3586975"/>
            <a:ext cx="3919500" cy="1077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What is Motivation?</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https://www.youtube.com/watch?v=KfEZbGT3aWs&amp;ab_channel=TerryWadeThompson</a:t>
            </a:r>
            <a:endParaRPr sz="1100">
              <a:solidFill>
                <a:schemeClr val="dk1"/>
              </a:solidFill>
            </a:endParaRPr>
          </a:p>
          <a:p>
            <a:pPr marL="0" lvl="0" indent="0" algn="l" rtl="0">
              <a:spcBef>
                <a:spcPts val="0"/>
              </a:spcBef>
              <a:spcAft>
                <a:spcPts val="0"/>
              </a:spcAft>
              <a:buNone/>
            </a:pPr>
            <a:endParaRPr sz="1100">
              <a:solidFill>
                <a:schemeClr val="dk1"/>
              </a:solidFill>
            </a:endParaRPr>
          </a:p>
          <a:p>
            <a:pPr marL="0" lvl="0" indent="0" algn="l" rtl="0">
              <a:lnSpc>
                <a:spcPct val="115000"/>
              </a:lnSpc>
              <a:spcBef>
                <a:spcPts val="0"/>
              </a:spcBef>
              <a:spcAft>
                <a:spcPts val="0"/>
              </a:spcAft>
              <a:buNone/>
            </a:pPr>
            <a:r>
              <a:rPr lang="en" sz="1100">
                <a:solidFill>
                  <a:schemeClr val="dk1"/>
                </a:solidFill>
              </a:rPr>
              <a:t>Courtesy of Terry Wade Simpson</a:t>
            </a:r>
            <a:endParaRPr sz="1100">
              <a:solidFill>
                <a:schemeClr val="dk1"/>
              </a:solidFill>
            </a:endParaRPr>
          </a:p>
        </p:txBody>
      </p:sp>
      <p:sp>
        <p:nvSpPr>
          <p:cNvPr id="1578" name="Google Shape;1578;p200"/>
          <p:cNvSpPr txBox="1"/>
          <p:nvPr/>
        </p:nvSpPr>
        <p:spPr>
          <a:xfrm>
            <a:off x="0" y="0"/>
            <a:ext cx="30000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t>https://tech-lagoon.com/imagechef/en/image-to-edge.html</a:t>
            </a:r>
            <a:endParaRPr/>
          </a:p>
        </p:txBody>
      </p:sp>
      <p:pic>
        <p:nvPicPr>
          <p:cNvPr id="1579" name="Google Shape;1579;p200"/>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125500" y="4590725"/>
            <a:ext cx="525901" cy="504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74"/>
                                        </p:tgtEl>
                                        <p:attrNameLst>
                                          <p:attrName>style.visibility</p:attrName>
                                        </p:attrNameLst>
                                      </p:cBhvr>
                                      <p:to>
                                        <p:strVal val="visible"/>
                                      </p:to>
                                    </p:set>
                                    <p:animEffect transition="in" filter="fade">
                                      <p:cBhvr>
                                        <p:cTn id="7" dur="1000"/>
                                        <p:tgtEl>
                                          <p:spTgt spid="15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1583"/>
        <p:cNvGrpSpPr/>
        <p:nvPr/>
      </p:nvGrpSpPr>
      <p:grpSpPr>
        <a:xfrm>
          <a:off x="0" y="0"/>
          <a:ext cx="0" cy="0"/>
          <a:chOff x="0" y="0"/>
          <a:chExt cx="0" cy="0"/>
        </a:xfrm>
      </p:grpSpPr>
      <p:sp>
        <p:nvSpPr>
          <p:cNvPr id="1584" name="Google Shape;1584;p201"/>
          <p:cNvSpPr txBox="1">
            <a:spLocks noGrp="1"/>
          </p:cNvSpPr>
          <p:nvPr>
            <p:ph type="title"/>
          </p:nvPr>
        </p:nvSpPr>
        <p:spPr>
          <a:xfrm>
            <a:off x="266675" y="4900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big</a:t>
            </a:r>
            <a:endParaRPr b="1">
              <a:solidFill>
                <a:srgbClr val="222222"/>
              </a:solidFill>
              <a:highlight>
                <a:srgbClr val="FFFF00"/>
              </a:highlight>
            </a:endParaRPr>
          </a:p>
        </p:txBody>
      </p:sp>
      <p:sp>
        <p:nvSpPr>
          <p:cNvPr id="1585" name="Google Shape;1585;p201"/>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DESCRIBE (e.g. eat </a:t>
            </a:r>
            <a:r>
              <a:rPr lang="en" sz="1400" b="1">
                <a:solidFill>
                  <a:schemeClr val="dk1"/>
                </a:solidFill>
              </a:rPr>
              <a:t>big</a:t>
            </a:r>
            <a:r>
              <a:rPr lang="en" sz="1400">
                <a:solidFill>
                  <a:schemeClr val="dk1"/>
                </a:solidFill>
              </a:rPr>
              <a:t>, jump </a:t>
            </a:r>
            <a:r>
              <a:rPr lang="en" sz="1400" b="1">
                <a:solidFill>
                  <a:schemeClr val="dk1"/>
                </a:solidFill>
              </a:rPr>
              <a:t>big</a:t>
            </a:r>
            <a:r>
              <a:rPr lang="en" sz="1400">
                <a:solidFill>
                  <a:schemeClr val="dk1"/>
                </a:solidFill>
              </a:rPr>
              <a:t>, open </a:t>
            </a:r>
            <a:r>
              <a:rPr lang="en" sz="1400" b="1">
                <a:solidFill>
                  <a:schemeClr val="dk1"/>
                </a:solidFill>
              </a:rPr>
              <a:t>big</a:t>
            </a:r>
            <a:r>
              <a:rPr lang="en" sz="1400">
                <a:solidFill>
                  <a:schemeClr val="dk1"/>
                </a:solidFill>
              </a:rPr>
              <a:t>) </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TELL A STORY (e.g. </a:t>
            </a:r>
            <a:r>
              <a:rPr lang="en" sz="1400" b="1">
                <a:solidFill>
                  <a:schemeClr val="dk1"/>
                </a:solidFill>
              </a:rPr>
              <a:t>big </a:t>
            </a:r>
            <a:r>
              <a:rPr lang="en" sz="1400">
                <a:solidFill>
                  <a:schemeClr val="dk1"/>
                </a:solidFill>
              </a:rPr>
              <a:t>party, </a:t>
            </a:r>
            <a:r>
              <a:rPr lang="en" sz="1400" b="1">
                <a:solidFill>
                  <a:schemeClr val="dk1"/>
                </a:solidFill>
              </a:rPr>
              <a:t>big</a:t>
            </a:r>
            <a:r>
              <a:rPr lang="en" sz="1400">
                <a:solidFill>
                  <a:schemeClr val="dk1"/>
                </a:solidFill>
              </a:rPr>
              <a:t> day)</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EXPRESS FEELING (e.g. </a:t>
            </a:r>
            <a:r>
              <a:rPr lang="en" sz="1400" b="1">
                <a:solidFill>
                  <a:schemeClr val="dk1"/>
                </a:solidFill>
              </a:rPr>
              <a:t>big </a:t>
            </a:r>
            <a:r>
              <a:rPr lang="en" sz="1400">
                <a:solidFill>
                  <a:schemeClr val="dk1"/>
                </a:solidFill>
              </a:rPr>
              <a:t>sad, </a:t>
            </a:r>
            <a:r>
              <a:rPr lang="en" sz="1400" b="1">
                <a:solidFill>
                  <a:schemeClr val="dk1"/>
                </a:solidFill>
              </a:rPr>
              <a:t>big </a:t>
            </a:r>
            <a:r>
              <a:rPr lang="en" sz="1400">
                <a:solidFill>
                  <a:schemeClr val="dk1"/>
                </a:solidFill>
              </a:rPr>
              <a:t>mad, </a:t>
            </a:r>
            <a:r>
              <a:rPr lang="en" sz="1400" b="1">
                <a:solidFill>
                  <a:schemeClr val="dk1"/>
                </a:solidFill>
              </a:rPr>
              <a:t>big </a:t>
            </a:r>
            <a:r>
              <a:rPr lang="en" sz="1400">
                <a:solidFill>
                  <a:schemeClr val="dk1"/>
                </a:solidFill>
              </a:rPr>
              <a:t>hurt)</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SHARE AN IDEA (e.g. </a:t>
            </a:r>
            <a:r>
              <a:rPr lang="en" sz="1400" b="1">
                <a:solidFill>
                  <a:schemeClr val="dk1"/>
                </a:solidFill>
              </a:rPr>
              <a:t>big </a:t>
            </a:r>
            <a:r>
              <a:rPr lang="en" sz="1400">
                <a:solidFill>
                  <a:schemeClr val="dk1"/>
                </a:solidFill>
              </a:rPr>
              <a:t>tell, </a:t>
            </a:r>
            <a:r>
              <a:rPr lang="en" sz="1400" b="1">
                <a:solidFill>
                  <a:schemeClr val="dk1"/>
                </a:solidFill>
              </a:rPr>
              <a:t>big </a:t>
            </a:r>
            <a:r>
              <a:rPr lang="en" sz="1400">
                <a:solidFill>
                  <a:schemeClr val="dk1"/>
                </a:solidFill>
              </a:rPr>
              <a:t>idea)</a:t>
            </a:r>
            <a:endParaRPr sz="1400">
              <a:solidFill>
                <a:schemeClr val="dk1"/>
              </a:solidFil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1589"/>
        <p:cNvGrpSpPr/>
        <p:nvPr/>
      </p:nvGrpSpPr>
      <p:grpSpPr>
        <a:xfrm>
          <a:off x="0" y="0"/>
          <a:ext cx="0" cy="0"/>
          <a:chOff x="0" y="0"/>
          <a:chExt cx="0" cy="0"/>
        </a:xfrm>
      </p:grpSpPr>
      <p:sp>
        <p:nvSpPr>
          <p:cNvPr id="1590" name="Google Shape;1590;p20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little</a:t>
            </a:r>
            <a:endParaRPr b="1">
              <a:solidFill>
                <a:srgbClr val="222222"/>
              </a:solidFill>
              <a:highlight>
                <a:srgbClr val="FFFF00"/>
              </a:highlight>
            </a:endParaRPr>
          </a:p>
        </p:txBody>
      </p:sp>
      <p:sp>
        <p:nvSpPr>
          <p:cNvPr id="1591" name="Google Shape;1591;p202"/>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DESCRIBE (e.g. eat </a:t>
            </a:r>
            <a:r>
              <a:rPr lang="en" sz="1400" b="1">
                <a:solidFill>
                  <a:schemeClr val="dk1"/>
                </a:solidFill>
              </a:rPr>
              <a:t>little</a:t>
            </a:r>
            <a:r>
              <a:rPr lang="en" sz="1400">
                <a:solidFill>
                  <a:schemeClr val="dk1"/>
                </a:solidFill>
              </a:rPr>
              <a:t>, jump </a:t>
            </a:r>
            <a:r>
              <a:rPr lang="en" sz="1400" b="1">
                <a:solidFill>
                  <a:schemeClr val="dk1"/>
                </a:solidFill>
              </a:rPr>
              <a:t>little</a:t>
            </a:r>
            <a:r>
              <a:rPr lang="en" sz="1400">
                <a:solidFill>
                  <a:schemeClr val="dk1"/>
                </a:solidFill>
              </a:rPr>
              <a:t>, </a:t>
            </a:r>
            <a:r>
              <a:rPr lang="en" sz="1400" b="1">
                <a:solidFill>
                  <a:schemeClr val="dk1"/>
                </a:solidFill>
              </a:rPr>
              <a:t>little </a:t>
            </a:r>
            <a:r>
              <a:rPr lang="en" sz="1400">
                <a:solidFill>
                  <a:schemeClr val="dk1"/>
                </a:solidFill>
              </a:rPr>
              <a:t>dog, </a:t>
            </a:r>
            <a:r>
              <a:rPr lang="en" sz="1400" b="1">
                <a:solidFill>
                  <a:schemeClr val="dk1"/>
                </a:solidFill>
              </a:rPr>
              <a:t>little </a:t>
            </a:r>
            <a:r>
              <a:rPr lang="en" sz="1400">
                <a:solidFill>
                  <a:schemeClr val="dk1"/>
                </a:solidFill>
              </a:rPr>
              <a:t>sister)</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EXPRESS FEELING (e.g. </a:t>
            </a:r>
            <a:r>
              <a:rPr lang="en" sz="1400" b="1">
                <a:solidFill>
                  <a:schemeClr val="dk1"/>
                </a:solidFill>
              </a:rPr>
              <a:t>little </a:t>
            </a:r>
            <a:r>
              <a:rPr lang="en" sz="1400">
                <a:solidFill>
                  <a:schemeClr val="dk1"/>
                </a:solidFill>
              </a:rPr>
              <a:t>sad, </a:t>
            </a:r>
            <a:r>
              <a:rPr lang="en" sz="1400" b="1">
                <a:solidFill>
                  <a:schemeClr val="dk1"/>
                </a:solidFill>
              </a:rPr>
              <a:t>little </a:t>
            </a:r>
            <a:r>
              <a:rPr lang="en" sz="1400">
                <a:solidFill>
                  <a:schemeClr val="dk1"/>
                </a:solidFill>
              </a:rPr>
              <a:t>mad, </a:t>
            </a:r>
            <a:r>
              <a:rPr lang="en" sz="1400" b="1">
                <a:solidFill>
                  <a:schemeClr val="dk1"/>
                </a:solidFill>
              </a:rPr>
              <a:t>little </a:t>
            </a:r>
            <a:r>
              <a:rPr lang="en" sz="1400">
                <a:solidFill>
                  <a:schemeClr val="dk1"/>
                </a:solidFill>
              </a:rPr>
              <a:t>hurt)</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REMIND (e.g. one </a:t>
            </a:r>
            <a:r>
              <a:rPr lang="en" sz="1400" b="1">
                <a:solidFill>
                  <a:schemeClr val="dk1"/>
                </a:solidFill>
              </a:rPr>
              <a:t>little </a:t>
            </a:r>
            <a:r>
              <a:rPr lang="en" sz="1400">
                <a:solidFill>
                  <a:schemeClr val="dk1"/>
                </a:solidFill>
              </a:rPr>
              <a:t>thing, </a:t>
            </a:r>
            <a:r>
              <a:rPr lang="en" sz="1400" b="1">
                <a:solidFill>
                  <a:schemeClr val="dk1"/>
                </a:solidFill>
              </a:rPr>
              <a:t>little </a:t>
            </a:r>
            <a:r>
              <a:rPr lang="en" sz="1400">
                <a:solidFill>
                  <a:schemeClr val="dk1"/>
                </a:solidFill>
              </a:rPr>
              <a:t>problem)</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NEGOTIATE (e.g. </a:t>
            </a:r>
            <a:r>
              <a:rPr lang="en" sz="1400" b="1">
                <a:solidFill>
                  <a:schemeClr val="dk1"/>
                </a:solidFill>
              </a:rPr>
              <a:t>little </a:t>
            </a:r>
            <a:r>
              <a:rPr lang="en" sz="1400">
                <a:solidFill>
                  <a:schemeClr val="dk1"/>
                </a:solidFill>
              </a:rPr>
              <a:t>broccoli, run </a:t>
            </a:r>
            <a:r>
              <a:rPr lang="en" sz="1400" b="1">
                <a:solidFill>
                  <a:schemeClr val="dk1"/>
                </a:solidFill>
              </a:rPr>
              <a:t>little</a:t>
            </a:r>
            <a:r>
              <a:rPr lang="en" sz="1400">
                <a:solidFill>
                  <a:schemeClr val="dk1"/>
                </a:solidFill>
              </a:rPr>
              <a:t>)</a:t>
            </a:r>
            <a:endParaRPr sz="1400">
              <a:solidFill>
                <a:schemeClr val="dk1"/>
              </a:solidFil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1595"/>
        <p:cNvGrpSpPr/>
        <p:nvPr/>
      </p:nvGrpSpPr>
      <p:grpSpPr>
        <a:xfrm>
          <a:off x="0" y="0"/>
          <a:ext cx="0" cy="0"/>
          <a:chOff x="0" y="0"/>
          <a:chExt cx="0" cy="0"/>
        </a:xfrm>
      </p:grpSpPr>
      <p:sp>
        <p:nvSpPr>
          <p:cNvPr id="1596" name="Google Shape;1596;p203"/>
          <p:cNvSpPr txBox="1">
            <a:spLocks noGrp="1"/>
          </p:cNvSpPr>
          <p:nvPr>
            <p:ph type="title"/>
          </p:nvPr>
        </p:nvSpPr>
        <p:spPr>
          <a:xfrm>
            <a:off x="311700" y="259600"/>
            <a:ext cx="8520600" cy="9915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 word, </a:t>
            </a:r>
            <a:r>
              <a:rPr lang="en" b="1">
                <a:solidFill>
                  <a:schemeClr val="lt1"/>
                </a:solidFill>
                <a:highlight>
                  <a:srgbClr val="FFFF00"/>
                </a:highlight>
              </a:rPr>
              <a:t>big</a:t>
            </a:r>
            <a:r>
              <a:rPr lang="en">
                <a:solidFill>
                  <a:schemeClr val="lt1"/>
                </a:solidFill>
              </a:rPr>
              <a:t>  </a:t>
            </a:r>
            <a:r>
              <a:rPr lang="en" sz="2266"/>
              <a:t>can describe things that are tall, wide, massive, or plentiful. It can also describe something very important (like your dreams)!</a:t>
            </a:r>
            <a:endParaRPr sz="2266"/>
          </a:p>
        </p:txBody>
      </p:sp>
      <p:sp>
        <p:nvSpPr>
          <p:cNvPr id="1597" name="Google Shape;1597;p203"/>
          <p:cNvSpPr txBox="1">
            <a:spLocks noGrp="1"/>
          </p:cNvSpPr>
          <p:nvPr>
            <p:ph type="body" idx="1"/>
          </p:nvPr>
        </p:nvSpPr>
        <p:spPr>
          <a:xfrm>
            <a:off x="4250500" y="1521225"/>
            <a:ext cx="4655100" cy="491700"/>
          </a:xfrm>
          <a:prstGeom prst="rect">
            <a:avLst/>
          </a:prstGeom>
        </p:spPr>
        <p:txBody>
          <a:bodyPr spcFirstLastPara="1" wrap="square" lIns="91425" tIns="91425" rIns="91425" bIns="91425" anchor="t" anchorCtr="0">
            <a:normAutofit fontScale="55000" lnSpcReduction="20000"/>
          </a:bodyPr>
          <a:lstStyle/>
          <a:p>
            <a:pPr marL="0" lvl="0" indent="0" algn="l" rtl="0">
              <a:spcBef>
                <a:spcPts val="0"/>
              </a:spcBef>
              <a:spcAft>
                <a:spcPts val="1200"/>
              </a:spcAft>
              <a:buNone/>
            </a:pPr>
            <a:r>
              <a:rPr lang="en" sz="1900">
                <a:solidFill>
                  <a:schemeClr val="dk1"/>
                </a:solidFill>
              </a:rPr>
              <a:t>What are your</a:t>
            </a:r>
            <a:r>
              <a:rPr lang="en" sz="1900"/>
              <a:t> </a:t>
            </a:r>
            <a:r>
              <a:rPr lang="en" sz="1900" b="1">
                <a:solidFill>
                  <a:schemeClr val="lt1"/>
                </a:solidFill>
                <a:highlight>
                  <a:srgbClr val="FFFF00"/>
                </a:highlight>
              </a:rPr>
              <a:t>big</a:t>
            </a:r>
            <a:r>
              <a:rPr lang="en" sz="1900"/>
              <a:t> </a:t>
            </a:r>
            <a:r>
              <a:rPr lang="en" sz="1900">
                <a:solidFill>
                  <a:schemeClr val="dk1"/>
                </a:solidFill>
              </a:rPr>
              <a:t>dreams for the future?</a:t>
            </a:r>
            <a:endParaRPr sz="1900">
              <a:solidFill>
                <a:schemeClr val="dk1"/>
              </a:solidFill>
            </a:endParaRPr>
          </a:p>
        </p:txBody>
      </p:sp>
      <p:graphicFrame>
        <p:nvGraphicFramePr>
          <p:cNvPr id="1598" name="Google Shape;1598;p203"/>
          <p:cNvGraphicFramePr/>
          <p:nvPr/>
        </p:nvGraphicFramePr>
        <p:xfrm>
          <a:off x="4323800" y="2099850"/>
          <a:ext cx="3000000" cy="3000000"/>
        </p:xfrm>
        <a:graphic>
          <a:graphicData uri="http://schemas.openxmlformats.org/drawingml/2006/table">
            <a:tbl>
              <a:tblPr>
                <a:noFill/>
                <a:tableStyleId>{03267CD4-AFF1-4CA6-908F-4A235DA3EBE3}</a:tableStyleId>
              </a:tblPr>
              <a:tblGrid>
                <a:gridCol w="2254250">
                  <a:extLst>
                    <a:ext uri="{9D8B030D-6E8A-4147-A177-3AD203B41FA5}">
                      <a16:colId xmlns:a16="http://schemas.microsoft.com/office/drawing/2014/main" val="20000"/>
                    </a:ext>
                  </a:extLst>
                </a:gridCol>
                <a:gridCol w="2254250">
                  <a:extLst>
                    <a:ext uri="{9D8B030D-6E8A-4147-A177-3AD203B41FA5}">
                      <a16:colId xmlns:a16="http://schemas.microsoft.com/office/drawing/2014/main" val="20001"/>
                    </a:ext>
                  </a:extLst>
                </a:gridCol>
              </a:tblGrid>
              <a:tr h="960100">
                <a:tc>
                  <a:txBody>
                    <a:bodyPr/>
                    <a:lstStyle/>
                    <a:p>
                      <a:pPr marL="0" lvl="0" indent="0" algn="l" rtl="0">
                        <a:spcBef>
                          <a:spcPts val="0"/>
                        </a:spcBef>
                        <a:spcAft>
                          <a:spcPts val="0"/>
                        </a:spcAft>
                        <a:buNone/>
                      </a:pPr>
                      <a:r>
                        <a:rPr lang="en" sz="1700">
                          <a:solidFill>
                            <a:schemeClr val="dk1"/>
                          </a:solidFill>
                        </a:rPr>
                        <a:t>My </a:t>
                      </a:r>
                      <a:r>
                        <a:rPr lang="en" sz="1700" b="1">
                          <a:solidFill>
                            <a:schemeClr val="lt1"/>
                          </a:solidFill>
                          <a:highlight>
                            <a:srgbClr val="FFFF00"/>
                          </a:highlight>
                        </a:rPr>
                        <a:t>big</a:t>
                      </a:r>
                      <a:r>
                        <a:rPr lang="en" sz="1700">
                          <a:solidFill>
                            <a:schemeClr val="dk1"/>
                          </a:solidFill>
                        </a:rPr>
                        <a:t> dream is to become a speech therapist! (ex.)</a:t>
                      </a:r>
                      <a:endParaRPr sz="17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700">
                          <a:solidFill>
                            <a:schemeClr val="dk1"/>
                          </a:solidFill>
                        </a:rPr>
                        <a:t>My </a:t>
                      </a:r>
                      <a:r>
                        <a:rPr lang="en" sz="1700" b="1">
                          <a:highlight>
                            <a:srgbClr val="FFFF00"/>
                          </a:highlight>
                        </a:rPr>
                        <a:t>big</a:t>
                      </a:r>
                      <a:r>
                        <a:rPr lang="en" sz="1700"/>
                        <a:t> </a:t>
                      </a:r>
                      <a:r>
                        <a:rPr lang="en" sz="1700">
                          <a:solidFill>
                            <a:schemeClr val="dk1"/>
                          </a:solidFill>
                        </a:rPr>
                        <a:t>dream is___.</a:t>
                      </a:r>
                      <a:endParaRPr sz="1700">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822300">
                <a:tc>
                  <a:txBody>
                    <a:bodyPr/>
                    <a:lstStyle/>
                    <a:p>
                      <a:pPr marL="0" lvl="0" indent="0" algn="l" rtl="0">
                        <a:spcBef>
                          <a:spcPts val="0"/>
                        </a:spcBef>
                        <a:spcAft>
                          <a:spcPts val="0"/>
                        </a:spcAft>
                        <a:buNone/>
                      </a:pPr>
                      <a:r>
                        <a:rPr lang="en" sz="1700">
                          <a:solidFill>
                            <a:srgbClr val="FFFFFF"/>
                          </a:solidFill>
                        </a:rPr>
                        <a:t>My </a:t>
                      </a:r>
                      <a:r>
                        <a:rPr lang="en" sz="1700" b="1">
                          <a:highlight>
                            <a:srgbClr val="FFFF00"/>
                          </a:highlight>
                        </a:rPr>
                        <a:t>big</a:t>
                      </a:r>
                      <a:r>
                        <a:rPr lang="en" sz="1700"/>
                        <a:t> </a:t>
                      </a:r>
                      <a:r>
                        <a:rPr lang="en" sz="1700">
                          <a:solidFill>
                            <a:schemeClr val="dk1"/>
                          </a:solidFill>
                        </a:rPr>
                        <a:t>dream is___.</a:t>
                      </a:r>
                      <a:endParaRPr sz="1700">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700">
                          <a:solidFill>
                            <a:schemeClr val="dk1"/>
                          </a:solidFill>
                        </a:rPr>
                        <a:t>My </a:t>
                      </a:r>
                      <a:r>
                        <a:rPr lang="en" sz="1700" b="1">
                          <a:solidFill>
                            <a:schemeClr val="lt1"/>
                          </a:solidFill>
                          <a:highlight>
                            <a:srgbClr val="FFFF00"/>
                          </a:highlight>
                        </a:rPr>
                        <a:t>big</a:t>
                      </a:r>
                      <a:r>
                        <a:rPr lang="en" sz="1700">
                          <a:solidFill>
                            <a:schemeClr val="lt1"/>
                          </a:solidFill>
                        </a:rPr>
                        <a:t> </a:t>
                      </a:r>
                      <a:r>
                        <a:rPr lang="en" sz="1700">
                          <a:solidFill>
                            <a:schemeClr val="dk1"/>
                          </a:solidFill>
                        </a:rPr>
                        <a:t>dream is___.</a:t>
                      </a:r>
                      <a:endParaRPr sz="1700">
                        <a:solidFill>
                          <a:schemeClr val="lt1"/>
                        </a:solidFill>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822300">
                <a:tc>
                  <a:txBody>
                    <a:bodyPr/>
                    <a:lstStyle/>
                    <a:p>
                      <a:pPr marL="0" lvl="0" indent="0" algn="l" rtl="0">
                        <a:spcBef>
                          <a:spcPts val="0"/>
                        </a:spcBef>
                        <a:spcAft>
                          <a:spcPts val="0"/>
                        </a:spcAft>
                        <a:buNone/>
                      </a:pPr>
                      <a:r>
                        <a:rPr lang="en" sz="1700">
                          <a:solidFill>
                            <a:srgbClr val="FFFFFF"/>
                          </a:solidFill>
                        </a:rPr>
                        <a:t>My </a:t>
                      </a:r>
                      <a:r>
                        <a:rPr lang="en" sz="1700" b="1">
                          <a:highlight>
                            <a:srgbClr val="FFFF00"/>
                          </a:highlight>
                        </a:rPr>
                        <a:t>big</a:t>
                      </a:r>
                      <a:r>
                        <a:rPr lang="en" sz="1700"/>
                        <a:t> </a:t>
                      </a:r>
                      <a:r>
                        <a:rPr lang="en" sz="1700">
                          <a:solidFill>
                            <a:schemeClr val="dk1"/>
                          </a:solidFill>
                        </a:rPr>
                        <a:t>dream is___.</a:t>
                      </a:r>
                      <a:endParaRPr sz="1700">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700">
                          <a:solidFill>
                            <a:schemeClr val="dk1"/>
                          </a:solidFill>
                        </a:rPr>
                        <a:t>My </a:t>
                      </a:r>
                      <a:r>
                        <a:rPr lang="en" sz="1700" b="1">
                          <a:highlight>
                            <a:srgbClr val="FFFF00"/>
                          </a:highlight>
                        </a:rPr>
                        <a:t>big</a:t>
                      </a:r>
                      <a:r>
                        <a:rPr lang="en" sz="1700"/>
                        <a:t> </a:t>
                      </a:r>
                      <a:r>
                        <a:rPr lang="en" sz="1700">
                          <a:solidFill>
                            <a:schemeClr val="dk1"/>
                          </a:solidFill>
                        </a:rPr>
                        <a:t>dream is___.</a:t>
                      </a:r>
                      <a:endParaRPr sz="1700">
                        <a:highlight>
                          <a:srgbClr val="FFFF00"/>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pic>
        <p:nvPicPr>
          <p:cNvPr id="1599" name="Google Shape;1599;p203"/>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411792" y="1870375"/>
            <a:ext cx="3472934" cy="2604701"/>
          </a:xfrm>
          <a:prstGeom prst="rect">
            <a:avLst/>
          </a:prstGeom>
          <a:noFill/>
          <a:ln w="19050" cap="flat" cmpd="sng">
            <a:solidFill>
              <a:schemeClr val="dk1"/>
            </a:solidFill>
            <a:prstDash val="solid"/>
            <a:round/>
            <a:headEnd type="none" w="sm" len="sm"/>
            <a:tailEnd type="none" w="sm" len="sm"/>
          </a:ln>
        </p:spPr>
      </p:pic>
      <p:sp>
        <p:nvSpPr>
          <p:cNvPr id="1600" name="Google Shape;1600;p203"/>
          <p:cNvSpPr txBox="1"/>
          <p:nvPr/>
        </p:nvSpPr>
        <p:spPr>
          <a:xfrm>
            <a:off x="1450950" y="4552775"/>
            <a:ext cx="13926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PublicDomainPictures</a:t>
            </a:r>
            <a:endParaRPr sz="800">
              <a:solidFill>
                <a:schemeClr val="dk1"/>
              </a:solidFil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1604"/>
        <p:cNvGrpSpPr/>
        <p:nvPr/>
      </p:nvGrpSpPr>
      <p:grpSpPr>
        <a:xfrm>
          <a:off x="0" y="0"/>
          <a:ext cx="0" cy="0"/>
          <a:chOff x="0" y="0"/>
          <a:chExt cx="0" cy="0"/>
        </a:xfrm>
      </p:grpSpPr>
      <p:sp>
        <p:nvSpPr>
          <p:cNvPr id="1605" name="Google Shape;1605;p204"/>
          <p:cNvSpPr/>
          <p:nvPr/>
        </p:nvSpPr>
        <p:spPr>
          <a:xfrm>
            <a:off x="4899500" y="936925"/>
            <a:ext cx="4159800" cy="19287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606;p204"/>
          <p:cNvSpPr/>
          <p:nvPr/>
        </p:nvSpPr>
        <p:spPr>
          <a:xfrm>
            <a:off x="141050" y="936925"/>
            <a:ext cx="4543800" cy="1942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7" name="Google Shape;1607;p204"/>
          <p:cNvSpPr txBox="1">
            <a:spLocks noGrp="1"/>
          </p:cNvSpPr>
          <p:nvPr>
            <p:ph type="title"/>
          </p:nvPr>
        </p:nvSpPr>
        <p:spPr>
          <a:xfrm>
            <a:off x="311700" y="178425"/>
            <a:ext cx="8520600" cy="572700"/>
          </a:xfrm>
          <a:prstGeom prst="rect">
            <a:avLst/>
          </a:prstGeom>
        </p:spPr>
        <p:txBody>
          <a:bodyPr spcFirstLastPara="1" wrap="square" lIns="91425" tIns="91425" rIns="91425" bIns="91425" anchor="t" anchorCtr="0">
            <a:noAutofit/>
          </a:bodyPr>
          <a:lstStyle/>
          <a:p>
            <a:pPr marL="1828800" lvl="0" indent="0" algn="l" rtl="0">
              <a:spcBef>
                <a:spcPts val="0"/>
              </a:spcBef>
              <a:spcAft>
                <a:spcPts val="0"/>
              </a:spcAft>
              <a:buSzPts val="990"/>
              <a:buNone/>
            </a:pPr>
            <a:r>
              <a:rPr lang="en" sz="2820"/>
              <a:t>Which character is </a:t>
            </a:r>
            <a:r>
              <a:rPr lang="en" sz="2820" b="1">
                <a:solidFill>
                  <a:schemeClr val="lt1"/>
                </a:solidFill>
                <a:highlight>
                  <a:srgbClr val="FFFF00"/>
                </a:highlight>
              </a:rPr>
              <a:t>bigger</a:t>
            </a:r>
            <a:r>
              <a:rPr lang="en" sz="2820"/>
              <a:t>?</a:t>
            </a:r>
            <a:endParaRPr sz="2820"/>
          </a:p>
        </p:txBody>
      </p:sp>
      <p:sp>
        <p:nvSpPr>
          <p:cNvPr id="1608" name="Google Shape;1608;p20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a:t>                                         </a:t>
            </a:r>
            <a:endParaRPr/>
          </a:p>
          <a:p>
            <a:pPr marL="0" lvl="0" indent="0" algn="l" rtl="0">
              <a:spcBef>
                <a:spcPts val="1200"/>
              </a:spcBef>
              <a:spcAft>
                <a:spcPts val="0"/>
              </a:spcAft>
              <a:buNone/>
            </a:pPr>
            <a:r>
              <a:rPr lang="en"/>
              <a:t>                                    </a:t>
            </a:r>
            <a:r>
              <a:rPr lang="en" b="1">
                <a:solidFill>
                  <a:schemeClr val="dk1"/>
                </a:solidFill>
              </a:rPr>
              <a:t>Or</a:t>
            </a:r>
            <a:r>
              <a:rPr lang="en"/>
              <a:t>							        	 </a:t>
            </a:r>
            <a:r>
              <a:rPr lang="en" b="1">
                <a:solidFill>
                  <a:schemeClr val="dk1"/>
                </a:solidFill>
              </a:rPr>
              <a:t>Or</a:t>
            </a:r>
            <a:r>
              <a:rPr lang="en"/>
              <a:t> </a:t>
            </a: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r>
              <a:rPr lang="en"/>
              <a:t>				</a:t>
            </a:r>
            <a:r>
              <a:rPr lang="en" b="1">
                <a:solidFill>
                  <a:schemeClr val="dk1"/>
                </a:solidFill>
              </a:rPr>
              <a:t>Or</a:t>
            </a:r>
            <a:r>
              <a:rPr lang="en"/>
              <a:t> 									          </a:t>
            </a:r>
            <a:r>
              <a:rPr lang="en" b="1">
                <a:solidFill>
                  <a:schemeClr val="dk1"/>
                </a:solidFill>
              </a:rPr>
              <a:t>Or</a:t>
            </a:r>
            <a:r>
              <a:rPr lang="en"/>
              <a:t> </a:t>
            </a:r>
            <a:endParaRPr/>
          </a:p>
          <a:p>
            <a:pPr marL="0" lvl="0" indent="0" algn="l" rtl="0">
              <a:spcBef>
                <a:spcPts val="1200"/>
              </a:spcBef>
              <a:spcAft>
                <a:spcPts val="1200"/>
              </a:spcAft>
              <a:buNone/>
            </a:pPr>
            <a:r>
              <a:rPr lang="en"/>
              <a:t>				</a:t>
            </a:r>
            <a:endParaRPr/>
          </a:p>
        </p:txBody>
      </p:sp>
      <p:pic>
        <p:nvPicPr>
          <p:cNvPr id="1609" name="Google Shape;1609;p20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43486" y="1104375"/>
            <a:ext cx="2371491" cy="1580374"/>
          </a:xfrm>
          <a:prstGeom prst="rect">
            <a:avLst/>
          </a:prstGeom>
          <a:noFill/>
          <a:ln>
            <a:noFill/>
          </a:ln>
        </p:spPr>
      </p:pic>
      <p:pic>
        <p:nvPicPr>
          <p:cNvPr id="1610" name="Google Shape;1610;p204"/>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701925" y="3078442"/>
            <a:ext cx="1337450" cy="1729188"/>
          </a:xfrm>
          <a:prstGeom prst="rect">
            <a:avLst/>
          </a:prstGeom>
          <a:noFill/>
          <a:ln>
            <a:noFill/>
          </a:ln>
        </p:spPr>
      </p:pic>
      <p:pic>
        <p:nvPicPr>
          <p:cNvPr id="1611" name="Google Shape;1611;p204"/>
          <p:cNvPicPr preferRelativeResize="0"/>
          <p:nvPr/>
        </p:nvPicPr>
        <p:blipFill>
          <a:blip r:embed="rId5">
            <a:alphaModFix/>
          </a:blip>
          <a:stretch>
            <a:fillRect/>
          </a:stretch>
        </p:blipFill>
        <p:spPr>
          <a:xfrm>
            <a:off x="7192425" y="1002950"/>
            <a:ext cx="1783225" cy="1783225"/>
          </a:xfrm>
          <a:prstGeom prst="rect">
            <a:avLst/>
          </a:prstGeom>
          <a:noFill/>
          <a:ln>
            <a:noFill/>
          </a:ln>
        </p:spPr>
      </p:pic>
      <p:sp>
        <p:nvSpPr>
          <p:cNvPr id="1612" name="Google Shape;1612;p204"/>
          <p:cNvSpPr txBox="1"/>
          <p:nvPr/>
        </p:nvSpPr>
        <p:spPr>
          <a:xfrm>
            <a:off x="141050" y="454850"/>
            <a:ext cx="13374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Gounder   and Spiderman Yanazdt</a:t>
            </a:r>
            <a:endParaRPr sz="800">
              <a:solidFill>
                <a:schemeClr val="dk1"/>
              </a:solidFill>
            </a:endParaRPr>
          </a:p>
        </p:txBody>
      </p:sp>
      <p:sp>
        <p:nvSpPr>
          <p:cNvPr id="1613" name="Google Shape;1613;p204"/>
          <p:cNvSpPr txBox="1"/>
          <p:nvPr/>
        </p:nvSpPr>
        <p:spPr>
          <a:xfrm>
            <a:off x="3098850" y="1087425"/>
            <a:ext cx="1586100" cy="1729200"/>
          </a:xfrm>
          <a:prstGeom prst="rect">
            <a:avLst/>
          </a:prstGeom>
          <a:solidFill>
            <a:schemeClr val="dk1"/>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614" name="Google Shape;1614;p204"/>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3052625" y="1203875"/>
            <a:ext cx="1632224" cy="1496224"/>
          </a:xfrm>
          <a:prstGeom prst="rect">
            <a:avLst/>
          </a:prstGeom>
          <a:noFill/>
          <a:ln>
            <a:noFill/>
          </a:ln>
        </p:spPr>
      </p:pic>
      <p:sp>
        <p:nvSpPr>
          <p:cNvPr id="1615" name="Google Shape;1615;p204"/>
          <p:cNvSpPr txBox="1"/>
          <p:nvPr/>
        </p:nvSpPr>
        <p:spPr>
          <a:xfrm>
            <a:off x="7582725" y="386325"/>
            <a:ext cx="12495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Inspired Images</a:t>
            </a:r>
            <a:endParaRPr sz="800">
              <a:solidFill>
                <a:schemeClr val="dk1"/>
              </a:solidFill>
            </a:endParaRPr>
          </a:p>
        </p:txBody>
      </p:sp>
      <p:pic>
        <p:nvPicPr>
          <p:cNvPr id="1616" name="Google Shape;1616;p204"/>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5092594" y="964888"/>
            <a:ext cx="1249500" cy="1872776"/>
          </a:xfrm>
          <a:prstGeom prst="rect">
            <a:avLst/>
          </a:prstGeom>
          <a:noFill/>
          <a:ln w="9525" cap="flat" cmpd="sng">
            <a:solidFill>
              <a:schemeClr val="dk1"/>
            </a:solidFill>
            <a:prstDash val="solid"/>
            <a:round/>
            <a:headEnd type="none" w="sm" len="sm"/>
            <a:tailEnd type="none" w="sm" len="sm"/>
          </a:ln>
        </p:spPr>
      </p:pic>
      <p:sp>
        <p:nvSpPr>
          <p:cNvPr id="1617" name="Google Shape;1617;p204"/>
          <p:cNvSpPr txBox="1"/>
          <p:nvPr/>
        </p:nvSpPr>
        <p:spPr>
          <a:xfrm>
            <a:off x="6437225" y="2531325"/>
            <a:ext cx="393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AI</a:t>
            </a:r>
            <a:endParaRPr>
              <a:solidFill>
                <a:schemeClr val="dk1"/>
              </a:solidFill>
            </a:endParaRPr>
          </a:p>
        </p:txBody>
      </p:sp>
      <p:sp>
        <p:nvSpPr>
          <p:cNvPr id="1618" name="Google Shape;1618;p204"/>
          <p:cNvSpPr txBox="1"/>
          <p:nvPr/>
        </p:nvSpPr>
        <p:spPr>
          <a:xfrm>
            <a:off x="3052588" y="3234925"/>
            <a:ext cx="1632300" cy="1496100"/>
          </a:xfrm>
          <a:prstGeom prst="rect">
            <a:avLst/>
          </a:prstGeom>
          <a:solidFill>
            <a:schemeClr val="dk1"/>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619" name="Google Shape;1619;p204"/>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3118699" y="3269848"/>
            <a:ext cx="1483424" cy="1410415"/>
          </a:xfrm>
          <a:prstGeom prst="rect">
            <a:avLst/>
          </a:prstGeom>
          <a:noFill/>
          <a:ln>
            <a:noFill/>
          </a:ln>
        </p:spPr>
      </p:pic>
      <p:sp>
        <p:nvSpPr>
          <p:cNvPr id="1620" name="Google Shape;1620;p204"/>
          <p:cNvSpPr txBox="1"/>
          <p:nvPr/>
        </p:nvSpPr>
        <p:spPr>
          <a:xfrm>
            <a:off x="141050" y="4712400"/>
            <a:ext cx="14835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Mohamad_hassan</a:t>
            </a:r>
            <a:endParaRPr sz="800">
              <a:solidFill>
                <a:schemeClr val="dk1"/>
              </a:solidFill>
            </a:endParaRPr>
          </a:p>
        </p:txBody>
      </p:sp>
      <p:sp>
        <p:nvSpPr>
          <p:cNvPr id="1621" name="Google Shape;1621;p204"/>
          <p:cNvSpPr txBox="1"/>
          <p:nvPr/>
        </p:nvSpPr>
        <p:spPr>
          <a:xfrm>
            <a:off x="2893613" y="4731025"/>
            <a:ext cx="14835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Nextpraveen</a:t>
            </a:r>
            <a:endParaRPr sz="800">
              <a:solidFill>
                <a:schemeClr val="dk1"/>
              </a:solidFill>
            </a:endParaRPr>
          </a:p>
        </p:txBody>
      </p:sp>
      <p:pic>
        <p:nvPicPr>
          <p:cNvPr id="1622" name="Google Shape;1622;p204"/>
          <p:cNvPicPr preferRelativeResize="0"/>
          <p:nvPr/>
        </p:nvPicPr>
        <p:blipFill>
          <a:blip r:embed="rId9">
            <a:alphaModFix/>
          </a:blip>
          <a:stretch>
            <a:fillRect/>
          </a:stretch>
        </p:blipFill>
        <p:spPr>
          <a:xfrm>
            <a:off x="870575" y="3204850"/>
            <a:ext cx="1000125" cy="1476375"/>
          </a:xfrm>
          <a:prstGeom prst="rect">
            <a:avLst/>
          </a:prstGeom>
          <a:noFill/>
          <a:ln>
            <a:noFill/>
          </a:ln>
        </p:spPr>
      </p:pic>
      <p:pic>
        <p:nvPicPr>
          <p:cNvPr id="1623" name="Google Shape;1623;p204"/>
          <p:cNvPicPr preferRelativeResize="0"/>
          <p:nvPr/>
        </p:nvPicPr>
        <p:blipFill>
          <a:blip r:embed="rId10" cstate="screen">
            <a:alphaModFix/>
            <a:extLst>
              <a:ext uri="{28A0092B-C50C-407E-A947-70E740481C1C}">
                <a14:useLocalDpi xmlns:a14="http://schemas.microsoft.com/office/drawing/2010/main"/>
              </a:ext>
            </a:extLst>
          </a:blip>
          <a:stretch>
            <a:fillRect/>
          </a:stretch>
        </p:blipFill>
        <p:spPr>
          <a:xfrm>
            <a:off x="5462574" y="3087859"/>
            <a:ext cx="1249500" cy="1678218"/>
          </a:xfrm>
          <a:prstGeom prst="rect">
            <a:avLst/>
          </a:prstGeom>
          <a:noFill/>
          <a:ln w="9525" cap="flat" cmpd="sng">
            <a:solidFill>
              <a:schemeClr val="dk1"/>
            </a:solidFill>
            <a:prstDash val="solid"/>
            <a:round/>
            <a:headEnd type="none" w="sm" len="sm"/>
            <a:tailEnd type="none" w="sm" len="sm"/>
          </a:ln>
        </p:spPr>
      </p:pic>
      <p:sp>
        <p:nvSpPr>
          <p:cNvPr id="1624" name="Google Shape;1624;p204"/>
          <p:cNvSpPr/>
          <p:nvPr/>
        </p:nvSpPr>
        <p:spPr>
          <a:xfrm>
            <a:off x="5462575" y="2895863"/>
            <a:ext cx="3494100" cy="2062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endParaRPr sz="800">
              <a:solidFill>
                <a:schemeClr val="dk1"/>
              </a:solidFill>
            </a:endParaRPr>
          </a:p>
          <a:p>
            <a:pPr marL="0" lvl="0" indent="0" algn="l" rtl="0">
              <a:spcBef>
                <a:spcPts val="0"/>
              </a:spcBef>
              <a:spcAft>
                <a:spcPts val="0"/>
              </a:spcAft>
              <a:buNone/>
            </a:pPr>
            <a:r>
              <a:rPr lang="en" sz="800">
                <a:solidFill>
                  <a:schemeClr val="dk1"/>
                </a:solidFill>
              </a:rPr>
              <a:t>Photo by Pixabay</a:t>
            </a:r>
            <a:endParaRPr sz="800">
              <a:solidFill>
                <a:schemeClr val="dk1"/>
              </a:solidFill>
            </a:endParaRPr>
          </a:p>
          <a:p>
            <a:pPr marL="0" lvl="0" indent="0" algn="l" rtl="0">
              <a:spcBef>
                <a:spcPts val="0"/>
              </a:spcBef>
              <a:spcAft>
                <a:spcPts val="0"/>
              </a:spcAft>
              <a:buNone/>
            </a:pPr>
            <a:r>
              <a:rPr lang="en" sz="800">
                <a:solidFill>
                  <a:schemeClr val="dk1"/>
                </a:solidFill>
              </a:rPr>
              <a:t>Artrose</a:t>
            </a:r>
            <a:endParaRPr/>
          </a:p>
        </p:txBody>
      </p:sp>
      <p:sp>
        <p:nvSpPr>
          <p:cNvPr id="1625" name="Google Shape;1625;p204"/>
          <p:cNvSpPr/>
          <p:nvPr/>
        </p:nvSpPr>
        <p:spPr>
          <a:xfrm>
            <a:off x="7572525" y="2985125"/>
            <a:ext cx="1179300" cy="17292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626" name="Google Shape;1626;p204"/>
          <p:cNvPicPr preferRelativeResize="0"/>
          <p:nvPr/>
        </p:nvPicPr>
        <p:blipFill>
          <a:blip r:embed="rId11" cstate="screen">
            <a:alphaModFix/>
            <a:extLst>
              <a:ext uri="{28A0092B-C50C-407E-A947-70E740481C1C}">
                <a14:useLocalDpi xmlns:a14="http://schemas.microsoft.com/office/drawing/2010/main"/>
              </a:ext>
            </a:extLst>
          </a:blip>
          <a:stretch>
            <a:fillRect/>
          </a:stretch>
        </p:blipFill>
        <p:spPr>
          <a:xfrm>
            <a:off x="7572537" y="2985125"/>
            <a:ext cx="1118379" cy="1678224"/>
          </a:xfrm>
          <a:prstGeom prst="rect">
            <a:avLst/>
          </a:prstGeom>
          <a:noFill/>
          <a:ln>
            <a:noFill/>
          </a:ln>
        </p:spPr>
      </p:pic>
      <p:sp>
        <p:nvSpPr>
          <p:cNvPr id="1627" name="Google Shape;1627;p204"/>
          <p:cNvSpPr txBox="1"/>
          <p:nvPr/>
        </p:nvSpPr>
        <p:spPr>
          <a:xfrm>
            <a:off x="7245825" y="4687550"/>
            <a:ext cx="1118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Inspired Images</a:t>
            </a:r>
            <a:endParaRPr sz="800">
              <a:solidFill>
                <a:schemeClr val="dk1"/>
              </a:solidFil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1631"/>
        <p:cNvGrpSpPr/>
        <p:nvPr/>
      </p:nvGrpSpPr>
      <p:grpSpPr>
        <a:xfrm>
          <a:off x="0" y="0"/>
          <a:ext cx="0" cy="0"/>
          <a:chOff x="0" y="0"/>
          <a:chExt cx="0" cy="0"/>
        </a:xfrm>
      </p:grpSpPr>
      <p:sp>
        <p:nvSpPr>
          <p:cNvPr id="1632" name="Google Shape;1632;p205"/>
          <p:cNvSpPr txBox="1">
            <a:spLocks noGrp="1"/>
          </p:cNvSpPr>
          <p:nvPr>
            <p:ph type="title"/>
          </p:nvPr>
        </p:nvSpPr>
        <p:spPr>
          <a:xfrm>
            <a:off x="373625" y="3480775"/>
            <a:ext cx="2448000" cy="691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400">
                <a:latin typeface="Roboto"/>
                <a:ea typeface="Roboto"/>
                <a:cs typeface="Roboto"/>
                <a:sym typeface="Roboto"/>
              </a:rPr>
              <a:t>Despicable Me Bad Bad Day Music Video</a:t>
            </a:r>
            <a:endParaRPr sz="1400">
              <a:latin typeface="Roboto"/>
              <a:ea typeface="Roboto"/>
              <a:cs typeface="Roboto"/>
              <a:sym typeface="Roboto"/>
            </a:endParaRPr>
          </a:p>
          <a:p>
            <a:pPr marL="0" lvl="0" indent="0" algn="l" rtl="0">
              <a:lnSpc>
                <a:spcPct val="115000"/>
              </a:lnSpc>
              <a:spcBef>
                <a:spcPts val="0"/>
              </a:spcBef>
              <a:spcAft>
                <a:spcPts val="0"/>
              </a:spcAft>
              <a:buNone/>
            </a:pPr>
            <a:r>
              <a:rPr lang="en" sz="1100" u="sng">
                <a:solidFill>
                  <a:schemeClr val="hlink"/>
                </a:solidFill>
                <a:hlinkClick r:id="rId3"/>
              </a:rPr>
              <a:t>https://www.youtube.com/watch?v=facCaJzxcZo&amp;ab_channel=Braegon</a:t>
            </a:r>
            <a:endParaRPr sz="1100"/>
          </a:p>
          <a:p>
            <a:pPr marL="0" lvl="0" indent="0" algn="l" rtl="0">
              <a:lnSpc>
                <a:spcPct val="115000"/>
              </a:lnSpc>
              <a:spcBef>
                <a:spcPts val="0"/>
              </a:spcBef>
              <a:spcAft>
                <a:spcPts val="0"/>
              </a:spcAft>
              <a:buNone/>
            </a:pPr>
            <a:r>
              <a:rPr lang="en" sz="1100"/>
              <a:t>Courtesy of Braego</a:t>
            </a:r>
            <a:r>
              <a:rPr lang="en" sz="1100">
                <a:latin typeface="Roboto"/>
                <a:ea typeface="Roboto"/>
                <a:cs typeface="Roboto"/>
                <a:sym typeface="Roboto"/>
              </a:rPr>
              <a:t>n</a:t>
            </a:r>
            <a:endParaRPr sz="1100">
              <a:latin typeface="Roboto"/>
              <a:ea typeface="Roboto"/>
              <a:cs typeface="Roboto"/>
              <a:sym typeface="Roboto"/>
            </a:endParaRPr>
          </a:p>
          <a:p>
            <a:pPr marL="0" lvl="0" indent="0" algn="l" rtl="0">
              <a:lnSpc>
                <a:spcPct val="115000"/>
              </a:lnSpc>
              <a:spcBef>
                <a:spcPts val="0"/>
              </a:spcBef>
              <a:spcAft>
                <a:spcPts val="0"/>
              </a:spcAft>
              <a:buNone/>
            </a:pPr>
            <a:endParaRPr sz="1400">
              <a:latin typeface="Roboto"/>
              <a:ea typeface="Roboto"/>
              <a:cs typeface="Roboto"/>
              <a:sym typeface="Roboto"/>
            </a:endParaRPr>
          </a:p>
          <a:p>
            <a:pPr marL="0" lvl="0" indent="0" algn="l" rtl="0">
              <a:lnSpc>
                <a:spcPct val="115000"/>
              </a:lnSpc>
              <a:spcBef>
                <a:spcPts val="0"/>
              </a:spcBef>
              <a:spcAft>
                <a:spcPts val="0"/>
              </a:spcAft>
              <a:buNone/>
            </a:pPr>
            <a:endParaRPr sz="1400">
              <a:latin typeface="Roboto"/>
              <a:ea typeface="Roboto"/>
              <a:cs typeface="Roboto"/>
              <a:sym typeface="Roboto"/>
            </a:endParaRPr>
          </a:p>
          <a:p>
            <a:pPr marL="0" lvl="0" indent="0" algn="l" rtl="0">
              <a:lnSpc>
                <a:spcPct val="115000"/>
              </a:lnSpc>
              <a:spcBef>
                <a:spcPts val="0"/>
              </a:spcBef>
              <a:spcAft>
                <a:spcPts val="0"/>
              </a:spcAft>
              <a:buNone/>
            </a:pPr>
            <a:endParaRPr sz="1400">
              <a:latin typeface="Roboto"/>
              <a:ea typeface="Roboto"/>
              <a:cs typeface="Roboto"/>
              <a:sym typeface="Roboto"/>
            </a:endParaRPr>
          </a:p>
          <a:p>
            <a:pPr marL="0" lvl="0" indent="0" algn="ctr" rtl="0">
              <a:spcBef>
                <a:spcPts val="0"/>
              </a:spcBef>
              <a:spcAft>
                <a:spcPts val="0"/>
              </a:spcAft>
              <a:buNone/>
            </a:pPr>
            <a:endParaRPr sz="1720" b="1"/>
          </a:p>
        </p:txBody>
      </p:sp>
      <p:sp>
        <p:nvSpPr>
          <p:cNvPr id="1633" name="Google Shape;1633;p205"/>
          <p:cNvSpPr txBox="1">
            <a:spLocks noGrp="1"/>
          </p:cNvSpPr>
          <p:nvPr>
            <p:ph type="title"/>
          </p:nvPr>
        </p:nvSpPr>
        <p:spPr>
          <a:xfrm>
            <a:off x="3150000" y="3480775"/>
            <a:ext cx="2844000" cy="1476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400"/>
              <a:t>You Are My Home</a:t>
            </a:r>
            <a:endParaRPr sz="1400"/>
          </a:p>
          <a:p>
            <a:pPr marL="457200" lvl="0" indent="-317500" algn="l" rtl="0">
              <a:spcBef>
                <a:spcPts val="0"/>
              </a:spcBef>
              <a:spcAft>
                <a:spcPts val="0"/>
              </a:spcAft>
              <a:buSzPts val="1400"/>
              <a:buChar char="-"/>
            </a:pPr>
            <a:r>
              <a:rPr lang="en" sz="1400"/>
              <a:t>Alvin and the Chipmunks</a:t>
            </a:r>
            <a:endParaRPr sz="1400"/>
          </a:p>
          <a:p>
            <a:pPr marL="0" lvl="0" indent="0" algn="l" rtl="0">
              <a:spcBef>
                <a:spcPts val="0"/>
              </a:spcBef>
              <a:spcAft>
                <a:spcPts val="0"/>
              </a:spcAft>
              <a:buNone/>
            </a:pPr>
            <a:r>
              <a:rPr lang="en" sz="1100" u="sng">
                <a:solidFill>
                  <a:schemeClr val="hlink"/>
                </a:solidFill>
                <a:hlinkClick r:id="rId4"/>
              </a:rPr>
              <a:t>https://www.youtube.com/watch?v=74LGO37SvmQ&amp;ab_channel=Chris%27UnitedContent</a:t>
            </a:r>
            <a:endParaRPr sz="1100"/>
          </a:p>
          <a:p>
            <a:pPr marL="0" lvl="0" indent="0" algn="l" rtl="0">
              <a:spcBef>
                <a:spcPts val="0"/>
              </a:spcBef>
              <a:spcAft>
                <a:spcPts val="0"/>
              </a:spcAft>
              <a:buNone/>
            </a:pPr>
            <a:r>
              <a:rPr lang="en" sz="1100"/>
              <a:t>Courtesy of Chris’ United Content</a:t>
            </a:r>
            <a:endParaRPr sz="1100"/>
          </a:p>
          <a:p>
            <a:pPr marL="0" lvl="0" indent="0" algn="l" rtl="0">
              <a:spcBef>
                <a:spcPts val="0"/>
              </a:spcBef>
              <a:spcAft>
                <a:spcPts val="0"/>
              </a:spcAft>
              <a:buNone/>
            </a:pPr>
            <a:endParaRPr sz="1100"/>
          </a:p>
          <a:p>
            <a:pPr marL="0" lvl="0" indent="0" algn="l" rtl="0">
              <a:spcBef>
                <a:spcPts val="0"/>
              </a:spcBef>
              <a:spcAft>
                <a:spcPts val="0"/>
              </a:spcAft>
              <a:buNone/>
            </a:pPr>
            <a:endParaRPr sz="1400"/>
          </a:p>
        </p:txBody>
      </p:sp>
      <p:sp>
        <p:nvSpPr>
          <p:cNvPr id="1634" name="Google Shape;1634;p205"/>
          <p:cNvSpPr txBox="1">
            <a:spLocks noGrp="1"/>
          </p:cNvSpPr>
          <p:nvPr>
            <p:ph type="title"/>
          </p:nvPr>
        </p:nvSpPr>
        <p:spPr>
          <a:xfrm>
            <a:off x="6157788" y="3480750"/>
            <a:ext cx="2777100" cy="691800"/>
          </a:xfrm>
          <a:prstGeom prst="rect">
            <a:avLst/>
          </a:prstGeom>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 sz="1400"/>
              <a:t>Hot Chocolate</a:t>
            </a:r>
            <a:endParaRPr sz="1400"/>
          </a:p>
          <a:p>
            <a:pPr marL="457200" lvl="0" indent="-317500" algn="l" rtl="0">
              <a:lnSpc>
                <a:spcPct val="115000"/>
              </a:lnSpc>
              <a:spcBef>
                <a:spcPts val="0"/>
              </a:spcBef>
              <a:spcAft>
                <a:spcPts val="0"/>
              </a:spcAft>
              <a:buSzPts val="1400"/>
              <a:buChar char="-"/>
            </a:pPr>
            <a:r>
              <a:rPr lang="en" sz="1400"/>
              <a:t>Polar Express</a:t>
            </a:r>
            <a:endParaRPr sz="1400"/>
          </a:p>
          <a:p>
            <a:pPr marL="0" lvl="0" indent="0" algn="l" rtl="0">
              <a:lnSpc>
                <a:spcPct val="115000"/>
              </a:lnSpc>
              <a:spcBef>
                <a:spcPts val="0"/>
              </a:spcBef>
              <a:spcAft>
                <a:spcPts val="0"/>
              </a:spcAft>
              <a:buNone/>
            </a:pPr>
            <a:r>
              <a:rPr lang="en" sz="1100" u="sng">
                <a:solidFill>
                  <a:schemeClr val="hlink"/>
                </a:solidFill>
                <a:hlinkClick r:id="rId5"/>
              </a:rPr>
              <a:t>https://www.youtube.com/watch?v=KPWYu94mzhE&amp;ab_channel=KeithSpencer</a:t>
            </a:r>
            <a:endParaRPr sz="1100"/>
          </a:p>
          <a:p>
            <a:pPr marL="0" lvl="0" indent="0" algn="l" rtl="0">
              <a:lnSpc>
                <a:spcPct val="115000"/>
              </a:lnSpc>
              <a:spcBef>
                <a:spcPts val="0"/>
              </a:spcBef>
              <a:spcAft>
                <a:spcPts val="0"/>
              </a:spcAft>
              <a:buNone/>
            </a:pPr>
            <a:r>
              <a:rPr lang="en" sz="1100"/>
              <a:t>Courtesy of Keith Spencer</a:t>
            </a:r>
            <a:endParaRPr sz="1100"/>
          </a:p>
          <a:p>
            <a:pPr marL="457200" lvl="0" indent="0" algn="l" rtl="0">
              <a:spcBef>
                <a:spcPts val="0"/>
              </a:spcBef>
              <a:spcAft>
                <a:spcPts val="0"/>
              </a:spcAft>
              <a:buNone/>
            </a:pPr>
            <a:endParaRPr sz="1100" b="1"/>
          </a:p>
        </p:txBody>
      </p:sp>
      <p:sp>
        <p:nvSpPr>
          <p:cNvPr id="1635" name="Google Shape;1635;p205"/>
          <p:cNvSpPr txBox="1">
            <a:spLocks noGrp="1"/>
          </p:cNvSpPr>
          <p:nvPr>
            <p:ph type="title"/>
          </p:nvPr>
        </p:nvSpPr>
        <p:spPr>
          <a:xfrm>
            <a:off x="400200" y="351225"/>
            <a:ext cx="8343600" cy="691800"/>
          </a:xfrm>
          <a:prstGeom prst="rect">
            <a:avLst/>
          </a:prstGeom>
        </p:spPr>
        <p:txBody>
          <a:bodyPr spcFirstLastPara="1" wrap="square" lIns="91425" tIns="91425" rIns="91425" bIns="91425" anchor="t" anchorCtr="0">
            <a:noAutofit/>
          </a:bodyPr>
          <a:lstStyle/>
          <a:p>
            <a:pPr marL="457200" lvl="0" indent="0" algn="ctr" rtl="0">
              <a:spcBef>
                <a:spcPts val="0"/>
              </a:spcBef>
              <a:spcAft>
                <a:spcPts val="0"/>
              </a:spcAft>
              <a:buNone/>
            </a:pPr>
            <a:r>
              <a:rPr lang="en" sz="2320" b="1"/>
              <a:t>Let’s listen to a song from a cartoon or movie you like!</a:t>
            </a:r>
            <a:endParaRPr sz="2320" b="1"/>
          </a:p>
        </p:txBody>
      </p:sp>
      <p:sp>
        <p:nvSpPr>
          <p:cNvPr id="1636" name="Google Shape;1636;p205"/>
          <p:cNvSpPr txBox="1"/>
          <p:nvPr/>
        </p:nvSpPr>
        <p:spPr>
          <a:xfrm>
            <a:off x="97300" y="125100"/>
            <a:ext cx="1786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solidFill>
                <a:schemeClr val="dk1"/>
              </a:solidFill>
            </a:endParaRPr>
          </a:p>
        </p:txBody>
      </p:sp>
      <p:pic>
        <p:nvPicPr>
          <p:cNvPr id="1637" name="Google Shape;1637;p205" descr="I own none of this. I think the song was made for the movie so I made a video. I mean listen to the lyrics!&#10;&#10;&#10;Despicable Me Bad Bad Day Music Video Despicable Me Bad Bad Day Bad Bad day Bad bad day bad bad day Despicable Me Despicable me despicable me bad bad day music video Music Video Music video music Video music video Despicable Me Bad Bad Day Music Video Bad Bad Day Despicable Me Bad Bad Day Music Video Despicable Me BRAEGON Despicable Me Bad Bad Day Music Video" title="Despicable Me Bad Bad Day Music Video">
            <a:hlinkClick r:id="rId6"/>
          </p:cNvPr>
          <p:cNvPicPr preferRelativeResize="0"/>
          <p:nvPr/>
        </p:nvPicPr>
        <p:blipFill>
          <a:blip r:embed="rId7">
            <a:alphaModFix/>
          </a:blip>
          <a:stretch>
            <a:fillRect/>
          </a:stretch>
        </p:blipFill>
        <p:spPr>
          <a:xfrm>
            <a:off x="152400" y="1195425"/>
            <a:ext cx="2777050" cy="2149950"/>
          </a:xfrm>
          <a:prstGeom prst="rect">
            <a:avLst/>
          </a:prstGeom>
          <a:noFill/>
          <a:ln w="76200" cap="flat" cmpd="sng">
            <a:solidFill>
              <a:srgbClr val="FF0000"/>
            </a:solidFill>
            <a:prstDash val="solid"/>
            <a:round/>
            <a:headEnd type="none" w="sm" len="sm"/>
            <a:tailEnd type="none" w="sm" len="sm"/>
          </a:ln>
        </p:spPr>
      </p:pic>
      <p:pic>
        <p:nvPicPr>
          <p:cNvPr id="1638" name="Google Shape;1638;p205" descr="check out our shorts here Alvin and the chipmunks https://www.youtube.com/watch?v=zHb6s2vdal0&amp;list=PLnJvtH5AOdtO6qkT4RFSJ0Tl6WBDNMNfr&amp;index=1" title="Alvin And The Chipmunks You Are My Home - The Chipmunks With Lyrics">
            <a:hlinkClick r:id="rId8"/>
          </p:cNvPr>
          <p:cNvPicPr preferRelativeResize="0"/>
          <p:nvPr/>
        </p:nvPicPr>
        <p:blipFill>
          <a:blip r:embed="rId9">
            <a:alphaModFix/>
          </a:blip>
          <a:stretch>
            <a:fillRect/>
          </a:stretch>
        </p:blipFill>
        <p:spPr>
          <a:xfrm>
            <a:off x="3081850" y="1195425"/>
            <a:ext cx="2923525" cy="2149950"/>
          </a:xfrm>
          <a:prstGeom prst="rect">
            <a:avLst/>
          </a:prstGeom>
          <a:noFill/>
          <a:ln w="76200" cap="flat" cmpd="sng">
            <a:solidFill>
              <a:srgbClr val="FFFF00"/>
            </a:solidFill>
            <a:prstDash val="solid"/>
            <a:round/>
            <a:headEnd type="none" w="sm" len="sm"/>
            <a:tailEnd type="none" w="sm" len="sm"/>
          </a:ln>
        </p:spPr>
      </p:pic>
      <p:pic>
        <p:nvPicPr>
          <p:cNvPr id="1639" name="Google Shape;1639;p205" title="Polar Express (2004)-Hot Chocolate-720p">
            <a:hlinkClick r:id="rId10"/>
          </p:cNvPr>
          <p:cNvPicPr preferRelativeResize="0"/>
          <p:nvPr/>
        </p:nvPicPr>
        <p:blipFill>
          <a:blip r:embed="rId11">
            <a:alphaModFix/>
          </a:blip>
          <a:stretch>
            <a:fillRect/>
          </a:stretch>
        </p:blipFill>
        <p:spPr>
          <a:xfrm>
            <a:off x="6157775" y="1195425"/>
            <a:ext cx="2833825" cy="2149950"/>
          </a:xfrm>
          <a:prstGeom prst="rect">
            <a:avLst/>
          </a:prstGeom>
          <a:noFill/>
          <a:ln w="76200" cap="flat" cmpd="sng">
            <a:solidFill>
              <a:srgbClr val="00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37"/>
                                        </p:tgtEl>
                                        <p:attrNameLst>
                                          <p:attrName>style.visibility</p:attrName>
                                        </p:attrNameLst>
                                      </p:cBhvr>
                                      <p:to>
                                        <p:strVal val="visible"/>
                                      </p:to>
                                    </p:set>
                                    <p:animEffect transition="in" filter="fade">
                                      <p:cBhvr>
                                        <p:cTn id="7" dur="1000"/>
                                        <p:tgtEl>
                                          <p:spTgt spid="163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38"/>
                                        </p:tgtEl>
                                        <p:attrNameLst>
                                          <p:attrName>style.visibility</p:attrName>
                                        </p:attrNameLst>
                                      </p:cBhvr>
                                      <p:to>
                                        <p:strVal val="visible"/>
                                      </p:to>
                                    </p:set>
                                    <p:animEffect transition="in" filter="fade">
                                      <p:cBhvr>
                                        <p:cTn id="12" dur="1000"/>
                                        <p:tgtEl>
                                          <p:spTgt spid="163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39"/>
                                        </p:tgtEl>
                                        <p:attrNameLst>
                                          <p:attrName>style.visibility</p:attrName>
                                        </p:attrNameLst>
                                      </p:cBhvr>
                                      <p:to>
                                        <p:strVal val="visible"/>
                                      </p:to>
                                    </p:set>
                                    <p:animEffect transition="in" filter="fade">
                                      <p:cBhvr>
                                        <p:cTn id="17" dur="1000"/>
                                        <p:tgtEl>
                                          <p:spTgt spid="16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1643"/>
        <p:cNvGrpSpPr/>
        <p:nvPr/>
      </p:nvGrpSpPr>
      <p:grpSpPr>
        <a:xfrm>
          <a:off x="0" y="0"/>
          <a:ext cx="0" cy="0"/>
          <a:chOff x="0" y="0"/>
          <a:chExt cx="0" cy="0"/>
        </a:xfrm>
      </p:grpSpPr>
      <p:sp>
        <p:nvSpPr>
          <p:cNvPr id="1644" name="Google Shape;1644;p206"/>
          <p:cNvSpPr txBox="1">
            <a:spLocks noGrp="1"/>
          </p:cNvSpPr>
          <p:nvPr>
            <p:ph type="title"/>
          </p:nvPr>
        </p:nvSpPr>
        <p:spPr>
          <a:xfrm>
            <a:off x="269350" y="710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sz="3022"/>
              <a:t>In the New Year let’s put things into perspective…</a:t>
            </a:r>
            <a:endParaRPr sz="3022"/>
          </a:p>
          <a:p>
            <a:pPr marL="0" lvl="0" indent="0" algn="l" rtl="0">
              <a:spcBef>
                <a:spcPts val="0"/>
              </a:spcBef>
              <a:spcAft>
                <a:spcPts val="0"/>
              </a:spcAft>
              <a:buNone/>
            </a:pPr>
            <a:r>
              <a:rPr lang="en"/>
              <a:t>We can ask ourselves, Is it a </a:t>
            </a:r>
            <a:r>
              <a:rPr lang="en" b="1">
                <a:solidFill>
                  <a:schemeClr val="lt1"/>
                </a:solidFill>
                <a:highlight>
                  <a:srgbClr val="FFFF00"/>
                </a:highlight>
              </a:rPr>
              <a:t>Big</a:t>
            </a:r>
            <a:r>
              <a:rPr lang="en"/>
              <a:t> deal or </a:t>
            </a:r>
            <a:r>
              <a:rPr lang="en" b="1">
                <a:solidFill>
                  <a:srgbClr val="000000"/>
                </a:solidFill>
                <a:highlight>
                  <a:srgbClr val="FFFF00"/>
                </a:highlight>
              </a:rPr>
              <a:t>Little</a:t>
            </a:r>
            <a:r>
              <a:rPr lang="en"/>
              <a:t> deal?</a:t>
            </a:r>
            <a:endParaRPr/>
          </a:p>
        </p:txBody>
      </p:sp>
      <p:sp>
        <p:nvSpPr>
          <p:cNvPr id="1645" name="Google Shape;1645;p206"/>
          <p:cNvSpPr txBox="1">
            <a:spLocks noGrp="1"/>
          </p:cNvSpPr>
          <p:nvPr>
            <p:ph type="body" idx="1"/>
          </p:nvPr>
        </p:nvSpPr>
        <p:spPr>
          <a:xfrm>
            <a:off x="115600" y="1272925"/>
            <a:ext cx="8726400" cy="3619500"/>
          </a:xfrm>
          <a:prstGeom prst="rect">
            <a:avLst/>
          </a:prstGeom>
        </p:spPr>
        <p:txBody>
          <a:bodyPr spcFirstLastPara="1" wrap="square" lIns="91425" tIns="91425" rIns="91425" bIns="91425" anchor="t" anchorCtr="0">
            <a:normAutofit/>
          </a:bodyPr>
          <a:lstStyle/>
          <a:p>
            <a:pPr marL="0" lvl="0" indent="0" algn="l" rtl="0">
              <a:lnSpc>
                <a:spcPct val="95000"/>
              </a:lnSpc>
              <a:spcBef>
                <a:spcPts val="0"/>
              </a:spcBef>
              <a:spcAft>
                <a:spcPts val="0"/>
              </a:spcAft>
              <a:buSzPts val="523"/>
              <a:buNone/>
            </a:pPr>
            <a:r>
              <a:rPr lang="en" sz="2283">
                <a:solidFill>
                  <a:schemeClr val="dk1"/>
                </a:solidFill>
              </a:rPr>
              <a:t>Sometimes, we encounter challenging situations and we tend to have a </a:t>
            </a:r>
            <a:r>
              <a:rPr lang="en" sz="2283" b="1">
                <a:solidFill>
                  <a:schemeClr val="lt1"/>
                </a:solidFill>
                <a:highlight>
                  <a:srgbClr val="FFFF00"/>
                </a:highlight>
              </a:rPr>
              <a:t>big</a:t>
            </a:r>
            <a:r>
              <a:rPr lang="en" sz="2283">
                <a:solidFill>
                  <a:schemeClr val="dk1"/>
                </a:solidFill>
              </a:rPr>
              <a:t> reaction to </a:t>
            </a:r>
            <a:r>
              <a:rPr lang="en" sz="2283" b="1">
                <a:solidFill>
                  <a:schemeClr val="lt1"/>
                </a:solidFill>
                <a:highlight>
                  <a:srgbClr val="FFFF00"/>
                </a:highlight>
              </a:rPr>
              <a:t>little</a:t>
            </a:r>
            <a:r>
              <a:rPr lang="en" sz="2283">
                <a:solidFill>
                  <a:schemeClr val="dk1"/>
                </a:solidFill>
              </a:rPr>
              <a:t> problems. </a:t>
            </a:r>
            <a:endParaRPr sz="2283">
              <a:solidFill>
                <a:schemeClr val="dk1"/>
              </a:solidFill>
            </a:endParaRPr>
          </a:p>
          <a:p>
            <a:pPr marL="0" lvl="0" indent="0" algn="l" rtl="0">
              <a:lnSpc>
                <a:spcPct val="95000"/>
              </a:lnSpc>
              <a:spcBef>
                <a:spcPts val="0"/>
              </a:spcBef>
              <a:spcAft>
                <a:spcPts val="0"/>
              </a:spcAft>
              <a:buSzPts val="523"/>
              <a:buNone/>
            </a:pPr>
            <a:endParaRPr sz="3095">
              <a:solidFill>
                <a:schemeClr val="dk1"/>
              </a:solidFill>
            </a:endParaRPr>
          </a:p>
          <a:p>
            <a:pPr marL="0" lvl="0" indent="0" algn="l" rtl="0">
              <a:lnSpc>
                <a:spcPct val="95000"/>
              </a:lnSpc>
              <a:spcBef>
                <a:spcPts val="0"/>
              </a:spcBef>
              <a:spcAft>
                <a:spcPts val="0"/>
              </a:spcAft>
              <a:buSzPts val="523"/>
              <a:buNone/>
            </a:pPr>
            <a:r>
              <a:rPr lang="en" sz="2283">
                <a:solidFill>
                  <a:schemeClr val="dk1"/>
                </a:solidFill>
              </a:rPr>
              <a:t>A </a:t>
            </a:r>
            <a:r>
              <a:rPr lang="en" sz="2283" b="1">
                <a:solidFill>
                  <a:schemeClr val="lt1"/>
                </a:solidFill>
                <a:highlight>
                  <a:srgbClr val="FFFF00"/>
                </a:highlight>
              </a:rPr>
              <a:t>big</a:t>
            </a:r>
            <a:r>
              <a:rPr lang="en" sz="2283">
                <a:solidFill>
                  <a:schemeClr val="dk1"/>
                </a:solidFill>
              </a:rPr>
              <a:t> deal affects something very important and you will most likely need help solving it. </a:t>
            </a:r>
            <a:br>
              <a:rPr lang="en" sz="2283">
                <a:solidFill>
                  <a:schemeClr val="dk1"/>
                </a:solidFill>
              </a:rPr>
            </a:br>
            <a:endParaRPr sz="3083">
              <a:solidFill>
                <a:schemeClr val="dk1"/>
              </a:solidFill>
            </a:endParaRPr>
          </a:p>
          <a:p>
            <a:pPr marL="0" lvl="0" indent="0" algn="l" rtl="0">
              <a:lnSpc>
                <a:spcPct val="95000"/>
              </a:lnSpc>
              <a:spcBef>
                <a:spcPts val="0"/>
              </a:spcBef>
              <a:spcAft>
                <a:spcPts val="1200"/>
              </a:spcAft>
              <a:buSzPts val="523"/>
              <a:buNone/>
            </a:pPr>
            <a:r>
              <a:rPr lang="en" sz="2283">
                <a:solidFill>
                  <a:schemeClr val="dk1"/>
                </a:solidFill>
              </a:rPr>
              <a:t>A </a:t>
            </a:r>
            <a:r>
              <a:rPr lang="en" sz="2283" b="1">
                <a:solidFill>
                  <a:schemeClr val="lt1"/>
                </a:solidFill>
                <a:highlight>
                  <a:srgbClr val="FFFF00"/>
                </a:highlight>
              </a:rPr>
              <a:t>little</a:t>
            </a:r>
            <a:r>
              <a:rPr lang="en" sz="2283">
                <a:solidFill>
                  <a:schemeClr val="dk1"/>
                </a:solidFill>
              </a:rPr>
              <a:t> deal is something that you can solve  yourself because it does not affect others.</a:t>
            </a:r>
            <a:endParaRPr sz="555" b="1">
              <a:solidFill>
                <a:srgbClr val="FFFF00"/>
              </a:solidFill>
            </a:endParaRPr>
          </a:p>
        </p:txBody>
      </p:sp>
      <p:pic>
        <p:nvPicPr>
          <p:cNvPr id="1646" name="Google Shape;1646;p206"/>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8078597" y="71075"/>
            <a:ext cx="912675" cy="1016425"/>
          </a:xfrm>
          <a:prstGeom prst="rect">
            <a:avLst/>
          </a:prstGeom>
          <a:noFill/>
          <a:ln>
            <a:noFill/>
          </a:ln>
        </p:spPr>
      </p:pic>
      <p:sp>
        <p:nvSpPr>
          <p:cNvPr id="1647" name="Google Shape;1647;p206"/>
          <p:cNvSpPr txBox="1"/>
          <p:nvPr/>
        </p:nvSpPr>
        <p:spPr>
          <a:xfrm>
            <a:off x="8458700" y="1172450"/>
            <a:ext cx="6177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Twinster</a:t>
            </a:r>
            <a:endParaRPr sz="800">
              <a:solidFill>
                <a:schemeClr val="dk1"/>
              </a:solidFill>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1651"/>
        <p:cNvGrpSpPr/>
        <p:nvPr/>
      </p:nvGrpSpPr>
      <p:grpSpPr>
        <a:xfrm>
          <a:off x="0" y="0"/>
          <a:ext cx="0" cy="0"/>
          <a:chOff x="0" y="0"/>
          <a:chExt cx="0" cy="0"/>
        </a:xfrm>
      </p:grpSpPr>
      <p:sp>
        <p:nvSpPr>
          <p:cNvPr id="1652" name="Google Shape;1652;p207"/>
          <p:cNvSpPr txBox="1">
            <a:spLocks noGrp="1"/>
          </p:cNvSpPr>
          <p:nvPr>
            <p:ph type="title"/>
          </p:nvPr>
        </p:nvSpPr>
        <p:spPr>
          <a:xfrm>
            <a:off x="1430800" y="443925"/>
            <a:ext cx="39372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820" b="1">
                <a:solidFill>
                  <a:schemeClr val="lt1"/>
                </a:solidFill>
                <a:highlight>
                  <a:srgbClr val="FFFF00"/>
                </a:highlight>
              </a:rPr>
              <a:t>Big</a:t>
            </a:r>
            <a:r>
              <a:rPr lang="en" sz="2820"/>
              <a:t> deal or </a:t>
            </a:r>
            <a:r>
              <a:rPr lang="en" sz="2820" b="1">
                <a:solidFill>
                  <a:srgbClr val="000000"/>
                </a:solidFill>
                <a:highlight>
                  <a:srgbClr val="FFFF00"/>
                </a:highlight>
              </a:rPr>
              <a:t>Little</a:t>
            </a:r>
            <a:r>
              <a:rPr lang="en" sz="2820"/>
              <a:t> deal?</a:t>
            </a:r>
            <a:endParaRPr sz="2820"/>
          </a:p>
        </p:txBody>
      </p:sp>
      <p:graphicFrame>
        <p:nvGraphicFramePr>
          <p:cNvPr id="1653" name="Google Shape;1653;p207"/>
          <p:cNvGraphicFramePr/>
          <p:nvPr/>
        </p:nvGraphicFramePr>
        <p:xfrm>
          <a:off x="605100" y="1215290"/>
          <a:ext cx="3000000" cy="3000000"/>
        </p:xfrm>
        <a:graphic>
          <a:graphicData uri="http://schemas.openxmlformats.org/drawingml/2006/table">
            <a:tbl>
              <a:tblPr>
                <a:noFill/>
                <a:tableStyleId>{03267CD4-AFF1-4CA6-908F-4A235DA3EBE3}</a:tableStyleId>
              </a:tblPr>
              <a:tblGrid>
                <a:gridCol w="2708925">
                  <a:extLst>
                    <a:ext uri="{9D8B030D-6E8A-4147-A177-3AD203B41FA5}">
                      <a16:colId xmlns:a16="http://schemas.microsoft.com/office/drawing/2014/main" val="20000"/>
                    </a:ext>
                  </a:extLst>
                </a:gridCol>
                <a:gridCol w="3249600">
                  <a:extLst>
                    <a:ext uri="{9D8B030D-6E8A-4147-A177-3AD203B41FA5}">
                      <a16:colId xmlns:a16="http://schemas.microsoft.com/office/drawing/2014/main" val="20001"/>
                    </a:ext>
                  </a:extLst>
                </a:gridCol>
              </a:tblGrid>
              <a:tr h="632075">
                <a:tc>
                  <a:txBody>
                    <a:bodyPr/>
                    <a:lstStyle/>
                    <a:p>
                      <a:pPr marL="0" lvl="0" indent="0" algn="ctr" rtl="0">
                        <a:spcBef>
                          <a:spcPts val="0"/>
                        </a:spcBef>
                        <a:spcAft>
                          <a:spcPts val="0"/>
                        </a:spcAft>
                        <a:buNone/>
                      </a:pPr>
                      <a:r>
                        <a:rPr lang="en" sz="1800" b="1">
                          <a:solidFill>
                            <a:schemeClr val="lt1"/>
                          </a:solidFill>
                          <a:highlight>
                            <a:srgbClr val="FFFF00"/>
                          </a:highlight>
                        </a:rPr>
                        <a:t>Big</a:t>
                      </a:r>
                      <a:r>
                        <a:rPr lang="en" sz="1800">
                          <a:solidFill>
                            <a:schemeClr val="dk1"/>
                          </a:solidFill>
                        </a:rPr>
                        <a:t> deal</a:t>
                      </a:r>
                      <a:endParaRPr sz="1800">
                        <a:solidFill>
                          <a:schemeClr val="dk1"/>
                        </a:solidFill>
                      </a:endParaRPr>
                    </a:p>
                  </a:txBody>
                  <a:tcPr marL="91425" marR="91425" marT="91425" marB="91425">
                    <a:lnL w="38100" cap="flat" cmpd="sng">
                      <a:solidFill>
                        <a:schemeClr val="dk1"/>
                      </a:solidFill>
                      <a:prstDash val="solid"/>
                      <a:round/>
                      <a:headEnd type="none" w="sm" len="sm"/>
                      <a:tailEnd type="none" w="sm" len="sm"/>
                    </a:lnL>
                    <a:lnR w="381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800" b="1">
                          <a:solidFill>
                            <a:schemeClr val="lt1"/>
                          </a:solidFill>
                          <a:highlight>
                            <a:srgbClr val="FFFF00"/>
                          </a:highlight>
                        </a:rPr>
                        <a:t>Little</a:t>
                      </a:r>
                      <a:r>
                        <a:rPr lang="en" sz="1800">
                          <a:solidFill>
                            <a:schemeClr val="lt1"/>
                          </a:solidFill>
                        </a:rPr>
                        <a:t> </a:t>
                      </a:r>
                      <a:r>
                        <a:rPr lang="en" sz="1800">
                          <a:solidFill>
                            <a:schemeClr val="dk1"/>
                          </a:solidFill>
                        </a:rPr>
                        <a:t>Deal</a:t>
                      </a:r>
                      <a:endParaRPr sz="1800">
                        <a:solidFill>
                          <a:schemeClr val="dk1"/>
                        </a:solidFill>
                      </a:endParaRPr>
                    </a:p>
                  </a:txBody>
                  <a:tcPr marL="91425" marR="91425" marT="91425" marB="91425">
                    <a:lnL w="38100" cap="flat" cmpd="sng">
                      <a:solidFill>
                        <a:schemeClr val="dk1"/>
                      </a:solidFill>
                      <a:prstDash val="solid"/>
                      <a:round/>
                      <a:headEnd type="none" w="sm" len="sm"/>
                      <a:tailEnd type="none" w="sm" len="sm"/>
                    </a:lnL>
                    <a:lnR w="381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621300">
                <a:tc>
                  <a:txBody>
                    <a:bodyPr/>
                    <a:lstStyle/>
                    <a:p>
                      <a:pPr marL="0" lvl="0" indent="0" algn="l" rtl="0">
                        <a:spcBef>
                          <a:spcPts val="0"/>
                        </a:spcBef>
                        <a:spcAft>
                          <a:spcPts val="0"/>
                        </a:spcAft>
                        <a:buNone/>
                      </a:pPr>
                      <a:r>
                        <a:rPr lang="en" sz="1600">
                          <a:solidFill>
                            <a:schemeClr val="dk1"/>
                          </a:solidFill>
                        </a:rPr>
                        <a:t>You are hurt.</a:t>
                      </a:r>
                      <a:endParaRPr sz="1600">
                        <a:solidFill>
                          <a:schemeClr val="dk1"/>
                        </a:solidFill>
                      </a:endParaRPr>
                    </a:p>
                  </a:txBody>
                  <a:tcPr marL="91425" marR="91425" marT="91425" marB="91425">
                    <a:lnL w="38100" cap="flat" cmpd="sng">
                      <a:solidFill>
                        <a:schemeClr val="dk1"/>
                      </a:solidFill>
                      <a:prstDash val="solid"/>
                      <a:round/>
                      <a:headEnd type="none" w="sm" len="sm"/>
                      <a:tailEnd type="none" w="sm" len="sm"/>
                    </a:lnL>
                    <a:lnR w="381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chemeClr val="dk1"/>
                          </a:solidFill>
                        </a:rPr>
                        <a:t>Someone hurt your feelings.</a:t>
                      </a:r>
                      <a:endParaRPr sz="1600">
                        <a:solidFill>
                          <a:schemeClr val="dk1"/>
                        </a:solidFill>
                      </a:endParaRPr>
                    </a:p>
                  </a:txBody>
                  <a:tcPr marL="91425" marR="91425" marT="91425" marB="91425">
                    <a:lnL w="38100" cap="flat" cmpd="sng">
                      <a:solidFill>
                        <a:schemeClr val="dk1"/>
                      </a:solidFill>
                      <a:prstDash val="solid"/>
                      <a:round/>
                      <a:headEnd type="none" w="sm" len="sm"/>
                      <a:tailEnd type="none" w="sm" len="sm"/>
                    </a:lnL>
                    <a:lnR w="381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29200">
                <a:tc>
                  <a:txBody>
                    <a:bodyPr/>
                    <a:lstStyle/>
                    <a:p>
                      <a:pPr marL="0" lvl="0" indent="0" algn="l" rtl="0">
                        <a:spcBef>
                          <a:spcPts val="0"/>
                        </a:spcBef>
                        <a:spcAft>
                          <a:spcPts val="0"/>
                        </a:spcAft>
                        <a:buNone/>
                      </a:pPr>
                      <a:r>
                        <a:rPr lang="en" sz="1600">
                          <a:solidFill>
                            <a:schemeClr val="dk1"/>
                          </a:solidFill>
                        </a:rPr>
                        <a:t>Someone is being bullied.</a:t>
                      </a:r>
                      <a:endParaRPr sz="1600">
                        <a:solidFill>
                          <a:schemeClr val="dk1"/>
                        </a:solidFill>
                      </a:endParaRPr>
                    </a:p>
                  </a:txBody>
                  <a:tcPr marL="91425" marR="91425" marT="91425" marB="91425">
                    <a:lnL w="38100" cap="flat" cmpd="sng">
                      <a:solidFill>
                        <a:schemeClr val="dk1"/>
                      </a:solidFill>
                      <a:prstDash val="solid"/>
                      <a:round/>
                      <a:headEnd type="none" w="sm" len="sm"/>
                      <a:tailEnd type="none" w="sm" len="sm"/>
                    </a:lnL>
                    <a:lnR w="381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chemeClr val="dk1"/>
                          </a:solidFill>
                        </a:rPr>
                        <a:t>You lost a game.</a:t>
                      </a:r>
                      <a:endParaRPr sz="1600">
                        <a:solidFill>
                          <a:schemeClr val="dk1"/>
                        </a:solidFill>
                      </a:endParaRPr>
                    </a:p>
                  </a:txBody>
                  <a:tcPr marL="91425" marR="91425" marT="91425" marB="91425">
                    <a:lnL w="38100" cap="flat" cmpd="sng">
                      <a:solidFill>
                        <a:schemeClr val="dk1"/>
                      </a:solidFill>
                      <a:prstDash val="solid"/>
                      <a:round/>
                      <a:headEnd type="none" w="sm" len="sm"/>
                      <a:tailEnd type="none" w="sm" len="sm"/>
                    </a:lnL>
                    <a:lnR w="381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011300">
                <a:tc>
                  <a:txBody>
                    <a:bodyPr/>
                    <a:lstStyle/>
                    <a:p>
                      <a:pPr marL="0" lvl="0" indent="0" algn="l" rtl="0">
                        <a:spcBef>
                          <a:spcPts val="0"/>
                        </a:spcBef>
                        <a:spcAft>
                          <a:spcPts val="0"/>
                        </a:spcAft>
                        <a:buNone/>
                      </a:pPr>
                      <a:r>
                        <a:rPr lang="en" sz="1600">
                          <a:solidFill>
                            <a:schemeClr val="dk1"/>
                          </a:solidFill>
                        </a:rPr>
                        <a:t>There is danger nearby.</a:t>
                      </a:r>
                      <a:endParaRPr sz="1600">
                        <a:solidFill>
                          <a:schemeClr val="dk1"/>
                        </a:solidFill>
                      </a:endParaRPr>
                    </a:p>
                  </a:txBody>
                  <a:tcPr marL="91425" marR="91425" marT="91425" marB="91425">
                    <a:lnL w="38100" cap="flat" cmpd="sng">
                      <a:solidFill>
                        <a:schemeClr val="dk1"/>
                      </a:solidFill>
                      <a:prstDash val="solid"/>
                      <a:round/>
                      <a:headEnd type="none" w="sm" len="sm"/>
                      <a:tailEnd type="none" w="sm" len="sm"/>
                    </a:lnL>
                    <a:lnR w="381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chemeClr val="dk1"/>
                          </a:solidFill>
                        </a:rPr>
                        <a:t>There is no time to relax.</a:t>
                      </a:r>
                      <a:endParaRPr sz="1600"/>
                    </a:p>
                  </a:txBody>
                  <a:tcPr marL="91425" marR="91425" marT="91425" marB="91425">
                    <a:lnL w="38100" cap="flat" cmpd="sng">
                      <a:solidFill>
                        <a:schemeClr val="dk1"/>
                      </a:solidFill>
                      <a:prstDash val="solid"/>
                      <a:round/>
                      <a:headEnd type="none" w="sm" len="sm"/>
                      <a:tailEnd type="none" w="sm" len="sm"/>
                    </a:lnL>
                    <a:lnR w="381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1654" name="Google Shape;1654;p207"/>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6934018" y="1514750"/>
            <a:ext cx="1898201" cy="2114000"/>
          </a:xfrm>
          <a:prstGeom prst="rect">
            <a:avLst/>
          </a:prstGeom>
          <a:noFill/>
          <a:ln>
            <a:noFill/>
          </a:ln>
        </p:spPr>
      </p:pic>
      <p:sp>
        <p:nvSpPr>
          <p:cNvPr id="1655" name="Google Shape;1655;p207"/>
          <p:cNvSpPr txBox="1"/>
          <p:nvPr/>
        </p:nvSpPr>
        <p:spPr>
          <a:xfrm>
            <a:off x="8020725" y="3755425"/>
            <a:ext cx="6177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Twinster</a:t>
            </a:r>
            <a:endParaRPr sz="800">
              <a:solidFill>
                <a:schemeClr val="dk1"/>
              </a:solidFill>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1659"/>
        <p:cNvGrpSpPr/>
        <p:nvPr/>
      </p:nvGrpSpPr>
      <p:grpSpPr>
        <a:xfrm>
          <a:off x="0" y="0"/>
          <a:ext cx="0" cy="0"/>
          <a:chOff x="0" y="0"/>
          <a:chExt cx="0" cy="0"/>
        </a:xfrm>
      </p:grpSpPr>
      <p:sp>
        <p:nvSpPr>
          <p:cNvPr id="1660" name="Google Shape;1660;p208"/>
          <p:cNvSpPr txBox="1">
            <a:spLocks noGrp="1"/>
          </p:cNvSpPr>
          <p:nvPr>
            <p:ph type="body" idx="1"/>
          </p:nvPr>
        </p:nvSpPr>
        <p:spPr>
          <a:xfrm>
            <a:off x="277100" y="62925"/>
            <a:ext cx="8520600" cy="4890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solidFill>
                  <a:schemeClr val="dk1"/>
                </a:solidFill>
              </a:rPr>
              <a:t>What should you do?</a:t>
            </a:r>
            <a:endParaRPr b="1">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rgbClr val="00FFFF"/>
              </a:solidFill>
            </a:endParaRPr>
          </a:p>
          <a:p>
            <a:pPr marL="0" lvl="0" indent="0" algn="l" rtl="0">
              <a:spcBef>
                <a:spcPts val="1200"/>
              </a:spcBef>
              <a:spcAft>
                <a:spcPts val="1200"/>
              </a:spcAft>
              <a:buNone/>
            </a:pPr>
            <a:endParaRPr>
              <a:solidFill>
                <a:srgbClr val="00FFFF"/>
              </a:solidFill>
            </a:endParaRPr>
          </a:p>
        </p:txBody>
      </p:sp>
      <p:graphicFrame>
        <p:nvGraphicFramePr>
          <p:cNvPr id="1661" name="Google Shape;1661;p208"/>
          <p:cNvGraphicFramePr/>
          <p:nvPr/>
        </p:nvGraphicFramePr>
        <p:xfrm>
          <a:off x="277100" y="642725"/>
          <a:ext cx="3000000" cy="3000000"/>
        </p:xfrm>
        <a:graphic>
          <a:graphicData uri="http://schemas.openxmlformats.org/drawingml/2006/table">
            <a:tbl>
              <a:tblPr>
                <a:noFill/>
                <a:tableStyleId>{03267CD4-AFF1-4CA6-908F-4A235DA3EBE3}</a:tableStyleId>
              </a:tblPr>
              <a:tblGrid>
                <a:gridCol w="2437875">
                  <a:extLst>
                    <a:ext uri="{9D8B030D-6E8A-4147-A177-3AD203B41FA5}">
                      <a16:colId xmlns:a16="http://schemas.microsoft.com/office/drawing/2014/main" val="20000"/>
                    </a:ext>
                  </a:extLst>
                </a:gridCol>
                <a:gridCol w="2924450">
                  <a:extLst>
                    <a:ext uri="{9D8B030D-6E8A-4147-A177-3AD203B41FA5}">
                      <a16:colId xmlns:a16="http://schemas.microsoft.com/office/drawing/2014/main" val="20001"/>
                    </a:ext>
                  </a:extLst>
                </a:gridCol>
              </a:tblGrid>
              <a:tr h="474000">
                <a:tc>
                  <a:txBody>
                    <a:bodyPr/>
                    <a:lstStyle/>
                    <a:p>
                      <a:pPr marL="0" lvl="0" indent="0" algn="ctr" rtl="0">
                        <a:spcBef>
                          <a:spcPts val="0"/>
                        </a:spcBef>
                        <a:spcAft>
                          <a:spcPts val="0"/>
                        </a:spcAft>
                        <a:buNone/>
                      </a:pPr>
                      <a:r>
                        <a:rPr lang="en" b="1">
                          <a:solidFill>
                            <a:schemeClr val="lt1"/>
                          </a:solidFill>
                          <a:highlight>
                            <a:srgbClr val="FFFF00"/>
                          </a:highlight>
                        </a:rPr>
                        <a:t>Big</a:t>
                      </a:r>
                      <a:r>
                        <a:rPr lang="en">
                          <a:solidFill>
                            <a:schemeClr val="dk1"/>
                          </a:solidFill>
                        </a:rPr>
                        <a:t> deal</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a:solidFill>
                            <a:schemeClr val="dk1"/>
                          </a:solidFill>
                        </a:rPr>
                        <a:t>What should you do?</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
                          <a:solidFill>
                            <a:schemeClr val="dk1"/>
                          </a:solidFill>
                        </a:rPr>
                        <a:t>1. You are hurt</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
                          <a:solidFill>
                            <a:schemeClr val="dk1"/>
                          </a:solidFill>
                        </a:rPr>
                        <a:t>2.Someone is being bullied</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16775">
                <a:tc>
                  <a:txBody>
                    <a:bodyPr/>
                    <a:lstStyle/>
                    <a:p>
                      <a:pPr marL="0" lvl="0" indent="0" algn="l" rtl="0">
                        <a:spcBef>
                          <a:spcPts val="0"/>
                        </a:spcBef>
                        <a:spcAft>
                          <a:spcPts val="0"/>
                        </a:spcAft>
                        <a:buNone/>
                      </a:pPr>
                      <a:r>
                        <a:rPr lang="en">
                          <a:solidFill>
                            <a:schemeClr val="dk1"/>
                          </a:solidFill>
                        </a:rPr>
                        <a:t>3.There is danger nearby</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1662" name="Google Shape;1662;p208"/>
          <p:cNvGraphicFramePr/>
          <p:nvPr/>
        </p:nvGraphicFramePr>
        <p:xfrm>
          <a:off x="3075113" y="2765350"/>
          <a:ext cx="3000000" cy="3000000"/>
        </p:xfrm>
        <a:graphic>
          <a:graphicData uri="http://schemas.openxmlformats.org/drawingml/2006/table">
            <a:tbl>
              <a:tblPr>
                <a:noFill/>
                <a:tableStyleId>{03267CD4-AFF1-4CA6-908F-4A235DA3EBE3}</a:tableStyleId>
              </a:tblPr>
              <a:tblGrid>
                <a:gridCol w="2482325">
                  <a:extLst>
                    <a:ext uri="{9D8B030D-6E8A-4147-A177-3AD203B41FA5}">
                      <a16:colId xmlns:a16="http://schemas.microsoft.com/office/drawing/2014/main" val="20000"/>
                    </a:ext>
                  </a:extLst>
                </a:gridCol>
                <a:gridCol w="2880025">
                  <a:extLst>
                    <a:ext uri="{9D8B030D-6E8A-4147-A177-3AD203B41FA5}">
                      <a16:colId xmlns:a16="http://schemas.microsoft.com/office/drawing/2014/main" val="20001"/>
                    </a:ext>
                  </a:extLst>
                </a:gridCol>
              </a:tblGrid>
              <a:tr h="405950">
                <a:tc>
                  <a:txBody>
                    <a:bodyPr/>
                    <a:lstStyle/>
                    <a:p>
                      <a:pPr marL="0" lvl="0" indent="0" algn="ctr" rtl="0">
                        <a:spcBef>
                          <a:spcPts val="0"/>
                        </a:spcBef>
                        <a:spcAft>
                          <a:spcPts val="0"/>
                        </a:spcAft>
                        <a:buNone/>
                      </a:pPr>
                      <a:r>
                        <a:rPr lang="en" b="1">
                          <a:solidFill>
                            <a:schemeClr val="lt1"/>
                          </a:solidFill>
                          <a:highlight>
                            <a:srgbClr val="FFFF00"/>
                          </a:highlight>
                        </a:rPr>
                        <a:t>Little</a:t>
                      </a:r>
                      <a:r>
                        <a:rPr lang="en">
                          <a:solidFill>
                            <a:schemeClr val="dk1"/>
                          </a:solidFill>
                        </a:rPr>
                        <a:t> deal</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a:solidFill>
                            <a:schemeClr val="dk1"/>
                          </a:solidFill>
                        </a:rPr>
                        <a:t>What should you do?</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05950">
                <a:tc>
                  <a:txBody>
                    <a:bodyPr/>
                    <a:lstStyle/>
                    <a:p>
                      <a:pPr marL="0" lvl="0" indent="0" algn="l" rtl="0">
                        <a:spcBef>
                          <a:spcPts val="0"/>
                        </a:spcBef>
                        <a:spcAft>
                          <a:spcPts val="0"/>
                        </a:spcAft>
                        <a:buNone/>
                      </a:pPr>
                      <a:r>
                        <a:rPr lang="en">
                          <a:solidFill>
                            <a:schemeClr val="dk1"/>
                          </a:solidFill>
                        </a:rPr>
                        <a:t>1. Someone hurt your feelings</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a:solidFill>
                            <a:schemeClr val="dk1"/>
                          </a:solidFill>
                        </a:rPr>
                        <a:t>1.</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05950">
                <a:tc>
                  <a:txBody>
                    <a:bodyPr/>
                    <a:lstStyle/>
                    <a:p>
                      <a:pPr marL="0" lvl="0" indent="0" algn="l" rtl="0">
                        <a:spcBef>
                          <a:spcPts val="0"/>
                        </a:spcBef>
                        <a:spcAft>
                          <a:spcPts val="0"/>
                        </a:spcAft>
                        <a:buNone/>
                      </a:pPr>
                      <a:r>
                        <a:rPr lang="en">
                          <a:solidFill>
                            <a:schemeClr val="dk1"/>
                          </a:solidFill>
                        </a:rPr>
                        <a:t>2.You lost a game</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a:solidFill>
                            <a:schemeClr val="dk1"/>
                          </a:solidFill>
                        </a:rPr>
                        <a:t>2.</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05950">
                <a:tc>
                  <a:txBody>
                    <a:bodyPr/>
                    <a:lstStyle/>
                    <a:p>
                      <a:pPr marL="0" lvl="0" indent="0" algn="l" rtl="0">
                        <a:spcBef>
                          <a:spcPts val="0"/>
                        </a:spcBef>
                        <a:spcAft>
                          <a:spcPts val="0"/>
                        </a:spcAft>
                        <a:buNone/>
                      </a:pPr>
                      <a:r>
                        <a:rPr lang="en">
                          <a:solidFill>
                            <a:schemeClr val="dk1"/>
                          </a:solidFill>
                        </a:rPr>
                        <a:t>3.There is no time to relax.</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a:solidFill>
                            <a:schemeClr val="dk1"/>
                          </a:solidFill>
                        </a:rPr>
                        <a:t>3.</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1663" name="Google Shape;1663;p208"/>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7521050" y="464925"/>
            <a:ext cx="1338525" cy="1338525"/>
          </a:xfrm>
          <a:prstGeom prst="rect">
            <a:avLst/>
          </a:prstGeom>
          <a:noFill/>
          <a:ln>
            <a:noFill/>
          </a:ln>
        </p:spPr>
      </p:pic>
      <p:sp>
        <p:nvSpPr>
          <p:cNvPr id="1664" name="Google Shape;1664;p208"/>
          <p:cNvSpPr txBox="1"/>
          <p:nvPr/>
        </p:nvSpPr>
        <p:spPr>
          <a:xfrm>
            <a:off x="5864475" y="464925"/>
            <a:ext cx="1549800" cy="5388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300" b="1">
                <a:solidFill>
                  <a:srgbClr val="FF0000"/>
                </a:solidFill>
              </a:rPr>
              <a:t>Call 911</a:t>
            </a:r>
            <a:endParaRPr sz="2300" b="1">
              <a:solidFill>
                <a:srgbClr val="FF0000"/>
              </a:solidFill>
            </a:endParaRPr>
          </a:p>
        </p:txBody>
      </p:sp>
      <p:pic>
        <p:nvPicPr>
          <p:cNvPr id="1665" name="Google Shape;1665;p208"/>
          <p:cNvPicPr preferRelativeResize="0"/>
          <p:nvPr/>
        </p:nvPicPr>
        <p:blipFill>
          <a:blip r:embed="rId4">
            <a:alphaModFix/>
          </a:blip>
          <a:stretch>
            <a:fillRect/>
          </a:stretch>
        </p:blipFill>
        <p:spPr>
          <a:xfrm>
            <a:off x="6092300" y="1116725"/>
            <a:ext cx="1428750" cy="1428750"/>
          </a:xfrm>
          <a:prstGeom prst="rect">
            <a:avLst/>
          </a:prstGeom>
          <a:noFill/>
          <a:ln>
            <a:noFill/>
          </a:ln>
        </p:spPr>
      </p:pic>
      <p:pic>
        <p:nvPicPr>
          <p:cNvPr id="1666" name="Google Shape;1666;p208"/>
          <p:cNvPicPr preferRelativeResize="0"/>
          <p:nvPr/>
        </p:nvPicPr>
        <p:blipFill>
          <a:blip r:embed="rId5">
            <a:alphaModFix/>
          </a:blip>
          <a:stretch>
            <a:fillRect/>
          </a:stretch>
        </p:blipFill>
        <p:spPr>
          <a:xfrm>
            <a:off x="333725" y="2399850"/>
            <a:ext cx="2381250" cy="2381250"/>
          </a:xfrm>
          <a:prstGeom prst="rect">
            <a:avLst/>
          </a:prstGeom>
          <a:noFill/>
          <a:ln>
            <a:noFill/>
          </a:ln>
        </p:spPr>
      </p:pic>
      <p:pic>
        <p:nvPicPr>
          <p:cNvPr id="1667" name="Google Shape;1667;p208"/>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161250" y="4534550"/>
            <a:ext cx="525901" cy="504000"/>
          </a:xfrm>
          <a:prstGeom prst="rect">
            <a:avLst/>
          </a:prstGeom>
          <a:noFill/>
          <a:ln>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1671"/>
        <p:cNvGrpSpPr/>
        <p:nvPr/>
      </p:nvGrpSpPr>
      <p:grpSpPr>
        <a:xfrm>
          <a:off x="0" y="0"/>
          <a:ext cx="0" cy="0"/>
          <a:chOff x="0" y="0"/>
          <a:chExt cx="0" cy="0"/>
        </a:xfrm>
      </p:grpSpPr>
      <p:sp>
        <p:nvSpPr>
          <p:cNvPr id="1672" name="Google Shape;1672;p20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Let’s listen to some songs with the word </a:t>
            </a:r>
            <a:r>
              <a:rPr lang="en" b="1">
                <a:solidFill>
                  <a:schemeClr val="lt1"/>
                </a:solidFill>
                <a:highlight>
                  <a:srgbClr val="FFFF00"/>
                </a:highlight>
              </a:rPr>
              <a:t>big</a:t>
            </a:r>
            <a:r>
              <a:rPr lang="en"/>
              <a:t>!</a:t>
            </a:r>
            <a:endParaRPr/>
          </a:p>
        </p:txBody>
      </p:sp>
      <p:sp>
        <p:nvSpPr>
          <p:cNvPr id="1673" name="Google Shape;1673;p209"/>
          <p:cNvSpPr txBox="1"/>
          <p:nvPr/>
        </p:nvSpPr>
        <p:spPr>
          <a:xfrm>
            <a:off x="311700" y="3519950"/>
            <a:ext cx="27126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lt1"/>
                </a:solidFill>
                <a:highlight>
                  <a:srgbClr val="FFFF00"/>
                </a:highlight>
              </a:rPr>
              <a:t>Big</a:t>
            </a:r>
            <a:r>
              <a:rPr lang="en">
                <a:solidFill>
                  <a:schemeClr val="dk1"/>
                </a:solidFill>
              </a:rPr>
              <a:t> Girls Don’t Cry </a:t>
            </a:r>
            <a:endParaRPr>
              <a:solidFill>
                <a:schemeClr val="dk1"/>
              </a:solidFill>
            </a:endParaRPr>
          </a:p>
          <a:p>
            <a:pPr marL="0" lvl="0" indent="0" algn="ctr" rtl="0">
              <a:lnSpc>
                <a:spcPct val="115000"/>
              </a:lnSpc>
              <a:spcBef>
                <a:spcPts val="0"/>
              </a:spcBef>
              <a:spcAft>
                <a:spcPts val="0"/>
              </a:spcAft>
              <a:buNone/>
            </a:pPr>
            <a:r>
              <a:rPr lang="en">
                <a:solidFill>
                  <a:schemeClr val="dk1"/>
                </a:solidFill>
              </a:rPr>
              <a:t>-Fergie</a:t>
            </a:r>
            <a:endParaRPr>
              <a:solidFill>
                <a:schemeClr val="dk1"/>
              </a:solidFill>
            </a:endParaRPr>
          </a:p>
          <a:p>
            <a:pPr marL="0" lvl="0" indent="0" algn="l" rtl="0">
              <a:lnSpc>
                <a:spcPct val="115000"/>
              </a:lnSpc>
              <a:spcBef>
                <a:spcPts val="0"/>
              </a:spcBef>
              <a:spcAft>
                <a:spcPts val="0"/>
              </a:spcAft>
              <a:buNone/>
            </a:pPr>
            <a:r>
              <a:rPr lang="en" sz="1100" u="sng">
                <a:solidFill>
                  <a:schemeClr val="hlink"/>
                </a:solidFill>
                <a:hlinkClick r:id="rId3"/>
              </a:rPr>
              <a:t>https://www.youtube.com/watch?v=agrXgrAgQ0U&amp;ab_channel=FergieVEVO</a:t>
            </a:r>
            <a:endParaRPr sz="1100">
              <a:solidFill>
                <a:schemeClr val="dk1"/>
              </a:solidFill>
            </a:endParaRPr>
          </a:p>
          <a:p>
            <a:pPr marL="457200" lvl="0" indent="0" algn="l" rtl="0">
              <a:lnSpc>
                <a:spcPct val="115000"/>
              </a:lnSpc>
              <a:spcBef>
                <a:spcPts val="0"/>
              </a:spcBef>
              <a:spcAft>
                <a:spcPts val="0"/>
              </a:spcAft>
              <a:buNone/>
            </a:pPr>
            <a:r>
              <a:rPr lang="en" sz="1100">
                <a:solidFill>
                  <a:schemeClr val="dk1"/>
                </a:solidFill>
              </a:rPr>
              <a:t>Courtesy of Fergie</a:t>
            </a:r>
            <a:endParaRPr sz="1700">
              <a:solidFill>
                <a:schemeClr val="dk1"/>
              </a:solidFill>
            </a:endParaRPr>
          </a:p>
        </p:txBody>
      </p:sp>
      <p:sp>
        <p:nvSpPr>
          <p:cNvPr id="1674" name="Google Shape;1674;p209"/>
          <p:cNvSpPr txBox="1"/>
          <p:nvPr/>
        </p:nvSpPr>
        <p:spPr>
          <a:xfrm>
            <a:off x="3234700" y="3536575"/>
            <a:ext cx="3000000" cy="1239000"/>
          </a:xfrm>
          <a:prstGeom prst="rect">
            <a:avLst/>
          </a:prstGeom>
          <a:noFill/>
          <a:ln>
            <a:noFill/>
          </a:ln>
        </p:spPr>
        <p:txBody>
          <a:bodyPr spcFirstLastPara="1" wrap="square" lIns="91425" tIns="91425" rIns="91425" bIns="91425" anchor="t" anchorCtr="0">
            <a:spAutoFit/>
          </a:bodyPr>
          <a:lstStyle/>
          <a:p>
            <a:pPr marL="457200" lvl="0" indent="0" algn="l" rtl="0">
              <a:lnSpc>
                <a:spcPct val="115000"/>
              </a:lnSpc>
              <a:spcBef>
                <a:spcPts val="0"/>
              </a:spcBef>
              <a:spcAft>
                <a:spcPts val="0"/>
              </a:spcAft>
              <a:buNone/>
            </a:pPr>
            <a:r>
              <a:rPr lang="en">
                <a:solidFill>
                  <a:schemeClr val="dk1"/>
                </a:solidFill>
              </a:rPr>
              <a:t>Something </a:t>
            </a:r>
            <a:r>
              <a:rPr lang="en" b="1">
                <a:solidFill>
                  <a:schemeClr val="lt1"/>
                </a:solidFill>
                <a:highlight>
                  <a:srgbClr val="FFFF00"/>
                </a:highlight>
              </a:rPr>
              <a:t>Big </a:t>
            </a:r>
            <a:endParaRPr b="1">
              <a:solidFill>
                <a:schemeClr val="lt1"/>
              </a:solidFill>
              <a:highlight>
                <a:srgbClr val="FFFF00"/>
              </a:highlight>
            </a:endParaRPr>
          </a:p>
          <a:p>
            <a:pPr marL="457200" lvl="0" indent="0" algn="l" rtl="0">
              <a:lnSpc>
                <a:spcPct val="115000"/>
              </a:lnSpc>
              <a:spcBef>
                <a:spcPts val="0"/>
              </a:spcBef>
              <a:spcAft>
                <a:spcPts val="0"/>
              </a:spcAft>
              <a:buNone/>
            </a:pPr>
            <a:r>
              <a:rPr lang="en">
                <a:solidFill>
                  <a:schemeClr val="dk1"/>
                </a:solidFill>
              </a:rPr>
              <a:t>- Shawn Mendes</a:t>
            </a:r>
            <a:endParaRPr>
              <a:solidFill>
                <a:schemeClr val="dk1"/>
              </a:solidFill>
            </a:endParaRPr>
          </a:p>
          <a:p>
            <a:pPr marL="0" lvl="0" indent="0" algn="l" rtl="0">
              <a:lnSpc>
                <a:spcPct val="115000"/>
              </a:lnSpc>
              <a:spcBef>
                <a:spcPts val="0"/>
              </a:spcBef>
              <a:spcAft>
                <a:spcPts val="0"/>
              </a:spcAft>
              <a:buNone/>
            </a:pPr>
            <a:r>
              <a:rPr lang="en" sz="1100" u="sng">
                <a:solidFill>
                  <a:schemeClr val="hlink"/>
                </a:solidFill>
                <a:hlinkClick r:id="rId4"/>
              </a:rPr>
              <a:t>https://www.youtube.com/watch?v=mytLRy32Viw&amp;ab_channel=ShawnMendesVEVO</a:t>
            </a:r>
            <a:endParaRPr sz="1100">
              <a:solidFill>
                <a:schemeClr val="dk1"/>
              </a:solidFill>
            </a:endParaRPr>
          </a:p>
          <a:p>
            <a:pPr marL="0" lvl="0" indent="0" algn="l" rtl="0">
              <a:lnSpc>
                <a:spcPct val="115000"/>
              </a:lnSpc>
              <a:spcBef>
                <a:spcPts val="0"/>
              </a:spcBef>
              <a:spcAft>
                <a:spcPts val="0"/>
              </a:spcAft>
              <a:buNone/>
            </a:pPr>
            <a:r>
              <a:rPr lang="en" sz="1100">
                <a:solidFill>
                  <a:schemeClr val="dk1"/>
                </a:solidFill>
              </a:rPr>
              <a:t>Courtesy of Shawn Mendes</a:t>
            </a:r>
            <a:endParaRPr sz="1100">
              <a:solidFill>
                <a:schemeClr val="dk1"/>
              </a:solidFill>
            </a:endParaRPr>
          </a:p>
        </p:txBody>
      </p:sp>
      <p:sp>
        <p:nvSpPr>
          <p:cNvPr id="1675" name="Google Shape;1675;p209"/>
          <p:cNvSpPr txBox="1"/>
          <p:nvPr/>
        </p:nvSpPr>
        <p:spPr>
          <a:xfrm>
            <a:off x="6340400" y="3519950"/>
            <a:ext cx="2712600" cy="1239000"/>
          </a:xfrm>
          <a:prstGeom prst="rect">
            <a:avLst/>
          </a:prstGeom>
          <a:noFill/>
          <a:ln>
            <a:noFill/>
          </a:ln>
        </p:spPr>
        <p:txBody>
          <a:bodyPr spcFirstLastPara="1" wrap="square" lIns="91425" tIns="91425" rIns="91425" bIns="91425" anchor="t" anchorCtr="0">
            <a:spAutoFit/>
          </a:bodyPr>
          <a:lstStyle/>
          <a:p>
            <a:pPr marL="457200" lvl="0" indent="0" algn="ctr" rtl="0">
              <a:lnSpc>
                <a:spcPct val="115000"/>
              </a:lnSpc>
              <a:spcBef>
                <a:spcPts val="0"/>
              </a:spcBef>
              <a:spcAft>
                <a:spcPts val="0"/>
              </a:spcAft>
              <a:buNone/>
            </a:pPr>
            <a:r>
              <a:rPr lang="en" b="1">
                <a:solidFill>
                  <a:schemeClr val="lt1"/>
                </a:solidFill>
                <a:highlight>
                  <a:srgbClr val="FFFF00"/>
                </a:highlight>
              </a:rPr>
              <a:t>Big Big</a:t>
            </a:r>
            <a:r>
              <a:rPr lang="en">
                <a:solidFill>
                  <a:schemeClr val="dk1"/>
                </a:solidFill>
              </a:rPr>
              <a:t> World </a:t>
            </a:r>
            <a:endParaRPr>
              <a:solidFill>
                <a:schemeClr val="dk1"/>
              </a:solidFill>
            </a:endParaRPr>
          </a:p>
          <a:p>
            <a:pPr marL="457200" lvl="0" indent="-317500" algn="ctr" rtl="0">
              <a:lnSpc>
                <a:spcPct val="115000"/>
              </a:lnSpc>
              <a:spcBef>
                <a:spcPts val="0"/>
              </a:spcBef>
              <a:spcAft>
                <a:spcPts val="0"/>
              </a:spcAft>
              <a:buClr>
                <a:schemeClr val="dk1"/>
              </a:buClr>
              <a:buSzPts val="1400"/>
              <a:buChar char="-"/>
            </a:pPr>
            <a:r>
              <a:rPr lang="en">
                <a:solidFill>
                  <a:schemeClr val="dk1"/>
                </a:solidFill>
              </a:rPr>
              <a:t>Emilia</a:t>
            </a:r>
            <a:endParaRPr>
              <a:solidFill>
                <a:schemeClr val="dk1"/>
              </a:solidFill>
            </a:endParaRPr>
          </a:p>
          <a:p>
            <a:pPr marL="0" lvl="0" indent="0" algn="l" rtl="0">
              <a:lnSpc>
                <a:spcPct val="115000"/>
              </a:lnSpc>
              <a:spcBef>
                <a:spcPts val="0"/>
              </a:spcBef>
              <a:spcAft>
                <a:spcPts val="0"/>
              </a:spcAft>
              <a:buNone/>
            </a:pPr>
            <a:r>
              <a:rPr lang="en" sz="1100" u="sng">
                <a:solidFill>
                  <a:schemeClr val="hlink"/>
                </a:solidFill>
                <a:hlinkClick r:id="rId5"/>
              </a:rPr>
              <a:t>https://www.youtube.com/watch?v=wpkS2DU_qMs&amp;ab_channel=EmiliaVEVO</a:t>
            </a:r>
            <a:endParaRPr sz="1100">
              <a:solidFill>
                <a:schemeClr val="dk1"/>
              </a:solidFill>
            </a:endParaRPr>
          </a:p>
          <a:p>
            <a:pPr marL="0" lvl="0" indent="0" algn="l" rtl="0">
              <a:lnSpc>
                <a:spcPct val="115000"/>
              </a:lnSpc>
              <a:spcBef>
                <a:spcPts val="0"/>
              </a:spcBef>
              <a:spcAft>
                <a:spcPts val="0"/>
              </a:spcAft>
              <a:buNone/>
            </a:pPr>
            <a:r>
              <a:rPr lang="en" sz="1100">
                <a:solidFill>
                  <a:schemeClr val="dk1"/>
                </a:solidFill>
              </a:rPr>
              <a:t>Courtesy of EmiliaVEVO</a:t>
            </a:r>
            <a:endParaRPr sz="1100">
              <a:solidFill>
                <a:schemeClr val="dk1"/>
              </a:solidFill>
            </a:endParaRPr>
          </a:p>
        </p:txBody>
      </p:sp>
      <p:pic>
        <p:nvPicPr>
          <p:cNvPr id="1676" name="Google Shape;1676;p209" descr="REMASTERED IN HD!&#10;Playlist Best of Fergie https://goo.gl/5ZWDGg&#10;Subscribe for more https://goo.gl/M5LCMy&#10;&#10;Music video by Fergie performing Big Girls Don't Cry. YouTube view counts pre-VEVO: 31,441,176. (C) 2007 will.i.am Music Group/A&amp;M Records&#10;&#10;#Fergie #BigGirlsDontCry #Remastered #Vevo #Pop #OfficialMusicVideo" title="Fergie - Big Girls Don't Cry (Personal) (Official Music Video)">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152400" y="1213625"/>
            <a:ext cx="2871900" cy="2153925"/>
          </a:xfrm>
          <a:prstGeom prst="rect">
            <a:avLst/>
          </a:prstGeom>
          <a:noFill/>
          <a:ln w="76200" cap="flat" cmpd="sng">
            <a:solidFill>
              <a:srgbClr val="FF0000"/>
            </a:solidFill>
            <a:prstDash val="solid"/>
            <a:round/>
            <a:headEnd type="none" w="sm" len="sm"/>
            <a:tailEnd type="none" w="sm" len="sm"/>
          </a:ln>
        </p:spPr>
      </p:pic>
      <p:pic>
        <p:nvPicPr>
          <p:cNvPr id="1677" name="Google Shape;1677;p209" descr="More Music By Emilia: https://umusicswe.lnk.to/XeksBYD&#10;&#10;Lyrics:&#10;&#10;I'm a big big girl&#10;In a big big world&#10;It's not a big big thing if you leave me&#10;But I do do feel&#10;That I do do will&#10;Miss you much&#10;Miss you much&#10;I can see the first leafs falling&#10;It's all yellow and nice&#10;It's so very cold outside&#10;Like the way I'm feeling inside&#10;I'm a big big girl&#10;In a big big world&#10;It's not a big big thing if you leave me&#10;But I do do feel&#10;That I do do will&#10;Miss you much&#10;Miss you much&#10;Outside it's no raining&#10;And tears are falling from my eyes&#10;Why did it have to happen&#10;Why did it all have to end&#10;I'm a big big girl&#10;In a big big world&#10;It's not a big big thing if you leave me&#10;But I do do feel&#10;That I do do will&#10;Miss you much&#10;Miss you much&#10;I have your arms around me&#10;Warm like fire&#10;But when I open my eyes&#10;Your gone&#10;I'm a big big girl&#10;In a big big world&#10;It's not a big big thing if you leave me&#10;But I do do feel&#10;That I do do will&#10;Miss you much&#10;Miss you much&#10;I'm a big big girl&#10;In a big big world&#10;It's not a big big thing if you leave me&#10;But I do do feel&#10;That I do do will&#10;Miss you much&#10;Miss you much&#10;&#10;&#10;&#10;Music video by Emilia performing Big Big World. (C) 1998 Rodeo Records AB, Under exclusive license to Universal Music AB" title="Emilia - Big Big World">
            <a:hlinkClick r:id="rId8"/>
          </p:cNvPr>
          <p:cNvPicPr preferRelativeResize="0"/>
          <p:nvPr/>
        </p:nvPicPr>
        <p:blipFill>
          <a:blip r:embed="rId9" cstate="screen">
            <a:alphaModFix/>
            <a:extLst>
              <a:ext uri="{28A0092B-C50C-407E-A947-70E740481C1C}">
                <a14:useLocalDpi xmlns:a14="http://schemas.microsoft.com/office/drawing/2010/main"/>
              </a:ext>
            </a:extLst>
          </a:blip>
          <a:stretch>
            <a:fillRect/>
          </a:stretch>
        </p:blipFill>
        <p:spPr>
          <a:xfrm>
            <a:off x="6382131" y="1204975"/>
            <a:ext cx="2609470" cy="2179200"/>
          </a:xfrm>
          <a:prstGeom prst="rect">
            <a:avLst/>
          </a:prstGeom>
          <a:noFill/>
          <a:ln w="76200" cap="flat" cmpd="sng">
            <a:solidFill>
              <a:srgbClr val="00FF00"/>
            </a:solidFill>
            <a:prstDash val="solid"/>
            <a:round/>
            <a:headEnd type="none" w="sm" len="sm"/>
            <a:tailEnd type="none" w="sm" len="sm"/>
          </a:ln>
        </p:spPr>
      </p:pic>
      <p:pic>
        <p:nvPicPr>
          <p:cNvPr id="1678" name="Google Shape;1678;p209" descr="New album WONDER available now&#10;Listen here: https://wonder.lnk.to/OutNow&#10;&#10;Follow Shawn Mendes&#10;Instagram | https://www.instagram.com/shawnmendes/&#10;Twitter | https://twitter.com/ShawnMendes&#10;Facebook | https://www.facebook.com/ShawnMendesOfficial&#10;Snap | https://www.snapchat.com/add/shawnmendes1&#10;TikTok | https://www.tiktok.com/@shawnmendes&#10;Website | http://www.shawnmendesofficial.com/&#10;&#10;Subscribe to YouTube&#10;https://ShawnMendes.lnk.to/Subscribe-OnYouTube" title="Shawn Mendes - Something Big (Official Music Video)">
            <a:hlinkClick r:id="rId10"/>
          </p:cNvPr>
          <p:cNvPicPr preferRelativeResize="0"/>
          <p:nvPr/>
        </p:nvPicPr>
        <p:blipFill>
          <a:blip r:embed="rId11">
            <a:alphaModFix/>
          </a:blip>
          <a:stretch>
            <a:fillRect/>
          </a:stretch>
        </p:blipFill>
        <p:spPr>
          <a:xfrm>
            <a:off x="3234700" y="1204975"/>
            <a:ext cx="2906815" cy="2179200"/>
          </a:xfrm>
          <a:prstGeom prst="rect">
            <a:avLst/>
          </a:prstGeom>
          <a:noFill/>
          <a:ln w="76200" cap="flat" cmpd="sng">
            <a:solidFill>
              <a:srgbClr val="FF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76"/>
                                        </p:tgtEl>
                                        <p:attrNameLst>
                                          <p:attrName>style.visibility</p:attrName>
                                        </p:attrNameLst>
                                      </p:cBhvr>
                                      <p:to>
                                        <p:strVal val="visible"/>
                                      </p:to>
                                    </p:set>
                                    <p:animEffect transition="in" filter="fade">
                                      <p:cBhvr>
                                        <p:cTn id="7" dur="1000"/>
                                        <p:tgtEl>
                                          <p:spTgt spid="167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77"/>
                                        </p:tgtEl>
                                        <p:attrNameLst>
                                          <p:attrName>style.visibility</p:attrName>
                                        </p:attrNameLst>
                                      </p:cBhvr>
                                      <p:to>
                                        <p:strVal val="visible"/>
                                      </p:to>
                                    </p:set>
                                    <p:animEffect transition="in" filter="fade">
                                      <p:cBhvr>
                                        <p:cTn id="12" dur="1000"/>
                                        <p:tgtEl>
                                          <p:spTgt spid="167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78"/>
                                        </p:tgtEl>
                                        <p:attrNameLst>
                                          <p:attrName>style.visibility</p:attrName>
                                        </p:attrNameLst>
                                      </p:cBhvr>
                                      <p:to>
                                        <p:strVal val="visible"/>
                                      </p:to>
                                    </p:set>
                                    <p:animEffect transition="in" filter="fade">
                                      <p:cBhvr>
                                        <p:cTn id="17" dur="1000"/>
                                        <p:tgtEl>
                                          <p:spTgt spid="1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1682"/>
        <p:cNvGrpSpPr/>
        <p:nvPr/>
      </p:nvGrpSpPr>
      <p:grpSpPr>
        <a:xfrm>
          <a:off x="0" y="0"/>
          <a:ext cx="0" cy="0"/>
          <a:chOff x="0" y="0"/>
          <a:chExt cx="0" cy="0"/>
        </a:xfrm>
      </p:grpSpPr>
      <p:sp>
        <p:nvSpPr>
          <p:cNvPr id="1683" name="Google Shape;1683;p210"/>
          <p:cNvSpPr txBox="1">
            <a:spLocks noGrp="1"/>
          </p:cNvSpPr>
          <p:nvPr>
            <p:ph type="title"/>
          </p:nvPr>
        </p:nvSpPr>
        <p:spPr>
          <a:xfrm>
            <a:off x="311700" y="292000"/>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920"/>
              <a:t>What do you think of the movie “</a:t>
            </a:r>
            <a:r>
              <a:rPr lang="en" sz="2920" b="1">
                <a:solidFill>
                  <a:schemeClr val="lt1"/>
                </a:solidFill>
                <a:highlight>
                  <a:srgbClr val="FFFF00"/>
                </a:highlight>
              </a:rPr>
              <a:t>Little</a:t>
            </a:r>
            <a:r>
              <a:rPr lang="en" sz="2920"/>
              <a:t>”?</a:t>
            </a:r>
            <a:endParaRPr sz="2920"/>
          </a:p>
        </p:txBody>
      </p:sp>
      <p:pic>
        <p:nvPicPr>
          <p:cNvPr id="1684" name="Google Shape;1684;p210" descr="In cinemas this April.&#10;&#10;Follow us on Facebook at: https://www.facebook.com/universalpicturesuk/ &#10;&#10;Genre:  Comedy  &#10;Cast:         Regina Hall, Issa Rae, Marsai Martin &amp; Justin Hartley&#10;Director:  Tina Gordon &#10;Story:  Tracy Oliver&#10;Screenplay:    Tracy Oliver, Tina Gordon &#10;Producers: Will Packer, Kenya Barris, James Lopez&#10;Executive Producers: Preston Holmes, Marsai Martin, Regina Hall, Josh Martin &#10;&#10;Girls Trip’s Regina Hall and Black-ish’s Marsai Martin both star as Jordan Sanders — Hall as the take-no-prisoners tech mogul adult version of Jordan and Martin as the 13-year-old version of her who wakes up in her adult self’s penthouse just before a do-or-die presentation.&#10;&#10;Insecure’s Issa Rae plays Jordan’s long-suffering assistant April, the only one in on the secret that her daily tormentor is now trapped in an awkward tween body just as everything is on the line. Little is an irreverent new comedy about the price of success, the power of sisterhood and having a second chance to grow up — and glow up — right.  &#10; &#10;Will Packer, blockbuster producer of Girls Trip, the Ride Along franchise, Night School, No Good Deed and Think Like a Man, brings an all-new perspective to the body-swap comedy.&#10;&#10;Little is directed by Tina Gordon (writer, Drumline) with a story by Tracy Oliver (Girls Trip) and a screenplay by Oliver and Gordon, based on an idea by teen actress Martin. The film is produced by Packer and his producing partner James Lopez and by Kenya Barris (Girls Trip, Black-ish), and is executive produced by Preston Holmes (Night&#10;School), Hall, Marsai Martin and Josh Martin." title="Little - Official Trailer 1 (Universal Pictures) HD">
            <a:hlinkClick r:id="rId3"/>
          </p:cNvPr>
          <p:cNvPicPr preferRelativeResize="0"/>
          <p:nvPr/>
        </p:nvPicPr>
        <p:blipFill>
          <a:blip r:embed="rId4">
            <a:alphaModFix/>
          </a:blip>
          <a:stretch>
            <a:fillRect/>
          </a:stretch>
        </p:blipFill>
        <p:spPr>
          <a:xfrm>
            <a:off x="458975" y="1116300"/>
            <a:ext cx="3243300" cy="2432475"/>
          </a:xfrm>
          <a:prstGeom prst="rect">
            <a:avLst/>
          </a:prstGeom>
          <a:noFill/>
          <a:ln w="19050" cap="flat" cmpd="sng">
            <a:solidFill>
              <a:schemeClr val="dk1"/>
            </a:solidFill>
            <a:prstDash val="solid"/>
            <a:round/>
            <a:headEnd type="none" w="sm" len="sm"/>
            <a:tailEnd type="none" w="sm" len="sm"/>
          </a:ln>
        </p:spPr>
      </p:pic>
      <p:sp>
        <p:nvSpPr>
          <p:cNvPr id="1685" name="Google Shape;1685;p210"/>
          <p:cNvSpPr txBox="1"/>
          <p:nvPr/>
        </p:nvSpPr>
        <p:spPr>
          <a:xfrm>
            <a:off x="311700" y="3800375"/>
            <a:ext cx="3497700" cy="1188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Little - Official Trailer 1 (Universal Pictures) HD</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https://www.youtube.com/watch?v=Dk6jGQXx3o0&amp;ab_channel=UniversalPicturesUK</a:t>
            </a:r>
            <a:endParaRPr sz="1100">
              <a:solidFill>
                <a:schemeClr val="dk1"/>
              </a:solidFill>
            </a:endParaRPr>
          </a:p>
          <a:p>
            <a:pPr marL="0" lvl="0" indent="0" algn="l" rtl="0">
              <a:spcBef>
                <a:spcPts val="0"/>
              </a:spcBef>
              <a:spcAft>
                <a:spcPts val="0"/>
              </a:spcAft>
              <a:buNone/>
            </a:pPr>
            <a:r>
              <a:rPr lang="en" sz="1100">
                <a:solidFill>
                  <a:schemeClr val="dk1"/>
                </a:solidFill>
              </a:rPr>
              <a:t>Courtesy of Universal Pictures UK</a:t>
            </a:r>
            <a:endParaRPr sz="1100">
              <a:solidFill>
                <a:schemeClr val="dk1"/>
              </a:solidFill>
            </a:endParaRPr>
          </a:p>
        </p:txBody>
      </p:sp>
      <p:sp>
        <p:nvSpPr>
          <p:cNvPr id="1686" name="Google Shape;1686;p210"/>
          <p:cNvSpPr txBox="1"/>
          <p:nvPr/>
        </p:nvSpPr>
        <p:spPr>
          <a:xfrm>
            <a:off x="4415775" y="1105075"/>
            <a:ext cx="4368600" cy="3780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sz="1800">
                <a:solidFill>
                  <a:schemeClr val="dk1"/>
                </a:solidFill>
              </a:rPr>
              <a:t>She was a big boss, but she became a</a:t>
            </a:r>
            <a:r>
              <a:rPr lang="en" sz="1800">
                <a:solidFill>
                  <a:schemeClr val="lt2"/>
                </a:solidFill>
              </a:rPr>
              <a:t> </a:t>
            </a:r>
            <a:r>
              <a:rPr lang="en" sz="1800" b="1">
                <a:solidFill>
                  <a:schemeClr val="lt1"/>
                </a:solidFill>
                <a:highlight>
                  <a:srgbClr val="FFFF00"/>
                </a:highlight>
              </a:rPr>
              <a:t>little</a:t>
            </a:r>
            <a:r>
              <a:rPr lang="en" sz="1800">
                <a:solidFill>
                  <a:schemeClr val="lt2"/>
                </a:solidFill>
              </a:rPr>
              <a:t> ______.</a:t>
            </a:r>
            <a:endParaRPr sz="1800">
              <a:solidFill>
                <a:schemeClr val="lt2"/>
              </a:solidFill>
            </a:endParaRPr>
          </a:p>
          <a:p>
            <a:pPr marL="0" lvl="0" indent="0" algn="l" rtl="0">
              <a:lnSpc>
                <a:spcPct val="115000"/>
              </a:lnSpc>
              <a:spcBef>
                <a:spcPts val="1200"/>
              </a:spcBef>
              <a:spcAft>
                <a:spcPts val="0"/>
              </a:spcAft>
              <a:buNone/>
            </a:pPr>
            <a:endParaRPr sz="1800">
              <a:solidFill>
                <a:schemeClr val="lt2"/>
              </a:solidFill>
            </a:endParaRPr>
          </a:p>
          <a:p>
            <a:pPr marL="0" lvl="0" indent="0" algn="l" rtl="0">
              <a:lnSpc>
                <a:spcPct val="115000"/>
              </a:lnSpc>
              <a:spcBef>
                <a:spcPts val="1200"/>
              </a:spcBef>
              <a:spcAft>
                <a:spcPts val="0"/>
              </a:spcAft>
              <a:buNone/>
            </a:pPr>
            <a:r>
              <a:rPr lang="en" sz="1800">
                <a:solidFill>
                  <a:schemeClr val="dk1"/>
                </a:solidFill>
              </a:rPr>
              <a:t>What things did she have to do when she became</a:t>
            </a:r>
            <a:r>
              <a:rPr lang="en" sz="1800">
                <a:solidFill>
                  <a:schemeClr val="lt2"/>
                </a:solidFill>
              </a:rPr>
              <a:t> </a:t>
            </a:r>
            <a:r>
              <a:rPr lang="en" sz="1800" b="1">
                <a:solidFill>
                  <a:schemeClr val="lt1"/>
                </a:solidFill>
                <a:highlight>
                  <a:srgbClr val="FFFF00"/>
                </a:highlight>
              </a:rPr>
              <a:t>little</a:t>
            </a:r>
            <a:r>
              <a:rPr lang="en" sz="1800">
                <a:solidFill>
                  <a:schemeClr val="lt2"/>
                </a:solidFill>
              </a:rPr>
              <a:t>?</a:t>
            </a:r>
            <a:endParaRPr sz="1800">
              <a:solidFill>
                <a:schemeClr val="lt2"/>
              </a:solidFill>
            </a:endParaRPr>
          </a:p>
          <a:p>
            <a:pPr marL="0" lvl="0" indent="0" algn="l" rtl="0">
              <a:lnSpc>
                <a:spcPct val="115000"/>
              </a:lnSpc>
              <a:spcBef>
                <a:spcPts val="1200"/>
              </a:spcBef>
              <a:spcAft>
                <a:spcPts val="0"/>
              </a:spcAft>
              <a:buNone/>
            </a:pPr>
            <a:endParaRPr sz="1800">
              <a:solidFill>
                <a:schemeClr val="lt2"/>
              </a:solidFill>
            </a:endParaRPr>
          </a:p>
          <a:p>
            <a:pPr marL="0" lvl="0" indent="0" algn="l" rtl="0">
              <a:lnSpc>
                <a:spcPct val="115000"/>
              </a:lnSpc>
              <a:spcBef>
                <a:spcPts val="1200"/>
              </a:spcBef>
              <a:spcAft>
                <a:spcPts val="0"/>
              </a:spcAft>
              <a:buNone/>
            </a:pPr>
            <a:r>
              <a:rPr lang="en" sz="1800">
                <a:solidFill>
                  <a:schemeClr val="dk1"/>
                </a:solidFill>
              </a:rPr>
              <a:t>What are some things that</a:t>
            </a:r>
            <a:r>
              <a:rPr lang="en" sz="1800">
                <a:solidFill>
                  <a:schemeClr val="lt2"/>
                </a:solidFill>
              </a:rPr>
              <a:t> </a:t>
            </a:r>
            <a:r>
              <a:rPr lang="en" sz="1800" b="1">
                <a:solidFill>
                  <a:schemeClr val="lt1"/>
                </a:solidFill>
                <a:highlight>
                  <a:srgbClr val="FFFF00"/>
                </a:highlight>
              </a:rPr>
              <a:t>little</a:t>
            </a:r>
            <a:r>
              <a:rPr lang="en" sz="1800">
                <a:solidFill>
                  <a:schemeClr val="lt2"/>
                </a:solidFill>
              </a:rPr>
              <a:t> </a:t>
            </a:r>
            <a:r>
              <a:rPr lang="en" sz="1800">
                <a:solidFill>
                  <a:schemeClr val="dk1"/>
                </a:solidFill>
              </a:rPr>
              <a:t>kids do that big adults don’t?</a:t>
            </a:r>
            <a:endParaRPr sz="1800">
              <a:solidFill>
                <a:schemeClr val="dk1"/>
              </a:solidFill>
            </a:endParaRPr>
          </a:p>
          <a:p>
            <a:pPr marL="0" lvl="0" indent="0" algn="l" rtl="0">
              <a:lnSpc>
                <a:spcPct val="115000"/>
              </a:lnSpc>
              <a:spcBef>
                <a:spcPts val="1200"/>
              </a:spcBef>
              <a:spcAft>
                <a:spcPts val="1200"/>
              </a:spcAft>
              <a:buNone/>
            </a:pPr>
            <a:endParaRPr sz="18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84"/>
                                        </p:tgtEl>
                                        <p:attrNameLst>
                                          <p:attrName>style.visibility</p:attrName>
                                        </p:attrNameLst>
                                      </p:cBhvr>
                                      <p:to>
                                        <p:strVal val="visible"/>
                                      </p:to>
                                    </p:set>
                                    <p:animEffect transition="in" filter="fade">
                                      <p:cBhvr>
                                        <p:cTn id="7" dur="1000"/>
                                        <p:tgtEl>
                                          <p:spTgt spid="1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1690"/>
        <p:cNvGrpSpPr/>
        <p:nvPr/>
      </p:nvGrpSpPr>
      <p:grpSpPr>
        <a:xfrm>
          <a:off x="0" y="0"/>
          <a:ext cx="0" cy="0"/>
          <a:chOff x="0" y="0"/>
          <a:chExt cx="0" cy="0"/>
        </a:xfrm>
      </p:grpSpPr>
      <p:sp>
        <p:nvSpPr>
          <p:cNvPr id="1691" name="Google Shape;1691;p21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own</a:t>
            </a:r>
            <a:endParaRPr b="1">
              <a:solidFill>
                <a:srgbClr val="222222"/>
              </a:solidFill>
              <a:highlight>
                <a:srgbClr val="FFFF00"/>
              </a:highlight>
            </a:endParaRPr>
          </a:p>
        </p:txBody>
      </p:sp>
      <p:sp>
        <p:nvSpPr>
          <p:cNvPr id="1692" name="Google Shape;1692;p211"/>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SHARE INFORMATION </a:t>
            </a:r>
            <a:r>
              <a:rPr lang="en" sz="1400" b="1">
                <a:solidFill>
                  <a:schemeClr val="dk1"/>
                </a:solidFill>
              </a:rPr>
              <a:t>(</a:t>
            </a:r>
            <a:r>
              <a:rPr lang="en" sz="1400">
                <a:solidFill>
                  <a:schemeClr val="dk1"/>
                </a:solidFill>
              </a:rPr>
              <a:t>e.g. I </a:t>
            </a:r>
            <a:r>
              <a:rPr lang="en" sz="1400" b="1">
                <a:solidFill>
                  <a:schemeClr val="dk1"/>
                </a:solidFill>
              </a:rPr>
              <a:t>own</a:t>
            </a:r>
            <a:r>
              <a:rPr lang="en" sz="1400">
                <a:solidFill>
                  <a:schemeClr val="dk1"/>
                </a:solidFill>
              </a:rPr>
              <a:t> this)</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ASK QUESTION (e.g. do you </a:t>
            </a:r>
            <a:r>
              <a:rPr lang="en" sz="1400" b="1">
                <a:solidFill>
                  <a:schemeClr val="dk1"/>
                </a:solidFill>
              </a:rPr>
              <a:t>own </a:t>
            </a:r>
            <a:r>
              <a:rPr lang="en" sz="1400">
                <a:solidFill>
                  <a:schemeClr val="dk1"/>
                </a:solidFill>
              </a:rPr>
              <a:t>this</a:t>
            </a:r>
            <a:r>
              <a:rPr lang="en" sz="1400" b="1">
                <a:solidFill>
                  <a:schemeClr val="dk1"/>
                </a:solidFill>
              </a:rPr>
              <a:t>?)</a:t>
            </a:r>
            <a:endParaRPr sz="1400" b="1">
              <a:solidFill>
                <a:schemeClr val="dk1"/>
              </a:solidFill>
            </a:endParaRPr>
          </a:p>
          <a:p>
            <a:pPr marL="0" lvl="0" indent="0" algn="l" rtl="0">
              <a:lnSpc>
                <a:spcPct val="115000"/>
              </a:lnSpc>
              <a:spcBef>
                <a:spcPts val="1200"/>
              </a:spcBef>
              <a:spcAft>
                <a:spcPts val="0"/>
              </a:spcAft>
              <a:buNone/>
            </a:pPr>
            <a:r>
              <a:rPr lang="en" sz="1400">
                <a:solidFill>
                  <a:schemeClr val="dk1"/>
                </a:solidFill>
              </a:rPr>
              <a:t>COMPLIMENT (e.g. you </a:t>
            </a:r>
            <a:r>
              <a:rPr lang="en" sz="1400" b="1">
                <a:solidFill>
                  <a:schemeClr val="dk1"/>
                </a:solidFill>
              </a:rPr>
              <a:t>owned</a:t>
            </a:r>
            <a:r>
              <a:rPr lang="en" sz="1400">
                <a:solidFill>
                  <a:schemeClr val="dk1"/>
                </a:solidFill>
              </a:rPr>
              <a:t> the dance floor)</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NEGATE (e.g. I don’t </a:t>
            </a:r>
            <a:r>
              <a:rPr lang="en" sz="1400" b="1">
                <a:solidFill>
                  <a:schemeClr val="dk1"/>
                </a:solidFill>
              </a:rPr>
              <a:t>own</a:t>
            </a:r>
            <a:r>
              <a:rPr lang="en" sz="1400">
                <a:solidFill>
                  <a:schemeClr val="dk1"/>
                </a:solidFill>
              </a:rPr>
              <a:t> this)</a:t>
            </a:r>
            <a:endParaRPr sz="1400">
              <a:solidFill>
                <a:schemeClr val="dk1"/>
              </a:solidFill>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1696"/>
        <p:cNvGrpSpPr/>
        <p:nvPr/>
      </p:nvGrpSpPr>
      <p:grpSpPr>
        <a:xfrm>
          <a:off x="0" y="0"/>
          <a:ext cx="0" cy="0"/>
          <a:chOff x="0" y="0"/>
          <a:chExt cx="0" cy="0"/>
        </a:xfrm>
      </p:grpSpPr>
      <p:sp>
        <p:nvSpPr>
          <p:cNvPr id="1697" name="Google Shape;1697;p21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720"/>
              <a:t>Take </a:t>
            </a:r>
            <a:r>
              <a:rPr lang="en" sz="2720" b="1">
                <a:solidFill>
                  <a:schemeClr val="lt1"/>
                </a:solidFill>
                <a:highlight>
                  <a:srgbClr val="FFFF00"/>
                </a:highlight>
              </a:rPr>
              <a:t>ownership</a:t>
            </a:r>
            <a:r>
              <a:rPr lang="en" sz="2720"/>
              <a:t> over your talker!</a:t>
            </a:r>
            <a:endParaRPr sz="2720"/>
          </a:p>
        </p:txBody>
      </p:sp>
      <p:sp>
        <p:nvSpPr>
          <p:cNvPr id="1698" name="Google Shape;1698;p212"/>
          <p:cNvSpPr txBox="1">
            <a:spLocks noGrp="1"/>
          </p:cNvSpPr>
          <p:nvPr>
            <p:ph type="body" idx="1"/>
          </p:nvPr>
        </p:nvSpPr>
        <p:spPr>
          <a:xfrm>
            <a:off x="4343100" y="1507025"/>
            <a:ext cx="4489200" cy="2875200"/>
          </a:xfrm>
          <a:prstGeom prst="rect">
            <a:avLst/>
          </a:prstGeom>
          <a:ln w="19050" cap="flat" cmpd="sng">
            <a:solidFill>
              <a:schemeClr val="dk1"/>
            </a:solidFill>
            <a:prstDash val="solid"/>
            <a:round/>
            <a:headEnd type="none" w="sm" len="sm"/>
            <a:tailEnd type="none" w="sm" len="sm"/>
          </a:ln>
        </p:spPr>
        <p:txBody>
          <a:bodyPr spcFirstLastPara="1" wrap="square" lIns="91425" tIns="91425" rIns="91425" bIns="91425" anchor="t" anchorCtr="0">
            <a:normAutofit/>
          </a:bodyPr>
          <a:lstStyle/>
          <a:p>
            <a:pPr marL="0" lvl="0" indent="0" algn="l" rtl="0">
              <a:spcBef>
                <a:spcPts val="0"/>
              </a:spcBef>
              <a:spcAft>
                <a:spcPts val="0"/>
              </a:spcAft>
              <a:buNone/>
            </a:pPr>
            <a:r>
              <a:rPr lang="en" sz="2000">
                <a:solidFill>
                  <a:schemeClr val="dk1"/>
                </a:solidFill>
              </a:rPr>
              <a:t>Whether you communicate using your </a:t>
            </a:r>
            <a:r>
              <a:rPr lang="en" sz="2000">
                <a:solidFill>
                  <a:srgbClr val="FFFF00"/>
                </a:solidFill>
              </a:rPr>
              <a:t>voice</a:t>
            </a:r>
            <a:r>
              <a:rPr lang="en" sz="2000">
                <a:solidFill>
                  <a:schemeClr val="dk1"/>
                </a:solidFill>
              </a:rPr>
              <a:t>, </a:t>
            </a:r>
            <a:r>
              <a:rPr lang="en" sz="2000">
                <a:solidFill>
                  <a:srgbClr val="FF0000"/>
                </a:solidFill>
              </a:rPr>
              <a:t>sign language</a:t>
            </a:r>
            <a:r>
              <a:rPr lang="en" sz="2000">
                <a:solidFill>
                  <a:schemeClr val="dk1"/>
                </a:solidFill>
              </a:rPr>
              <a:t>, or a </a:t>
            </a:r>
            <a:r>
              <a:rPr lang="en" sz="2000">
                <a:solidFill>
                  <a:srgbClr val="00FF00"/>
                </a:solidFill>
              </a:rPr>
              <a:t>device</a:t>
            </a:r>
            <a:r>
              <a:rPr lang="en" sz="2000">
                <a:solidFill>
                  <a:schemeClr val="dk1"/>
                </a:solidFill>
              </a:rPr>
              <a:t>, you are the </a:t>
            </a:r>
            <a:r>
              <a:rPr lang="en" sz="2000" b="1">
                <a:solidFill>
                  <a:schemeClr val="lt1"/>
                </a:solidFill>
                <a:highlight>
                  <a:srgbClr val="FFFF00"/>
                </a:highlight>
              </a:rPr>
              <a:t>owner</a:t>
            </a:r>
            <a:r>
              <a:rPr lang="en" sz="2000">
                <a:solidFill>
                  <a:schemeClr val="dk1"/>
                </a:solidFill>
              </a:rPr>
              <a:t> of your words. </a:t>
            </a:r>
            <a:endParaRPr sz="2000">
              <a:solidFill>
                <a:schemeClr val="dk1"/>
              </a:solidFill>
            </a:endParaRPr>
          </a:p>
          <a:p>
            <a:pPr marL="0" lvl="0" indent="0" algn="l" rtl="0">
              <a:spcBef>
                <a:spcPts val="1200"/>
              </a:spcBef>
              <a:spcAft>
                <a:spcPts val="0"/>
              </a:spcAft>
              <a:buNone/>
            </a:pPr>
            <a:endParaRPr sz="2000">
              <a:solidFill>
                <a:schemeClr val="dk1"/>
              </a:solidFill>
            </a:endParaRPr>
          </a:p>
          <a:p>
            <a:pPr marL="0" lvl="0" indent="0" algn="l" rtl="0">
              <a:spcBef>
                <a:spcPts val="1200"/>
              </a:spcBef>
              <a:spcAft>
                <a:spcPts val="1200"/>
              </a:spcAft>
              <a:buNone/>
            </a:pPr>
            <a:r>
              <a:rPr lang="en" sz="2000">
                <a:solidFill>
                  <a:schemeClr val="dk1"/>
                </a:solidFill>
              </a:rPr>
              <a:t>What you have to say is important, so the way you say it is important too. </a:t>
            </a:r>
            <a:endParaRPr sz="2000">
              <a:solidFill>
                <a:schemeClr val="dk1"/>
              </a:solidFill>
            </a:endParaRPr>
          </a:p>
        </p:txBody>
      </p:sp>
      <p:pic>
        <p:nvPicPr>
          <p:cNvPr id="1699" name="Google Shape;1699;p212"/>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311700" y="1507025"/>
            <a:ext cx="3711676" cy="2783750"/>
          </a:xfrm>
          <a:prstGeom prst="rect">
            <a:avLst/>
          </a:prstGeom>
          <a:noFill/>
          <a:ln w="28575" cap="flat" cmpd="sng">
            <a:solidFill>
              <a:srgbClr val="FFFF00"/>
            </a:solidFill>
            <a:prstDash val="solid"/>
            <a:round/>
            <a:headEnd type="none" w="sm" len="sm"/>
            <a:tailEnd type="none" w="sm" len="sm"/>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1703"/>
        <p:cNvGrpSpPr/>
        <p:nvPr/>
      </p:nvGrpSpPr>
      <p:grpSpPr>
        <a:xfrm>
          <a:off x="0" y="0"/>
          <a:ext cx="0" cy="0"/>
          <a:chOff x="0" y="0"/>
          <a:chExt cx="0" cy="0"/>
        </a:xfrm>
      </p:grpSpPr>
      <p:sp>
        <p:nvSpPr>
          <p:cNvPr id="1704" name="Google Shape;1704;p21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Take </a:t>
            </a:r>
            <a:r>
              <a:rPr lang="en" b="1">
                <a:solidFill>
                  <a:schemeClr val="lt1"/>
                </a:solidFill>
                <a:highlight>
                  <a:srgbClr val="FFFF00"/>
                </a:highlight>
              </a:rPr>
              <a:t>ownership</a:t>
            </a:r>
            <a:r>
              <a:rPr lang="en"/>
              <a:t> over your talker!</a:t>
            </a:r>
            <a:endParaRPr/>
          </a:p>
        </p:txBody>
      </p:sp>
      <p:pic>
        <p:nvPicPr>
          <p:cNvPr id="1705" name="Google Shape;1705;p213"/>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311700" y="1995000"/>
            <a:ext cx="3711676" cy="2783750"/>
          </a:xfrm>
          <a:prstGeom prst="rect">
            <a:avLst/>
          </a:prstGeom>
          <a:noFill/>
          <a:ln w="28575" cap="flat" cmpd="sng">
            <a:solidFill>
              <a:srgbClr val="FFFF00"/>
            </a:solidFill>
            <a:prstDash val="solid"/>
            <a:round/>
            <a:headEnd type="none" w="sm" len="sm"/>
            <a:tailEnd type="none" w="sm" len="sm"/>
          </a:ln>
        </p:spPr>
      </p:pic>
      <p:sp>
        <p:nvSpPr>
          <p:cNvPr id="1706" name="Google Shape;1706;p213"/>
          <p:cNvSpPr txBox="1"/>
          <p:nvPr/>
        </p:nvSpPr>
        <p:spPr>
          <a:xfrm>
            <a:off x="4120950" y="1995000"/>
            <a:ext cx="4809000" cy="19548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900">
                <a:solidFill>
                  <a:schemeClr val="dk1"/>
                </a:solidFill>
              </a:rPr>
              <a:t>Let’s add words that are important to you:</a:t>
            </a:r>
            <a:endParaRPr sz="1900">
              <a:solidFill>
                <a:schemeClr val="dk1"/>
              </a:solidFill>
            </a:endParaRPr>
          </a:p>
          <a:p>
            <a:pPr marL="457200" lvl="0" indent="-349250" algn="l" rtl="0">
              <a:spcBef>
                <a:spcPts val="0"/>
              </a:spcBef>
              <a:spcAft>
                <a:spcPts val="0"/>
              </a:spcAft>
              <a:buClr>
                <a:schemeClr val="dk1"/>
              </a:buClr>
              <a:buSzPts val="1900"/>
              <a:buChar char="●"/>
            </a:pPr>
            <a:r>
              <a:rPr lang="en" sz="1900">
                <a:solidFill>
                  <a:schemeClr val="dk1"/>
                </a:solidFill>
              </a:rPr>
              <a:t>People</a:t>
            </a:r>
            <a:endParaRPr sz="1900">
              <a:solidFill>
                <a:schemeClr val="dk1"/>
              </a:solidFill>
            </a:endParaRPr>
          </a:p>
          <a:p>
            <a:pPr marL="457200" lvl="0" indent="-349250" algn="l" rtl="0">
              <a:spcBef>
                <a:spcPts val="0"/>
              </a:spcBef>
              <a:spcAft>
                <a:spcPts val="0"/>
              </a:spcAft>
              <a:buClr>
                <a:schemeClr val="dk1"/>
              </a:buClr>
              <a:buSzPts val="1900"/>
              <a:buChar char="●"/>
            </a:pPr>
            <a:r>
              <a:rPr lang="en" sz="1900">
                <a:solidFill>
                  <a:schemeClr val="dk1"/>
                </a:solidFill>
              </a:rPr>
              <a:t>Foods</a:t>
            </a:r>
            <a:endParaRPr sz="1900">
              <a:solidFill>
                <a:schemeClr val="dk1"/>
              </a:solidFill>
            </a:endParaRPr>
          </a:p>
          <a:p>
            <a:pPr marL="457200" lvl="0" indent="-349250" algn="l" rtl="0">
              <a:spcBef>
                <a:spcPts val="0"/>
              </a:spcBef>
              <a:spcAft>
                <a:spcPts val="0"/>
              </a:spcAft>
              <a:buClr>
                <a:schemeClr val="dk1"/>
              </a:buClr>
              <a:buSzPts val="1900"/>
              <a:buChar char="●"/>
            </a:pPr>
            <a:r>
              <a:rPr lang="en" sz="1900">
                <a:solidFill>
                  <a:schemeClr val="dk1"/>
                </a:solidFill>
              </a:rPr>
              <a:t>Games</a:t>
            </a:r>
            <a:endParaRPr sz="1900">
              <a:solidFill>
                <a:schemeClr val="dk1"/>
              </a:solidFill>
            </a:endParaRPr>
          </a:p>
          <a:p>
            <a:pPr marL="457200" lvl="0" indent="-349250" algn="l" rtl="0">
              <a:spcBef>
                <a:spcPts val="0"/>
              </a:spcBef>
              <a:spcAft>
                <a:spcPts val="0"/>
              </a:spcAft>
              <a:buClr>
                <a:schemeClr val="dk1"/>
              </a:buClr>
              <a:buSzPts val="1900"/>
              <a:buChar char="●"/>
            </a:pPr>
            <a:r>
              <a:rPr lang="en" sz="1900">
                <a:solidFill>
                  <a:schemeClr val="dk1"/>
                </a:solidFill>
              </a:rPr>
              <a:t>Places</a:t>
            </a:r>
            <a:endParaRPr sz="1900">
              <a:solidFill>
                <a:schemeClr val="dk1"/>
              </a:solidFill>
            </a:endParaRPr>
          </a:p>
          <a:p>
            <a:pPr marL="457200" lvl="0" indent="-355600" algn="l" rtl="0">
              <a:spcBef>
                <a:spcPts val="0"/>
              </a:spcBef>
              <a:spcAft>
                <a:spcPts val="0"/>
              </a:spcAft>
              <a:buClr>
                <a:schemeClr val="dk1"/>
              </a:buClr>
              <a:buSzPts val="2000"/>
              <a:buChar char="●"/>
            </a:pPr>
            <a:r>
              <a:rPr lang="en" sz="1900">
                <a:solidFill>
                  <a:schemeClr val="dk1"/>
                </a:solidFill>
              </a:rPr>
              <a:t>And so much more</a:t>
            </a:r>
            <a:r>
              <a:rPr lang="en" sz="2000">
                <a:solidFill>
                  <a:schemeClr val="dk1"/>
                </a:solidFill>
              </a:rPr>
              <a:t>!</a:t>
            </a:r>
            <a:endParaRPr sz="2000">
              <a:solidFill>
                <a:schemeClr val="dk1"/>
              </a:solidFill>
            </a:endParaRPr>
          </a:p>
        </p:txBody>
      </p:sp>
      <p:sp>
        <p:nvSpPr>
          <p:cNvPr id="1707" name="Google Shape;1707;p213"/>
          <p:cNvSpPr txBox="1"/>
          <p:nvPr/>
        </p:nvSpPr>
        <p:spPr>
          <a:xfrm>
            <a:off x="361100" y="1210250"/>
            <a:ext cx="7163700" cy="49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000">
                <a:solidFill>
                  <a:schemeClr val="dk1"/>
                </a:solidFill>
              </a:rPr>
              <a:t>One great way to </a:t>
            </a:r>
            <a:r>
              <a:rPr lang="en" sz="2000" b="1">
                <a:solidFill>
                  <a:schemeClr val="lt1"/>
                </a:solidFill>
                <a:highlight>
                  <a:srgbClr val="FFFF00"/>
                </a:highlight>
              </a:rPr>
              <a:t>OWN</a:t>
            </a:r>
            <a:r>
              <a:rPr lang="en" sz="2000">
                <a:solidFill>
                  <a:schemeClr val="dk1"/>
                </a:solidFill>
              </a:rPr>
              <a:t> your device is to customize it!</a:t>
            </a:r>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1711"/>
        <p:cNvGrpSpPr/>
        <p:nvPr/>
      </p:nvGrpSpPr>
      <p:grpSpPr>
        <a:xfrm>
          <a:off x="0" y="0"/>
          <a:ext cx="0" cy="0"/>
          <a:chOff x="0" y="0"/>
          <a:chExt cx="0" cy="0"/>
        </a:xfrm>
      </p:grpSpPr>
      <p:sp>
        <p:nvSpPr>
          <p:cNvPr id="1712" name="Google Shape;1712;p214"/>
          <p:cNvSpPr txBox="1">
            <a:spLocks noGrp="1"/>
          </p:cNvSpPr>
          <p:nvPr>
            <p:ph type="title"/>
          </p:nvPr>
        </p:nvSpPr>
        <p:spPr>
          <a:xfrm>
            <a:off x="311700" y="445025"/>
            <a:ext cx="68904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Do you </a:t>
            </a:r>
            <a:r>
              <a:rPr lang="en" b="1">
                <a:solidFill>
                  <a:schemeClr val="lt1"/>
                </a:solidFill>
                <a:highlight>
                  <a:srgbClr val="FFFF00"/>
                </a:highlight>
              </a:rPr>
              <a:t>own</a:t>
            </a:r>
            <a:r>
              <a:rPr lang="en"/>
              <a:t> movies or video games? Or do you prefer to </a:t>
            </a:r>
            <a:r>
              <a:rPr lang="en" u="sng"/>
              <a:t>rent</a:t>
            </a:r>
            <a:r>
              <a:rPr lang="en"/>
              <a:t>, </a:t>
            </a:r>
            <a:r>
              <a:rPr lang="en" u="sng"/>
              <a:t>stream</a:t>
            </a:r>
            <a:r>
              <a:rPr lang="en"/>
              <a:t>, or </a:t>
            </a:r>
            <a:r>
              <a:rPr lang="en" u="sng"/>
              <a:t>download</a:t>
            </a:r>
            <a:r>
              <a:rPr lang="en"/>
              <a:t> them?</a:t>
            </a:r>
            <a:endParaRPr/>
          </a:p>
        </p:txBody>
      </p:sp>
      <p:graphicFrame>
        <p:nvGraphicFramePr>
          <p:cNvPr id="1713" name="Google Shape;1713;p214"/>
          <p:cNvGraphicFramePr/>
          <p:nvPr/>
        </p:nvGraphicFramePr>
        <p:xfrm>
          <a:off x="248125" y="1606975"/>
          <a:ext cx="3000000" cy="3000000"/>
        </p:xfrm>
        <a:graphic>
          <a:graphicData uri="http://schemas.openxmlformats.org/drawingml/2006/table">
            <a:tbl>
              <a:tblPr>
                <a:noFill/>
                <a:tableStyleId>{03267CD4-AFF1-4CA6-908F-4A235DA3EBE3}</a:tableStyleId>
              </a:tblPr>
              <a:tblGrid>
                <a:gridCol w="1913600">
                  <a:extLst>
                    <a:ext uri="{9D8B030D-6E8A-4147-A177-3AD203B41FA5}">
                      <a16:colId xmlns:a16="http://schemas.microsoft.com/office/drawing/2014/main" val="20000"/>
                    </a:ext>
                  </a:extLst>
                </a:gridCol>
                <a:gridCol w="2410275">
                  <a:extLst>
                    <a:ext uri="{9D8B030D-6E8A-4147-A177-3AD203B41FA5}">
                      <a16:colId xmlns:a16="http://schemas.microsoft.com/office/drawing/2014/main" val="20001"/>
                    </a:ext>
                  </a:extLst>
                </a:gridCol>
                <a:gridCol w="2390900">
                  <a:extLst>
                    <a:ext uri="{9D8B030D-6E8A-4147-A177-3AD203B41FA5}">
                      <a16:colId xmlns:a16="http://schemas.microsoft.com/office/drawing/2014/main" val="20002"/>
                    </a:ext>
                  </a:extLst>
                </a:gridCol>
              </a:tblGrid>
              <a:tr h="618675">
                <a:tc>
                  <a:txBody>
                    <a:bodyPr/>
                    <a:lstStyle/>
                    <a:p>
                      <a:pPr marL="0" lvl="0" indent="0" algn="l" rtl="0">
                        <a:spcBef>
                          <a:spcPts val="0"/>
                        </a:spcBef>
                        <a:spcAft>
                          <a:spcPts val="0"/>
                        </a:spcAft>
                        <a:buNone/>
                      </a:pPr>
                      <a:r>
                        <a:rPr lang="en" sz="1800">
                          <a:solidFill>
                            <a:schemeClr val="dk1"/>
                          </a:solidFill>
                        </a:rPr>
                        <a:t>I </a:t>
                      </a:r>
                      <a:r>
                        <a:rPr lang="en" sz="1800" b="1">
                          <a:solidFill>
                            <a:schemeClr val="lt1"/>
                          </a:solidFill>
                          <a:highlight>
                            <a:srgbClr val="FFFF00"/>
                          </a:highlight>
                        </a:rPr>
                        <a:t>own</a:t>
                      </a:r>
                      <a:r>
                        <a:rPr lang="en" sz="1800">
                          <a:solidFill>
                            <a:schemeClr val="dk1"/>
                          </a:solidFill>
                        </a:rPr>
                        <a:t> ______</a:t>
                      </a:r>
                      <a:endParaRPr sz="1800">
                        <a:solidFill>
                          <a:schemeClr val="dk1"/>
                        </a:solidFill>
                      </a:endParaRPr>
                    </a:p>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800">
                          <a:solidFill>
                            <a:schemeClr val="dk1"/>
                          </a:solidFill>
                        </a:rPr>
                        <a:t>I do not </a:t>
                      </a:r>
                      <a:r>
                        <a:rPr lang="en" sz="1800" b="1">
                          <a:solidFill>
                            <a:schemeClr val="lt1"/>
                          </a:solidFill>
                          <a:highlight>
                            <a:srgbClr val="FFFF00"/>
                          </a:highlight>
                        </a:rPr>
                        <a:t>own</a:t>
                      </a:r>
                      <a:r>
                        <a:rPr lang="en" sz="1800">
                          <a:solidFill>
                            <a:schemeClr val="dk1"/>
                          </a:solidFill>
                        </a:rPr>
                        <a:t> ____. </a:t>
                      </a: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800">
                          <a:solidFill>
                            <a:schemeClr val="dk1"/>
                          </a:solidFill>
                        </a:rPr>
                        <a:t>Instead I use ____.</a:t>
                      </a: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618675">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18675">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18675">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18675">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pic>
        <p:nvPicPr>
          <p:cNvPr id="1714" name="Google Shape;1714;p21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rot="-5400000">
            <a:off x="6276987" y="1253731"/>
            <a:ext cx="3671251" cy="1606975"/>
          </a:xfrm>
          <a:prstGeom prst="rect">
            <a:avLst/>
          </a:prstGeom>
          <a:noFill/>
          <a:ln w="19050" cap="flat" cmpd="sng">
            <a:solidFill>
              <a:schemeClr val="dk1"/>
            </a:solidFill>
            <a:prstDash val="solid"/>
            <a:round/>
            <a:headEnd type="none" w="sm" len="sm"/>
            <a:tailEnd type="none" w="sm" len="sm"/>
          </a:ln>
        </p:spPr>
      </p:pic>
      <p:sp>
        <p:nvSpPr>
          <p:cNvPr id="1715" name="Google Shape;1715;p214"/>
          <p:cNvSpPr txBox="1"/>
          <p:nvPr/>
        </p:nvSpPr>
        <p:spPr>
          <a:xfrm>
            <a:off x="7470425" y="4058650"/>
            <a:ext cx="12018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Jarmoluk</a:t>
            </a:r>
            <a:endParaRPr sz="800">
              <a:solidFill>
                <a:schemeClr val="dk1"/>
              </a:solidFill>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Shape 1719"/>
        <p:cNvGrpSpPr/>
        <p:nvPr/>
      </p:nvGrpSpPr>
      <p:grpSpPr>
        <a:xfrm>
          <a:off x="0" y="0"/>
          <a:ext cx="0" cy="0"/>
          <a:chOff x="0" y="0"/>
          <a:chExt cx="0" cy="0"/>
        </a:xfrm>
      </p:grpSpPr>
      <p:sp>
        <p:nvSpPr>
          <p:cNvPr id="1720" name="Google Shape;1720;p2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Let’s listen to some songs with the word, </a:t>
            </a:r>
            <a:r>
              <a:rPr lang="en" b="1">
                <a:solidFill>
                  <a:schemeClr val="lt1"/>
                </a:solidFill>
                <a:highlight>
                  <a:srgbClr val="FFFF00"/>
                </a:highlight>
              </a:rPr>
              <a:t>own</a:t>
            </a:r>
            <a:r>
              <a:rPr lang="en"/>
              <a:t>!</a:t>
            </a:r>
            <a:endParaRPr/>
          </a:p>
        </p:txBody>
      </p:sp>
      <p:sp>
        <p:nvSpPr>
          <p:cNvPr id="1721" name="Google Shape;1721;p215"/>
          <p:cNvSpPr txBox="1"/>
          <p:nvPr/>
        </p:nvSpPr>
        <p:spPr>
          <a:xfrm>
            <a:off x="258100" y="3519950"/>
            <a:ext cx="30000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a:solidFill>
                  <a:schemeClr val="dk1"/>
                </a:solidFill>
              </a:rPr>
              <a:t>On my </a:t>
            </a:r>
            <a:r>
              <a:rPr lang="en" b="1">
                <a:solidFill>
                  <a:schemeClr val="lt1"/>
                </a:solidFill>
                <a:highlight>
                  <a:srgbClr val="FFFF00"/>
                </a:highlight>
              </a:rPr>
              <a:t>Own</a:t>
            </a:r>
            <a:endParaRPr b="1">
              <a:solidFill>
                <a:schemeClr val="lt1"/>
              </a:solidFill>
              <a:highlight>
                <a:srgbClr val="FFFF00"/>
              </a:highlight>
            </a:endParaRPr>
          </a:p>
          <a:p>
            <a:pPr marL="0" lvl="0" indent="0" algn="ctr" rtl="0">
              <a:lnSpc>
                <a:spcPct val="115000"/>
              </a:lnSpc>
              <a:spcBef>
                <a:spcPts val="0"/>
              </a:spcBef>
              <a:spcAft>
                <a:spcPts val="0"/>
              </a:spcAft>
              <a:buNone/>
            </a:pPr>
            <a:r>
              <a:rPr lang="en">
                <a:solidFill>
                  <a:schemeClr val="dk1"/>
                </a:solidFill>
              </a:rPr>
              <a:t>-Ross Lynch</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3"/>
              </a:rPr>
              <a:t>https://www.youtube.com/watch?v=ZFRMOG82SF0&amp;ab_channel=DisneyMusicVEVO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DisneyMusicVEVO</a:t>
            </a:r>
            <a:endParaRPr sz="1100">
              <a:solidFill>
                <a:schemeClr val="dk1"/>
              </a:solidFill>
            </a:endParaRPr>
          </a:p>
        </p:txBody>
      </p:sp>
      <p:sp>
        <p:nvSpPr>
          <p:cNvPr id="1722" name="Google Shape;1722;p215"/>
          <p:cNvSpPr txBox="1"/>
          <p:nvPr/>
        </p:nvSpPr>
        <p:spPr>
          <a:xfrm>
            <a:off x="3258100" y="3519950"/>
            <a:ext cx="3000000" cy="14868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lt1"/>
                </a:solidFill>
                <a:highlight>
                  <a:srgbClr val="FFFF00"/>
                </a:highlight>
              </a:rPr>
              <a:t>Own</a:t>
            </a:r>
            <a:r>
              <a:rPr lang="en">
                <a:solidFill>
                  <a:schemeClr val="dk1"/>
                </a:solidFill>
              </a:rPr>
              <a:t> it</a:t>
            </a:r>
            <a:endParaRPr>
              <a:solidFill>
                <a:schemeClr val="dk1"/>
              </a:solidFill>
            </a:endParaRPr>
          </a:p>
          <a:p>
            <a:pPr marL="0" lvl="0" indent="0" algn="ctr" rtl="0">
              <a:lnSpc>
                <a:spcPct val="115000"/>
              </a:lnSpc>
              <a:spcBef>
                <a:spcPts val="0"/>
              </a:spcBef>
              <a:spcAft>
                <a:spcPts val="0"/>
              </a:spcAft>
              <a:buNone/>
            </a:pPr>
            <a:r>
              <a:rPr lang="en">
                <a:solidFill>
                  <a:schemeClr val="dk1"/>
                </a:solidFill>
              </a:rPr>
              <a:t>-</a:t>
            </a:r>
            <a:r>
              <a:rPr lang="en">
                <a:solidFill>
                  <a:schemeClr val="dk1"/>
                </a:solidFill>
                <a:latin typeface="Roboto"/>
                <a:ea typeface="Roboto"/>
                <a:cs typeface="Roboto"/>
                <a:sym typeface="Roboto"/>
              </a:rPr>
              <a:t>STORMZY - OWN IT (feat. ED SHEERAN &amp; BURNA BOY)</a:t>
            </a:r>
            <a:endParaRPr sz="1800">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4"/>
              </a:rPr>
              <a:t>https://www.youtube.com/watch?v=eYwbGaSurCQ&amp;ab_channel=Stormzy</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Stormzy</a:t>
            </a:r>
            <a:endParaRPr sz="1100">
              <a:solidFill>
                <a:schemeClr val="dk1"/>
              </a:solidFill>
            </a:endParaRPr>
          </a:p>
        </p:txBody>
      </p:sp>
      <p:sp>
        <p:nvSpPr>
          <p:cNvPr id="1723" name="Google Shape;1723;p215"/>
          <p:cNvSpPr txBox="1"/>
          <p:nvPr/>
        </p:nvSpPr>
        <p:spPr>
          <a:xfrm>
            <a:off x="6053025" y="3519950"/>
            <a:ext cx="30000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a:solidFill>
                  <a:schemeClr val="dk1"/>
                </a:solidFill>
              </a:rPr>
              <a:t>Go Your </a:t>
            </a:r>
            <a:r>
              <a:rPr lang="en" b="1">
                <a:solidFill>
                  <a:schemeClr val="lt1"/>
                </a:solidFill>
                <a:highlight>
                  <a:srgbClr val="FFFF00"/>
                </a:highlight>
              </a:rPr>
              <a:t>Own</a:t>
            </a:r>
            <a:r>
              <a:rPr lang="en">
                <a:solidFill>
                  <a:schemeClr val="dk1"/>
                </a:solidFill>
              </a:rPr>
              <a:t> Way</a:t>
            </a:r>
            <a:endParaRPr>
              <a:solidFill>
                <a:schemeClr val="dk1"/>
              </a:solidFill>
            </a:endParaRPr>
          </a:p>
          <a:p>
            <a:pPr marL="0" lvl="0" indent="0" algn="ctr" rtl="0">
              <a:lnSpc>
                <a:spcPct val="115000"/>
              </a:lnSpc>
              <a:spcBef>
                <a:spcPts val="0"/>
              </a:spcBef>
              <a:spcAft>
                <a:spcPts val="0"/>
              </a:spcAft>
              <a:buNone/>
            </a:pPr>
            <a:r>
              <a:rPr lang="en">
                <a:solidFill>
                  <a:schemeClr val="dk1"/>
                </a:solidFill>
              </a:rPr>
              <a:t>-Fleetwood Mac</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5"/>
              </a:rPr>
              <a:t>https://www.youtube.com/watch?v=ozl3L9fhKtE&amp;ab_channel=FleetwoodMac</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Fleetwood Mac</a:t>
            </a:r>
            <a:endParaRPr sz="1100">
              <a:solidFill>
                <a:schemeClr val="dk1"/>
              </a:solidFill>
            </a:endParaRPr>
          </a:p>
        </p:txBody>
      </p:sp>
      <p:pic>
        <p:nvPicPr>
          <p:cNvPr id="1724" name="Google Shape;1724;p215" descr="Stream #TeenBeachMovie and #TeenBeach2 on Disney+.&#10;&#10;Disney+ is the only place to stream your favorites from Disney, Pixar, Marvel, Star Wars, National Geographic and more. Access it all at https://disneymusic.co/JoinDisneyPlus?IQid=dmvevo. Coming to UK, France, Germany, Spain and Italy March 2020.&#10;&#10;Watch all Teen Beach music videos here: https://www.youtube.com/playlist?list=PLiNVoBckLqLlDM6aY66uDT7lmqtwlN5ZL&#10;&#10;Subscribe to DisneyMusicVEVO 🔔: https://disneymusic.co/disneymusicYT?iqid=teenbeach&#10;&#10;Download/stream Teen Beach Movie soundtrack here: https://smarturl.it/tbmiTunesa1&#10;Download/stream Teen Beach 2 soundtrack here: https://smarturl.it/tb2a1&#10;&#10;Sheet Music:&#10;&quot;Cruisin' For a Bruisin'&quot;: http://bit.ly/21KKjyU&#10;&quot;Like Me&quot;: http://bit.ly/1OVlpA1&#10;&quot;On My Own&quot;: http://bit.ly/1QSeysy&#10;&quot;Gotta Be Me&quot;: http://bit.ly/1LYKuKr&#10;&#10;Connect with Disney Music:&#10;Instagram: https://instagram.com/disneymusic&#10;Facebook: https://facebook.com/disneymusic&#10;Twitter: https://twitter.com/disneymusic&#10;YouTube: https://youtube.com/disneymusic&#10;&#10;&#10;&#10;Music video by Ross Lynch performing On My Own. (C) 2015 Walt Disney Records" title="Ross Lynch - On My Own (From &quot;Teen Beach 2&quot;)">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152400" y="1170125"/>
            <a:ext cx="2828611" cy="2121458"/>
          </a:xfrm>
          <a:prstGeom prst="rect">
            <a:avLst/>
          </a:prstGeom>
          <a:noFill/>
          <a:ln w="76200" cap="flat" cmpd="sng">
            <a:solidFill>
              <a:srgbClr val="FF0000"/>
            </a:solidFill>
            <a:prstDash val="solid"/>
            <a:round/>
            <a:headEnd type="none" w="sm" len="sm"/>
            <a:tailEnd type="none" w="sm" len="sm"/>
          </a:ln>
        </p:spPr>
      </p:pic>
      <p:pic>
        <p:nvPicPr>
          <p:cNvPr id="1725" name="Google Shape;1725;p215" descr="You're watching the official music video for Fleetwood Mac - &quot;Go Your Own Way&quot; from the 1977 album &quot;Rumours&quot;. The new Fleetwood Mac collection '50 Years – Don’t Stop' is available now. Get your copy here https://lnk.to/FM50 and check out North American tour dates below to see if the band is coming to a town near you.&#10;&#10;Subscribe to the channel! http://bit.ly/SubscribetoFleetwoodMac&#10;&#10;Watch all the Fleetwood Mac videos http://bit.ly/FleetwoodMacVideos&#10;&#10;Stay in touch with Fleetwood Mac...&#10;&#10;Official Website https://www.fleetwoodmac.com&#10;Facebook https://www.facebook.com/FleetwoodMac&#10;Twitter https://twitter.com/fleetwoodmac&#10;&#10;---------------------------------------------------------------------------------------------------------------------------------------------------------------&#10;&#10;Welcome to Fleetwood Mac’s official YouTube channel. Check back for news, music videos, live performances, playlists, archival footage, and more." title="Fleetwood Mac - Go Your Own Way (Official Music Video)">
            <a:hlinkClick r:id="rId8"/>
          </p:cNvPr>
          <p:cNvPicPr preferRelativeResize="0"/>
          <p:nvPr/>
        </p:nvPicPr>
        <p:blipFill>
          <a:blip r:embed="rId9" cstate="screen">
            <a:alphaModFix/>
            <a:extLst>
              <a:ext uri="{28A0092B-C50C-407E-A947-70E740481C1C}">
                <a14:useLocalDpi xmlns:a14="http://schemas.microsoft.com/office/drawing/2010/main"/>
              </a:ext>
            </a:extLst>
          </a:blip>
          <a:stretch>
            <a:fillRect/>
          </a:stretch>
        </p:blipFill>
        <p:spPr>
          <a:xfrm>
            <a:off x="6162987" y="1170125"/>
            <a:ext cx="2828614" cy="2121460"/>
          </a:xfrm>
          <a:prstGeom prst="rect">
            <a:avLst/>
          </a:prstGeom>
          <a:noFill/>
          <a:ln w="76200" cap="flat" cmpd="sng">
            <a:solidFill>
              <a:srgbClr val="00FF00"/>
            </a:solidFill>
            <a:prstDash val="solid"/>
            <a:round/>
            <a:headEnd type="none" w="sm" len="sm"/>
            <a:tailEnd type="none" w="sm" len="sm"/>
          </a:ln>
        </p:spPr>
      </p:pic>
      <p:pic>
        <p:nvPicPr>
          <p:cNvPr id="1726" name="Google Shape;1726;p215" descr="STREAM/ DOWNLOAD &quot;OWN IT&quot; NOW: https://stormzy.lnk.to/OwnIt &#10;&#10;STREAM/ DOWNLOAD 'HEAVY IS THE HEAD' NOW: https://stormzy.lnk.to/HITH&#10;&#10;Director – Nathan James Tettey &#10;Production Company – Untold Studios&#10;Head of Music &amp; Social – Annie Ayres &#10;Executive Producer –Tessa Wood&#10;Producer – Natalie Steiner&#10;1st AD - Daniel Smith&#10;2nd AD – Gabriel O’Donohoe &#10;&#10;Director of Photography – Aaron Reid &#10;Steadicam Operator – Grant Sandy-Phillips&#10;Focus Puller – Brendan Harvey &#10;B Cam Focus Puller – Kate Eccarius &#10;Clapper Loader – Jomar O’Meally  &#10;Gaffer – Danny Hayward &#10;Production Designer – Benny Casey &#10;Casting Director – Rae Elliman &#10;Choreographer – Ricky Labib &#10;Costume Stylist – Holly MacDonald &#10;Make-up Artist – Paul Rodgers &#10;Hair Stylist- Dion Thomaz &#10;Editor- Chris Wilson&#10;Edit House- Stitch&#10;Colourist – Simon Bourne&#10;Colour House – Framestore&#10;VFX – Untold Studios &#10;Post Producer – Semley Wilkinson &#10;VFX Artist – George Rockliffe &#10;VFX Artist – Grant Connor&#10;Label – #MERKY/Atlantic Records&#10;Director of Video – Dan Curwin &#10;Senior Marketing Manager – Jackie Eyewe &#10;Stormzy Team&#10;Stylist: Melissa Holdbrook-Akposoe&#10;Hair: Slider Cuts&#10;Groomer: Maria Comparetto&#10;Management: Tobe Onwuka / Ayesha Dunn-Lorde&#10; &#10;Ed Sheeran Team&#10;Stylist: Liberty Shaw&#10;Groomer: Amber Rose Peake&#10;Management: Stuart Camp&#10; &#10;Burna Boy&#10;Stylist: Ronami Ogulu&#10;Management: Bose Ogulu / Ronami Ogulu&#10;&#10;STORMZY:&#10;FACEBOOK: https://www.facebook.com/stormzyoffic...&#10;INSTAGRAM: https://www.instagram.com/stormzy/&#10;TWITTER: https://twitter.com/Stormzy &#10;WEBSITE: https://stormzy.com/ &#10;&#10;#STORMZY #OWNIT #HITH" title="STORMZY - OWN IT (feat. ED SHEERAN &amp; BURNA BOY)">
            <a:hlinkClick r:id="rId10"/>
          </p:cNvPr>
          <p:cNvPicPr preferRelativeResize="0"/>
          <p:nvPr/>
        </p:nvPicPr>
        <p:blipFill>
          <a:blip r:embed="rId11" cstate="screen">
            <a:alphaModFix/>
            <a:extLst>
              <a:ext uri="{28A0092B-C50C-407E-A947-70E740481C1C}">
                <a14:useLocalDpi xmlns:a14="http://schemas.microsoft.com/office/drawing/2010/main"/>
              </a:ext>
            </a:extLst>
          </a:blip>
          <a:stretch>
            <a:fillRect/>
          </a:stretch>
        </p:blipFill>
        <p:spPr>
          <a:xfrm>
            <a:off x="3133411" y="1170125"/>
            <a:ext cx="2877175" cy="2157881"/>
          </a:xfrm>
          <a:prstGeom prst="rect">
            <a:avLst/>
          </a:prstGeom>
          <a:noFill/>
          <a:ln w="76200" cap="flat" cmpd="sng">
            <a:solidFill>
              <a:srgbClr val="FF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24"/>
                                        </p:tgtEl>
                                        <p:attrNameLst>
                                          <p:attrName>style.visibility</p:attrName>
                                        </p:attrNameLst>
                                      </p:cBhvr>
                                      <p:to>
                                        <p:strVal val="visible"/>
                                      </p:to>
                                    </p:set>
                                    <p:animEffect transition="in" filter="fade">
                                      <p:cBhvr>
                                        <p:cTn id="7" dur="1000"/>
                                        <p:tgtEl>
                                          <p:spTgt spid="17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25"/>
                                        </p:tgtEl>
                                        <p:attrNameLst>
                                          <p:attrName>style.visibility</p:attrName>
                                        </p:attrNameLst>
                                      </p:cBhvr>
                                      <p:to>
                                        <p:strVal val="visible"/>
                                      </p:to>
                                    </p:set>
                                    <p:animEffect transition="in" filter="fade">
                                      <p:cBhvr>
                                        <p:cTn id="12" dur="1000"/>
                                        <p:tgtEl>
                                          <p:spTgt spid="17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26"/>
                                        </p:tgtEl>
                                        <p:attrNameLst>
                                          <p:attrName>style.visibility</p:attrName>
                                        </p:attrNameLst>
                                      </p:cBhvr>
                                      <p:to>
                                        <p:strVal val="visible"/>
                                      </p:to>
                                    </p:set>
                                    <p:animEffect transition="in" filter="fade">
                                      <p:cBhvr>
                                        <p:cTn id="17" dur="1000"/>
                                        <p:tgtEl>
                                          <p:spTgt spid="17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Shape 1730"/>
        <p:cNvGrpSpPr/>
        <p:nvPr/>
      </p:nvGrpSpPr>
      <p:grpSpPr>
        <a:xfrm>
          <a:off x="0" y="0"/>
          <a:ext cx="0" cy="0"/>
          <a:chOff x="0" y="0"/>
          <a:chExt cx="0" cy="0"/>
        </a:xfrm>
      </p:grpSpPr>
      <p:sp>
        <p:nvSpPr>
          <p:cNvPr id="1731" name="Google Shape;1731;p2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touch</a:t>
            </a:r>
            <a:endParaRPr b="1">
              <a:solidFill>
                <a:srgbClr val="222222"/>
              </a:solidFill>
              <a:highlight>
                <a:srgbClr val="FFFF00"/>
              </a:highlight>
            </a:endParaRPr>
          </a:p>
        </p:txBody>
      </p:sp>
      <p:sp>
        <p:nvSpPr>
          <p:cNvPr id="1732" name="Google Shape;1732;p216"/>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REQUEST </a:t>
            </a:r>
            <a:r>
              <a:rPr lang="en" sz="1400" b="1">
                <a:solidFill>
                  <a:schemeClr val="dk1"/>
                </a:solidFill>
              </a:rPr>
              <a:t>(</a:t>
            </a:r>
            <a:r>
              <a:rPr lang="en" sz="1400">
                <a:solidFill>
                  <a:schemeClr val="dk1"/>
                </a:solidFill>
              </a:rPr>
              <a:t>e.g. Please, do not </a:t>
            </a:r>
            <a:r>
              <a:rPr lang="en" sz="1400" b="1">
                <a:solidFill>
                  <a:schemeClr val="dk1"/>
                </a:solidFill>
              </a:rPr>
              <a:t>touch</a:t>
            </a:r>
            <a:r>
              <a:rPr lang="en" sz="1400">
                <a:solidFill>
                  <a:schemeClr val="dk1"/>
                </a:solidFill>
              </a:rPr>
              <a:t>) </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QUESTION (e.g. Have you kept in </a:t>
            </a:r>
            <a:r>
              <a:rPr lang="en" sz="1400" b="1">
                <a:solidFill>
                  <a:schemeClr val="dk1"/>
                </a:solidFill>
              </a:rPr>
              <a:t>touch</a:t>
            </a:r>
            <a:r>
              <a:rPr lang="en" sz="1400">
                <a:solidFill>
                  <a:schemeClr val="dk1"/>
                </a:solidFill>
              </a:rPr>
              <a:t>? Can I </a:t>
            </a:r>
            <a:r>
              <a:rPr lang="en" sz="1400" b="1">
                <a:solidFill>
                  <a:schemeClr val="dk1"/>
                </a:solidFill>
              </a:rPr>
              <a:t>touch</a:t>
            </a:r>
            <a:r>
              <a:rPr lang="en" sz="1400">
                <a:solidFill>
                  <a:schemeClr val="dk1"/>
                </a:solidFill>
              </a:rPr>
              <a:t> it?)</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INSTRUCT (e.g. </a:t>
            </a:r>
            <a:r>
              <a:rPr lang="en" sz="1400" b="1">
                <a:solidFill>
                  <a:schemeClr val="dk1"/>
                </a:solidFill>
              </a:rPr>
              <a:t>Touch</a:t>
            </a:r>
            <a:r>
              <a:rPr lang="en" sz="1400">
                <a:solidFill>
                  <a:schemeClr val="dk1"/>
                </a:solidFill>
              </a:rPr>
              <a:t> the home button.)</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COMMENT (e.g. I can</a:t>
            </a:r>
            <a:r>
              <a:rPr lang="en" sz="1400" b="1">
                <a:solidFill>
                  <a:schemeClr val="dk1"/>
                </a:solidFill>
              </a:rPr>
              <a:t> touch</a:t>
            </a:r>
            <a:r>
              <a:rPr lang="en" sz="1400">
                <a:solidFill>
                  <a:schemeClr val="dk1"/>
                </a:solidFill>
              </a:rPr>
              <a:t> my toes. I've lost my</a:t>
            </a:r>
            <a:r>
              <a:rPr lang="en" sz="1400" b="1">
                <a:solidFill>
                  <a:schemeClr val="dk1"/>
                </a:solidFill>
              </a:rPr>
              <a:t> touch</a:t>
            </a:r>
            <a:r>
              <a:rPr lang="en" sz="1400">
                <a:solidFill>
                  <a:schemeClr val="dk1"/>
                </a:solidFill>
              </a:rPr>
              <a:t>.)</a:t>
            </a:r>
            <a:endParaRPr sz="1400">
              <a:solidFill>
                <a:schemeClr val="dk1"/>
              </a:solidFill>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Shape 1736"/>
        <p:cNvGrpSpPr/>
        <p:nvPr/>
      </p:nvGrpSpPr>
      <p:grpSpPr>
        <a:xfrm>
          <a:off x="0" y="0"/>
          <a:ext cx="0" cy="0"/>
          <a:chOff x="0" y="0"/>
          <a:chExt cx="0" cy="0"/>
        </a:xfrm>
      </p:grpSpPr>
      <p:sp>
        <p:nvSpPr>
          <p:cNvPr id="1737" name="Google Shape;1737;p217"/>
          <p:cNvSpPr txBox="1">
            <a:spLocks noGrp="1"/>
          </p:cNvSpPr>
          <p:nvPr>
            <p:ph type="title"/>
          </p:nvPr>
        </p:nvSpPr>
        <p:spPr>
          <a:xfrm>
            <a:off x="1046075" y="268725"/>
            <a:ext cx="7468800" cy="9072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t>Device/Talker Tour!! </a:t>
            </a:r>
            <a:endParaRPr b="1"/>
          </a:p>
          <a:p>
            <a:pPr marL="0" lvl="0" indent="0" algn="ctr" rtl="0">
              <a:spcBef>
                <a:spcPts val="0"/>
              </a:spcBef>
              <a:spcAft>
                <a:spcPts val="0"/>
              </a:spcAft>
              <a:buNone/>
            </a:pPr>
            <a:r>
              <a:rPr lang="en" b="1"/>
              <a:t>How well do you know your device/talker?</a:t>
            </a:r>
            <a:endParaRPr b="1"/>
          </a:p>
        </p:txBody>
      </p:sp>
      <p:graphicFrame>
        <p:nvGraphicFramePr>
          <p:cNvPr id="1738" name="Google Shape;1738;p217"/>
          <p:cNvGraphicFramePr/>
          <p:nvPr/>
        </p:nvGraphicFramePr>
        <p:xfrm>
          <a:off x="4737025" y="1821500"/>
          <a:ext cx="3000000" cy="3000000"/>
        </p:xfrm>
        <a:graphic>
          <a:graphicData uri="http://schemas.openxmlformats.org/drawingml/2006/table">
            <a:tbl>
              <a:tblPr>
                <a:noFill/>
                <a:tableStyleId>{03267CD4-AFF1-4CA6-908F-4A235DA3EBE3}</a:tableStyleId>
              </a:tblPr>
              <a:tblGrid>
                <a:gridCol w="3777850">
                  <a:extLst>
                    <a:ext uri="{9D8B030D-6E8A-4147-A177-3AD203B41FA5}">
                      <a16:colId xmlns:a16="http://schemas.microsoft.com/office/drawing/2014/main" val="20000"/>
                    </a:ext>
                  </a:extLst>
                </a:gridCol>
              </a:tblGrid>
              <a:tr h="909125">
                <a:tc>
                  <a:txBody>
                    <a:bodyPr/>
                    <a:lstStyle/>
                    <a:p>
                      <a:pPr marL="0" lvl="0" indent="0" algn="l" rtl="0">
                        <a:spcBef>
                          <a:spcPts val="0"/>
                        </a:spcBef>
                        <a:spcAft>
                          <a:spcPts val="0"/>
                        </a:spcAft>
                        <a:buNone/>
                      </a:pPr>
                      <a:r>
                        <a:rPr lang="en" sz="1700">
                          <a:solidFill>
                            <a:srgbClr val="FFFFFF"/>
                          </a:solidFill>
                        </a:rPr>
                        <a:t>Where do you </a:t>
                      </a:r>
                      <a:r>
                        <a:rPr lang="en" sz="1700" b="1">
                          <a:solidFill>
                            <a:srgbClr val="222222"/>
                          </a:solidFill>
                          <a:highlight>
                            <a:srgbClr val="FFFF00"/>
                          </a:highlight>
                        </a:rPr>
                        <a:t>touch</a:t>
                      </a:r>
                      <a:r>
                        <a:rPr lang="en" sz="1700">
                          <a:solidFill>
                            <a:srgbClr val="FFFFFF"/>
                          </a:solidFill>
                        </a:rPr>
                        <a:t> to turn on/unlock your talker? </a:t>
                      </a:r>
                      <a:endParaRPr sz="17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872775">
                <a:tc>
                  <a:txBody>
                    <a:bodyPr/>
                    <a:lstStyle/>
                    <a:p>
                      <a:pPr marL="0" lvl="0" indent="0" algn="l" rtl="0">
                        <a:spcBef>
                          <a:spcPts val="0"/>
                        </a:spcBef>
                        <a:spcAft>
                          <a:spcPts val="0"/>
                        </a:spcAft>
                        <a:buNone/>
                      </a:pPr>
                      <a:r>
                        <a:rPr lang="en" sz="1700">
                          <a:solidFill>
                            <a:srgbClr val="FFFFFF"/>
                          </a:solidFill>
                        </a:rPr>
                        <a:t>Where do you </a:t>
                      </a:r>
                      <a:r>
                        <a:rPr lang="en" sz="1700" b="1">
                          <a:highlight>
                            <a:srgbClr val="FFFF00"/>
                          </a:highlight>
                        </a:rPr>
                        <a:t>touch</a:t>
                      </a:r>
                      <a:r>
                        <a:rPr lang="en" sz="1700">
                          <a:solidFill>
                            <a:srgbClr val="FFFFFF"/>
                          </a:solidFill>
                        </a:rPr>
                        <a:t> to change the volume? </a:t>
                      </a:r>
                      <a:endParaRPr sz="17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872775">
                <a:tc>
                  <a:txBody>
                    <a:bodyPr/>
                    <a:lstStyle/>
                    <a:p>
                      <a:pPr marL="0" lvl="0" indent="0" algn="l" rtl="0">
                        <a:spcBef>
                          <a:spcPts val="0"/>
                        </a:spcBef>
                        <a:spcAft>
                          <a:spcPts val="0"/>
                        </a:spcAft>
                        <a:buNone/>
                      </a:pPr>
                      <a:r>
                        <a:rPr lang="en" sz="1700">
                          <a:solidFill>
                            <a:srgbClr val="FFFFFF"/>
                          </a:solidFill>
                        </a:rPr>
                        <a:t>Can you </a:t>
                      </a:r>
                      <a:r>
                        <a:rPr lang="en" sz="1700" b="1">
                          <a:highlight>
                            <a:srgbClr val="FFFF00"/>
                          </a:highlight>
                        </a:rPr>
                        <a:t>touch</a:t>
                      </a:r>
                      <a:r>
                        <a:rPr lang="en" sz="1700">
                          <a:solidFill>
                            <a:srgbClr val="FFFFFF"/>
                          </a:solidFill>
                        </a:rPr>
                        <a:t> the icon that shows your talker’s battery?</a:t>
                      </a:r>
                      <a:endParaRPr sz="17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pic>
        <p:nvPicPr>
          <p:cNvPr id="1739" name="Google Shape;1739;p217"/>
          <p:cNvPicPr preferRelativeResize="0"/>
          <p:nvPr/>
        </p:nvPicPr>
        <p:blipFill>
          <a:blip r:embed="rId3">
            <a:alphaModFix/>
          </a:blip>
          <a:stretch>
            <a:fillRect/>
          </a:stretch>
        </p:blipFill>
        <p:spPr>
          <a:xfrm>
            <a:off x="152400" y="1328325"/>
            <a:ext cx="2695575" cy="2695575"/>
          </a:xfrm>
          <a:prstGeom prst="rect">
            <a:avLst/>
          </a:prstGeom>
          <a:noFill/>
          <a:ln>
            <a:noFill/>
          </a:ln>
        </p:spPr>
      </p:pic>
      <p:pic>
        <p:nvPicPr>
          <p:cNvPr id="1740" name="Google Shape;1740;p217"/>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rot="-486577">
            <a:off x="2004750" y="2407775"/>
            <a:ext cx="2169374" cy="2169374"/>
          </a:xfrm>
          <a:prstGeom prst="rect">
            <a:avLst/>
          </a:prstGeom>
          <a:noFill/>
          <a:ln>
            <a:noFill/>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Shape 1744"/>
        <p:cNvGrpSpPr/>
        <p:nvPr/>
      </p:nvGrpSpPr>
      <p:grpSpPr>
        <a:xfrm>
          <a:off x="0" y="0"/>
          <a:ext cx="0" cy="0"/>
          <a:chOff x="0" y="0"/>
          <a:chExt cx="0" cy="0"/>
        </a:xfrm>
      </p:grpSpPr>
      <p:sp>
        <p:nvSpPr>
          <p:cNvPr id="1745" name="Google Shape;1745;p218"/>
          <p:cNvSpPr txBox="1">
            <a:spLocks noGrp="1"/>
          </p:cNvSpPr>
          <p:nvPr>
            <p:ph type="title"/>
          </p:nvPr>
        </p:nvSpPr>
        <p:spPr>
          <a:xfrm>
            <a:off x="481625" y="177200"/>
            <a:ext cx="66969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Have you ever… </a:t>
            </a:r>
            <a:endParaRPr b="1">
              <a:solidFill>
                <a:srgbClr val="222222"/>
              </a:solidFill>
              <a:highlight>
                <a:srgbClr val="FFFF00"/>
              </a:highlight>
            </a:endParaRPr>
          </a:p>
        </p:txBody>
      </p:sp>
      <p:graphicFrame>
        <p:nvGraphicFramePr>
          <p:cNvPr id="1746" name="Google Shape;1746;p218"/>
          <p:cNvGraphicFramePr/>
          <p:nvPr/>
        </p:nvGraphicFramePr>
        <p:xfrm>
          <a:off x="174300" y="824025"/>
          <a:ext cx="3000000" cy="3000000"/>
        </p:xfrm>
        <a:graphic>
          <a:graphicData uri="http://schemas.openxmlformats.org/drawingml/2006/table">
            <a:tbl>
              <a:tblPr>
                <a:noFill/>
                <a:tableStyleId>{03267CD4-AFF1-4CA6-908F-4A235DA3EBE3}</a:tableStyleId>
              </a:tblPr>
              <a:tblGrid>
                <a:gridCol w="2777525">
                  <a:extLst>
                    <a:ext uri="{9D8B030D-6E8A-4147-A177-3AD203B41FA5}">
                      <a16:colId xmlns:a16="http://schemas.microsoft.com/office/drawing/2014/main" val="20000"/>
                    </a:ext>
                  </a:extLst>
                </a:gridCol>
                <a:gridCol w="5703425">
                  <a:extLst>
                    <a:ext uri="{9D8B030D-6E8A-4147-A177-3AD203B41FA5}">
                      <a16:colId xmlns:a16="http://schemas.microsoft.com/office/drawing/2014/main" val="20001"/>
                    </a:ext>
                  </a:extLst>
                </a:gridCol>
              </a:tblGrid>
              <a:tr h="1292075">
                <a:tc>
                  <a:txBody>
                    <a:bodyPr/>
                    <a:lstStyle/>
                    <a:p>
                      <a:pPr marL="0" lvl="0" indent="0" algn="l" rtl="0">
                        <a:spcBef>
                          <a:spcPts val="0"/>
                        </a:spcBef>
                        <a:spcAft>
                          <a:spcPts val="0"/>
                        </a:spcAft>
                        <a:buNone/>
                      </a:pPr>
                      <a:r>
                        <a:rPr lang="en" sz="2000" b="1">
                          <a:solidFill>
                            <a:srgbClr val="222222"/>
                          </a:solidFill>
                          <a:highlight>
                            <a:srgbClr val="FFFF00"/>
                          </a:highlight>
                        </a:rPr>
                        <a:t>Touched</a:t>
                      </a:r>
                      <a:r>
                        <a:rPr lang="en" sz="2000">
                          <a:solidFill>
                            <a:srgbClr val="FFFFFF"/>
                          </a:solidFill>
                        </a:rPr>
                        <a:t> snow?</a:t>
                      </a:r>
                      <a:endParaRPr sz="2000">
                        <a:solidFill>
                          <a:srgbClr val="FFFFFF"/>
                        </a:solidFill>
                      </a:endParaRPr>
                    </a:p>
                    <a:p>
                      <a:pPr marL="0" lvl="0" indent="0" algn="l" rtl="0">
                        <a:spcBef>
                          <a:spcPts val="0"/>
                        </a:spcBef>
                        <a:spcAft>
                          <a:spcPts val="0"/>
                        </a:spcAft>
                        <a:buNone/>
                      </a:pPr>
                      <a:endParaRPr sz="2000">
                        <a:solidFill>
                          <a:srgbClr val="FFFFFF"/>
                        </a:solidFill>
                      </a:endParaRPr>
                    </a:p>
                    <a:p>
                      <a:pPr marL="0" lvl="0" indent="0" algn="l" rtl="0">
                        <a:spcBef>
                          <a:spcPts val="0"/>
                        </a:spcBef>
                        <a:spcAft>
                          <a:spcPts val="0"/>
                        </a:spcAft>
                        <a:buNone/>
                      </a:pPr>
                      <a:endParaRPr sz="2000">
                        <a:solidFill>
                          <a:srgbClr val="FFFFFF"/>
                        </a:solidFill>
                      </a:endParaRPr>
                    </a:p>
                    <a:p>
                      <a:pPr marL="0" lvl="0" indent="0" algn="l" rtl="0">
                        <a:spcBef>
                          <a:spcPts val="0"/>
                        </a:spcBef>
                        <a:spcAft>
                          <a:spcPts val="0"/>
                        </a:spcAft>
                        <a:buNone/>
                      </a:pPr>
                      <a:endParaRPr sz="20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2000">
                          <a:solidFill>
                            <a:srgbClr val="FFFFFF"/>
                          </a:solidFill>
                        </a:rPr>
                        <a:t>I have touched / I have not touched </a:t>
                      </a:r>
                      <a:endParaRPr sz="20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1292075">
                <a:tc>
                  <a:txBody>
                    <a:bodyPr/>
                    <a:lstStyle/>
                    <a:p>
                      <a:pPr marL="0" lvl="0" indent="0" algn="l" rtl="0">
                        <a:spcBef>
                          <a:spcPts val="0"/>
                        </a:spcBef>
                        <a:spcAft>
                          <a:spcPts val="0"/>
                        </a:spcAft>
                        <a:buNone/>
                      </a:pPr>
                      <a:r>
                        <a:rPr lang="en" sz="2000" b="1">
                          <a:solidFill>
                            <a:srgbClr val="222222"/>
                          </a:solidFill>
                          <a:highlight>
                            <a:srgbClr val="FFFF00"/>
                          </a:highlight>
                        </a:rPr>
                        <a:t>Touched</a:t>
                      </a:r>
                      <a:r>
                        <a:rPr lang="en" sz="2000">
                          <a:solidFill>
                            <a:srgbClr val="FFFFFF"/>
                          </a:solidFill>
                        </a:rPr>
                        <a:t> a snake?</a:t>
                      </a:r>
                      <a:endParaRPr sz="2000">
                        <a:solidFill>
                          <a:srgbClr val="FFFFFF"/>
                        </a:solidFill>
                      </a:endParaRPr>
                    </a:p>
                    <a:p>
                      <a:pPr marL="0" lvl="0" indent="0" algn="l" rtl="0">
                        <a:spcBef>
                          <a:spcPts val="0"/>
                        </a:spcBef>
                        <a:spcAft>
                          <a:spcPts val="0"/>
                        </a:spcAft>
                        <a:buNone/>
                      </a:pPr>
                      <a:endParaRPr sz="2000">
                        <a:solidFill>
                          <a:srgbClr val="FFFFFF"/>
                        </a:solidFill>
                      </a:endParaRPr>
                    </a:p>
                    <a:p>
                      <a:pPr marL="0" lvl="0" indent="0" algn="l" rtl="0">
                        <a:spcBef>
                          <a:spcPts val="0"/>
                        </a:spcBef>
                        <a:spcAft>
                          <a:spcPts val="0"/>
                        </a:spcAft>
                        <a:buNone/>
                      </a:pPr>
                      <a:endParaRPr sz="20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2000">
                        <a:solidFill>
                          <a:srgbClr val="FFFFFF"/>
                        </a:solidFill>
                      </a:endParaRPr>
                    </a:p>
                    <a:p>
                      <a:pPr marL="0" lvl="0" indent="0" algn="l" rtl="0">
                        <a:spcBef>
                          <a:spcPts val="0"/>
                        </a:spcBef>
                        <a:spcAft>
                          <a:spcPts val="0"/>
                        </a:spcAft>
                        <a:buNone/>
                      </a:pPr>
                      <a:endParaRPr sz="2000">
                        <a:solidFill>
                          <a:srgbClr val="FFFFFF"/>
                        </a:solidFill>
                      </a:endParaRPr>
                    </a:p>
                    <a:p>
                      <a:pPr marL="0" lvl="0" indent="0" algn="l" rtl="0">
                        <a:spcBef>
                          <a:spcPts val="0"/>
                        </a:spcBef>
                        <a:spcAft>
                          <a:spcPts val="0"/>
                        </a:spcAft>
                        <a:buNone/>
                      </a:pPr>
                      <a:endParaRPr sz="2000">
                        <a:solidFill>
                          <a:srgbClr val="FFFFFF"/>
                        </a:solidFill>
                      </a:endParaRPr>
                    </a:p>
                    <a:p>
                      <a:pPr marL="0" lvl="0" indent="0" algn="l" rtl="0">
                        <a:spcBef>
                          <a:spcPts val="0"/>
                        </a:spcBef>
                        <a:spcAft>
                          <a:spcPts val="0"/>
                        </a:spcAft>
                        <a:buNone/>
                      </a:pPr>
                      <a:endParaRPr sz="20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387975">
                <a:tc>
                  <a:txBody>
                    <a:bodyPr/>
                    <a:lstStyle/>
                    <a:p>
                      <a:pPr marL="0" lvl="0" indent="0" algn="l" rtl="0">
                        <a:spcBef>
                          <a:spcPts val="0"/>
                        </a:spcBef>
                        <a:spcAft>
                          <a:spcPts val="0"/>
                        </a:spcAft>
                        <a:buNone/>
                      </a:pPr>
                      <a:r>
                        <a:rPr lang="en" sz="2000" b="1">
                          <a:solidFill>
                            <a:srgbClr val="222222"/>
                          </a:solidFill>
                          <a:highlight>
                            <a:srgbClr val="FFFF00"/>
                          </a:highlight>
                        </a:rPr>
                        <a:t>Touched</a:t>
                      </a:r>
                      <a:r>
                        <a:rPr lang="en" sz="2000">
                          <a:solidFill>
                            <a:srgbClr val="FFFFFF"/>
                          </a:solidFill>
                        </a:rPr>
                        <a:t> a starfish?</a:t>
                      </a:r>
                      <a:endParaRPr sz="20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sz="2000">
                        <a:solidFill>
                          <a:srgbClr val="FFFFFF"/>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pic>
        <p:nvPicPr>
          <p:cNvPr id="1747" name="Google Shape;1747;p218"/>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483250" y="4101400"/>
            <a:ext cx="849524" cy="849524"/>
          </a:xfrm>
          <a:prstGeom prst="rect">
            <a:avLst/>
          </a:prstGeom>
          <a:noFill/>
          <a:ln>
            <a:noFill/>
          </a:ln>
        </p:spPr>
      </p:pic>
      <p:pic>
        <p:nvPicPr>
          <p:cNvPr id="1748" name="Google Shape;1748;p218"/>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1423175" y="1417950"/>
            <a:ext cx="741150" cy="741150"/>
          </a:xfrm>
          <a:prstGeom prst="rect">
            <a:avLst/>
          </a:prstGeom>
          <a:noFill/>
          <a:ln>
            <a:noFill/>
          </a:ln>
        </p:spPr>
      </p:pic>
      <p:pic>
        <p:nvPicPr>
          <p:cNvPr id="1749" name="Google Shape;1749;p218"/>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1483249" y="2705500"/>
            <a:ext cx="922575" cy="922575"/>
          </a:xfrm>
          <a:prstGeom prst="rect">
            <a:avLst/>
          </a:prstGeom>
          <a:noFill/>
          <a:ln>
            <a:noFill/>
          </a:ln>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Shape 1753"/>
        <p:cNvGrpSpPr/>
        <p:nvPr/>
      </p:nvGrpSpPr>
      <p:grpSpPr>
        <a:xfrm>
          <a:off x="0" y="0"/>
          <a:ext cx="0" cy="0"/>
          <a:chOff x="0" y="0"/>
          <a:chExt cx="0" cy="0"/>
        </a:xfrm>
      </p:grpSpPr>
      <p:sp>
        <p:nvSpPr>
          <p:cNvPr id="1754" name="Google Shape;1754;p219"/>
          <p:cNvSpPr txBox="1">
            <a:spLocks noGrp="1"/>
          </p:cNvSpPr>
          <p:nvPr>
            <p:ph type="title"/>
          </p:nvPr>
        </p:nvSpPr>
        <p:spPr>
          <a:xfrm>
            <a:off x="251713" y="3632900"/>
            <a:ext cx="2448000" cy="691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400"/>
              <a:t>U Can’t Touch This </a:t>
            </a:r>
            <a:endParaRPr sz="1400"/>
          </a:p>
          <a:p>
            <a:pPr marL="0" lvl="0" indent="0" algn="ctr" rtl="0">
              <a:spcBef>
                <a:spcPts val="0"/>
              </a:spcBef>
              <a:spcAft>
                <a:spcPts val="0"/>
              </a:spcAft>
              <a:buNone/>
            </a:pPr>
            <a:r>
              <a:rPr lang="en" sz="1400"/>
              <a:t>- MC Hammer </a:t>
            </a:r>
            <a:endParaRPr sz="1400"/>
          </a:p>
          <a:p>
            <a:pPr marL="0" lvl="0" indent="0" algn="ctr" rtl="0">
              <a:spcBef>
                <a:spcPts val="0"/>
              </a:spcBef>
              <a:spcAft>
                <a:spcPts val="0"/>
              </a:spcAft>
              <a:buNone/>
            </a:pPr>
            <a:r>
              <a:rPr lang="en" sz="1100" u="sng">
                <a:solidFill>
                  <a:schemeClr val="hlink"/>
                </a:solidFill>
                <a:hlinkClick r:id="rId3"/>
              </a:rPr>
              <a:t>https://www.youtube.com/watch?v=Be886Ezi30g&amp;ab_channel=Enjoyit%F0%9F%A4%8D</a:t>
            </a:r>
            <a:endParaRPr sz="1100"/>
          </a:p>
          <a:p>
            <a:pPr marL="0" lvl="0" indent="0" algn="ctr" rtl="0">
              <a:spcBef>
                <a:spcPts val="0"/>
              </a:spcBef>
              <a:spcAft>
                <a:spcPts val="0"/>
              </a:spcAft>
              <a:buNone/>
            </a:pPr>
            <a:r>
              <a:rPr lang="en" sz="1100"/>
              <a:t>Courtesy of Enjoy it</a:t>
            </a:r>
            <a:endParaRPr sz="1100"/>
          </a:p>
        </p:txBody>
      </p:sp>
      <p:sp>
        <p:nvSpPr>
          <p:cNvPr id="1755" name="Google Shape;1755;p219"/>
          <p:cNvSpPr txBox="1">
            <a:spLocks noGrp="1"/>
          </p:cNvSpPr>
          <p:nvPr>
            <p:ph type="title"/>
          </p:nvPr>
        </p:nvSpPr>
        <p:spPr>
          <a:xfrm>
            <a:off x="3183450" y="3632900"/>
            <a:ext cx="2826900" cy="1335300"/>
          </a:xfrm>
          <a:prstGeom prst="rect">
            <a:avLst/>
          </a:prstGeom>
        </p:spPr>
        <p:txBody>
          <a:bodyPr spcFirstLastPara="1" wrap="square" lIns="91425" tIns="91425" rIns="91425" bIns="91425" anchor="t" anchorCtr="0">
            <a:noAutofit/>
          </a:bodyPr>
          <a:lstStyle/>
          <a:p>
            <a:pPr marL="457200" lvl="0" indent="0" algn="l" rtl="0">
              <a:spcBef>
                <a:spcPts val="0"/>
              </a:spcBef>
              <a:spcAft>
                <a:spcPts val="0"/>
              </a:spcAft>
              <a:buNone/>
            </a:pPr>
            <a:r>
              <a:rPr lang="en" sz="1400"/>
              <a:t>          Touch</a:t>
            </a:r>
            <a:endParaRPr sz="1400"/>
          </a:p>
          <a:p>
            <a:pPr marL="457200" lvl="0" indent="-317500" algn="ctr" rtl="0">
              <a:spcBef>
                <a:spcPts val="0"/>
              </a:spcBef>
              <a:spcAft>
                <a:spcPts val="0"/>
              </a:spcAft>
              <a:buSzPts val="1400"/>
              <a:buChar char="-"/>
            </a:pPr>
            <a:r>
              <a:rPr lang="en" sz="1400"/>
              <a:t>Little Mix</a:t>
            </a:r>
            <a:endParaRPr sz="1400"/>
          </a:p>
          <a:p>
            <a:pPr marL="0" lvl="0" indent="0" algn="ctr" rtl="0">
              <a:spcBef>
                <a:spcPts val="0"/>
              </a:spcBef>
              <a:spcAft>
                <a:spcPts val="0"/>
              </a:spcAft>
              <a:buNone/>
            </a:pPr>
            <a:r>
              <a:rPr lang="en" sz="1100" u="sng">
                <a:solidFill>
                  <a:schemeClr val="hlink"/>
                </a:solidFill>
                <a:hlinkClick r:id="rId4"/>
              </a:rPr>
              <a:t>https://www.youtube.com/watch?v=gBAfejjUQoA&amp;ab_channel=littlemixVEVO</a:t>
            </a:r>
            <a:endParaRPr sz="1100"/>
          </a:p>
          <a:p>
            <a:pPr marL="0" lvl="0" indent="0" algn="ctr" rtl="0">
              <a:spcBef>
                <a:spcPts val="0"/>
              </a:spcBef>
              <a:spcAft>
                <a:spcPts val="0"/>
              </a:spcAft>
              <a:buNone/>
            </a:pPr>
            <a:r>
              <a:rPr lang="en" sz="1100"/>
              <a:t>Courtesy of Little Mix</a:t>
            </a:r>
            <a:endParaRPr sz="1400"/>
          </a:p>
        </p:txBody>
      </p:sp>
      <p:sp>
        <p:nvSpPr>
          <p:cNvPr id="1756" name="Google Shape;1756;p219"/>
          <p:cNvSpPr txBox="1">
            <a:spLocks noGrp="1"/>
          </p:cNvSpPr>
          <p:nvPr>
            <p:ph type="title"/>
          </p:nvPr>
        </p:nvSpPr>
        <p:spPr>
          <a:xfrm>
            <a:off x="6144575" y="3632900"/>
            <a:ext cx="3047400" cy="691800"/>
          </a:xfrm>
          <a:prstGeom prst="rect">
            <a:avLst/>
          </a:prstGeom>
        </p:spPr>
        <p:txBody>
          <a:bodyPr spcFirstLastPara="1" wrap="square" lIns="91425" tIns="91425" rIns="91425" bIns="91425" anchor="t" anchorCtr="0">
            <a:noAutofit/>
          </a:bodyPr>
          <a:lstStyle/>
          <a:p>
            <a:pPr marL="457200" lvl="0" indent="457200" algn="l" rtl="0">
              <a:spcBef>
                <a:spcPts val="0"/>
              </a:spcBef>
              <a:spcAft>
                <a:spcPts val="0"/>
              </a:spcAft>
              <a:buNone/>
            </a:pPr>
            <a:r>
              <a:rPr lang="en" sz="1400"/>
              <a:t>Touch It </a:t>
            </a:r>
            <a:endParaRPr sz="1400"/>
          </a:p>
          <a:p>
            <a:pPr marL="457200" lvl="0" indent="0" algn="l" rtl="0">
              <a:spcBef>
                <a:spcPts val="0"/>
              </a:spcBef>
              <a:spcAft>
                <a:spcPts val="0"/>
              </a:spcAft>
              <a:buNone/>
            </a:pPr>
            <a:r>
              <a:rPr lang="en" sz="1400"/>
              <a:t>- Ariana Grande </a:t>
            </a:r>
            <a:endParaRPr sz="1400"/>
          </a:p>
          <a:p>
            <a:pPr marL="0" lvl="0" indent="0" algn="l" rtl="0">
              <a:spcBef>
                <a:spcPts val="0"/>
              </a:spcBef>
              <a:spcAft>
                <a:spcPts val="0"/>
              </a:spcAft>
              <a:buNone/>
            </a:pPr>
            <a:r>
              <a:rPr lang="en" sz="1100" u="sng">
                <a:solidFill>
                  <a:schemeClr val="hlink"/>
                </a:solidFill>
                <a:hlinkClick r:id="rId5"/>
              </a:rPr>
              <a:t>https://www.youtube.com/watch?v=60QQAw22J4I&amp;ab_channel=CarlosPaglieri</a:t>
            </a:r>
            <a:endParaRPr sz="1100"/>
          </a:p>
          <a:p>
            <a:pPr marL="0" lvl="0" indent="0" algn="l" rtl="0">
              <a:spcBef>
                <a:spcPts val="0"/>
              </a:spcBef>
              <a:spcAft>
                <a:spcPts val="0"/>
              </a:spcAft>
              <a:buNone/>
            </a:pPr>
            <a:r>
              <a:rPr lang="en" sz="1100"/>
              <a:t>Courtesy of Carlos Paglieri</a:t>
            </a:r>
            <a:endParaRPr sz="1100"/>
          </a:p>
          <a:p>
            <a:pPr marL="0" lvl="0" indent="0" algn="l" rtl="0">
              <a:spcBef>
                <a:spcPts val="0"/>
              </a:spcBef>
              <a:spcAft>
                <a:spcPts val="0"/>
              </a:spcAft>
              <a:buNone/>
            </a:pPr>
            <a:endParaRPr sz="1720" b="1"/>
          </a:p>
        </p:txBody>
      </p:sp>
      <p:sp>
        <p:nvSpPr>
          <p:cNvPr id="1757" name="Google Shape;1757;p219"/>
          <p:cNvSpPr txBox="1">
            <a:spLocks noGrp="1"/>
          </p:cNvSpPr>
          <p:nvPr>
            <p:ph type="title"/>
          </p:nvPr>
        </p:nvSpPr>
        <p:spPr>
          <a:xfrm>
            <a:off x="1588763" y="233900"/>
            <a:ext cx="5848200" cy="691800"/>
          </a:xfrm>
          <a:prstGeom prst="rect">
            <a:avLst/>
          </a:prstGeom>
        </p:spPr>
        <p:txBody>
          <a:bodyPr spcFirstLastPara="1" wrap="square" lIns="91425" tIns="91425" rIns="91425" bIns="91425" anchor="t" anchorCtr="0">
            <a:noAutofit/>
          </a:bodyPr>
          <a:lstStyle/>
          <a:p>
            <a:pPr marL="457200" lvl="0" indent="0" algn="ctr" rtl="0">
              <a:spcBef>
                <a:spcPts val="0"/>
              </a:spcBef>
              <a:spcAft>
                <a:spcPts val="0"/>
              </a:spcAft>
              <a:buNone/>
            </a:pPr>
            <a:r>
              <a:rPr lang="en" sz="2320" b="1"/>
              <a:t>Let’s listen to a song with the word </a:t>
            </a:r>
            <a:r>
              <a:rPr lang="en" sz="2320" b="1">
                <a:solidFill>
                  <a:srgbClr val="000000"/>
                </a:solidFill>
                <a:highlight>
                  <a:srgbClr val="FFFF00"/>
                </a:highlight>
              </a:rPr>
              <a:t>touch</a:t>
            </a:r>
            <a:r>
              <a:rPr lang="en" sz="2320" b="1"/>
              <a:t>! </a:t>
            </a:r>
            <a:endParaRPr sz="2320" b="1"/>
          </a:p>
        </p:txBody>
      </p:sp>
      <p:pic>
        <p:nvPicPr>
          <p:cNvPr id="1758" name="Google Shape;1758;p219" descr="Little Mix – Touch (Official Music Video)&#10;&#10;To celebrate #10YearsOfLittleMix listen to our brand new album ‘Between Us’ here: https://lttlmx.com/betweenus_yd &#10;&#10;Follow On Spotify - https://spoti.fi/2Qk4m4E&#10;Listen On Apple Music - https://smarturl.it/LittleMix_AppleMusic&#10;Listen On Amazon Music - https://smarturl.it/LittleMix_Amazon&#10; &#10;WATCH WOMAN LIKE ME MUSIC VIDEO ► https://smarturl.it/LittleMix-WLM&#10;WATCH SHOUT OUT TO MY EX MUSIC VIDEO ► https://smarturl.it/LittleMix-SOTME&#10;WATCH BLACK MAGIC MUSIC VIDEO ► https://smarturl.it/LittleMix-BM&#10;WATCH POWER MUSIC VIDEO ► https://smarturl.it/LittleMix-P&#10;WATCH SECRET LOVE SONG MUSIC VIDEO ► https://smarturl.it/LittleMix-SLS&#10; &#10;Follow Little Mix:&#10;Instagram - https://www.instagram.com/littlemix/&#10;Facebook - https://facebook.com/LittleMixOfficial/&#10;Twitter - https://twitter.com/LittleMix&#10;TikTok - https://smarturl.it/LMTikTok &#10; &#10;Lyrics&#10; &#10;You and I and nobody else&#10;Feeling feelings I never felt&#10;The way you got me under your spell&#10;Don't you keep it all to yourself&#10;&#10;So won't you take it, I feel like for the first time I am not faking&#10;Fingers on my buttons and now you're playing&#10;Master of anticipation&#10;Don't you keep it all to yourself&#10;&#10;Just a touch of your love is enough&#10;To knock me off of my feet all week&#10;Just a touch of your lo-ove&#10;Just a touch of your lo-ove&#10;Just a touch of your love is enough&#10;To take control of my whole body&#10;Just a touch of your lo-ove&#10;Just a touch of your lo-ove&#10;&#10;Just a touch of your love is enough&#10;To knock me off of my feet all week&#10;Just a touch of your lo-ove&#10;Just a touch of your lo-ove&#10;Just a touch of your love is enough&#10;To take control of my whole body&#10;Just a touch of your lo-ove&#10;Just a touch of your lo-hey-ove&#10;&#10;Photograph with no T-shirt on&#10;Why you making me wait so long? (Wait so long)&#10;I promise to keep this a secret, I'll never tell&#10;But don't you keep it all to yourself&#10;&#10;So won't you take it, I feel like for the first time I am not faking&#10;Fingers on my buttons and now you're playing&#10;Master of anticipation&#10;Don't you keep it all to yourself (to yourself)&#10;&#10;Just a touch of your love is enough&#10;To knock me off of my feet all week&#10;Just a touch of your lo-ove (just a touch)&#10;Just a touch of your lo-ove (just a touch)&#10;Just a touch of your love is enough&#10;To take control of my whole body&#10;Just a touch of your lo-ove (just a touch, just a touch)&#10;Just a touch of your lo-ove (just a touch, just a touch)&#10;&#10;Just a touch of your love is enough&#10;To knock me off of my feet all week (knock me off my feet)&#10;Just a touch of your love, hey&#10;Just a touch of your love, hey&#10;Just a touch of your love is enough&#10;To take control of my whole body (body)&#10;Just a touch of your love, hey&#10;Just a touch of your lo-hey-ove&#10;&#10;And now my whole week, my whole week is golden (yeah)&#10;Can you see me glowing? That's how I feel (feel)&#10;And I'm not afraid to fade into emotions (yeah)&#10;'Cause I know that this could be something real (oooh)&#10;&#10;Just a touch of your love is enough&#10;To knock me off of my feet all week (knock me off my feet)&#10;Just a touch of your lo-ove (hey)&#10;Just a touch of your lo-ove (just a touch)&#10;Just a touch of your love is enough&#10;To take control of my whole body (body)&#10;Just a touch of your lo-ove (only a touch of your love)&#10;Just a touch of your lo-ove (one touch of your)&#10;&#10;Just a touch of your love is enough&#10;To knock me off of my feet all week&#10;Just a touch of your love, hey (just a touch)&#10;Just a touch of your love, hey (just a touch, yeah)&#10;Just a touch of your love is enough&#10;To take control of my whole body (oh yeah)&#10;Just a touch of your love, hey&#10;Just a touch of your lo-ove&#10;&#10;#LittleMix #Touch #10YearsOfLittleMix #Pop" title="Little Mix - Touch (Official Video)">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3179450" y="1473655"/>
            <a:ext cx="2666825" cy="1869070"/>
          </a:xfrm>
          <a:prstGeom prst="rect">
            <a:avLst/>
          </a:prstGeom>
          <a:noFill/>
          <a:ln w="76200" cap="flat" cmpd="sng">
            <a:solidFill>
              <a:srgbClr val="FFFF00"/>
            </a:solidFill>
            <a:prstDash val="solid"/>
            <a:round/>
            <a:headEnd type="none" w="sm" len="sm"/>
            <a:tailEnd type="none" w="sm" len="sm"/>
          </a:ln>
        </p:spPr>
      </p:pic>
      <p:pic>
        <p:nvPicPr>
          <p:cNvPr id="1759" name="Google Shape;1759;p219" descr="M.C. Hammer - U Can't Touch This [Remastered In 4K] (Official Music Video)&#10;&#10;Official Music Video for U Can't Touch This performed by MC Hammer.&#10;&#10;The Original Video was taken in VOBs file, shared it to me the channel &quot;OSHHE 4K | VHS &amp; more&quot;, was remastered and mixed by me, please watch his videos and subscribe👇👇🙏🙌&#10;@Stuck_In_Da_90z &#10;&#10;Donations🤗👇&#10;https://paypal.me/tadeolive?country.x=HN&amp;locale.x=es_XC&#10;&#10;Provided to YouTube by Universal Music Group&#10;&#10;U Can't Touch This · M.C. Hammer&#10;&#10;Please Hammer Don't Hurt 'Em&#10;&#10;℗ A Capitol Records Release&#10;℗ 1990 Capitol Records, LLC&#10;&#10;Released on: 1990-01-01&#10;&#10;Producer, Associated  Performer, Vocals: M.C. Hammer&#10;Producer, Co- Producer: James Early&#10;Producer, Co- Producer: Felton Pilate&#10;Composer  Lyricist: M.C. Hammer&#10;Composer  Lyricist: Alonzo Miller&#10;Composer  Lyricist: Rick James&#10;&#10;Auto-generated by YouTube.&#10;&#10;&#10;&quot;U Can't Touch This&quot; is a song co-written, produced and performed by MC Hammer from his 1990 album Please Hammer, Don't Hurt 'Em. It is considered to be his signature song.&#10;&#10;Along with Hammer, Rick James shares songwriting credits with Alonzo Miller because the song samples the prominent opening riff of &quot;Super Freak&quot;. It has been used or referenced in television shows, films, commercials and other forms of media. It has also received awards and recognitions.&#10;&#10;The song is notable as the winner of the Best R&amp;B Song and a Best Rap Solo Performance and the first rap song to be nominated for Record of the Year at the 33rd Annual Grammy Awards in 1991 as well as the Best Rap Video and Best Dance Video at the 1990 MTV Video Music Awards. It peaked at No. 1 in the Billboard Hot R&amp;B/Hip-Hop Singles &amp; Tracks and on the charts in several countries.&#10;&#10;The song samples the prominent opening riff of the Rick James song &quot;Super Freak&quot;, which is repeated throughout the recording. The lyrics describe Hammer as having &quot;toured around the world, from London to Bombay&quot; and as being &quot;magic on the mic&quot;, which he says coincides with James' &quot;beat that you can't touch&quot;. Additionally, the lyrics &quot;You can't touch this&quot; and &quot;Stop! Hammer time!&quot; became pop culture catchphrases. Hammertime was later used as the title of a reality show starring Hammer on the A&amp;E Network in the summer of 2009.&#10;&#10;The sample of &quot;Super Freak&quot; that forms the basis of the song led Rick James and other performers on the original record to file a lawsuit for infringement of copyright. The suit was settled out of court when Hammer agreed to credit James as a songwriter, effectively granting him millions of dollars in royalties.&#10;&#10;The song was first performed publicly on a late 1989 episode of The Arsenio Hall Show.&#10;&#10;Because the song was not initially released as a single, listeners had to purchase the album, which as a result, went on to sell more than 18 million copies, gaining multi-platinum certifications from the RIAA, as well as in other countries.&#10;&#10;Directed by Rupert Wainwright, a music video was produced to promote the single, showing Hammer doing some of his signature dances, such as &quot;The Running Man&quot; and the &quot;Hammer Dance&quot;. As of May 2021, the video now has over 620 million views on YouTube.&#10;&#10;Bill Coleman from Billboard commented, &quot;A Rick James classic paired with Hammer's distinctive rhyme styling has added up to a deserved smash.&quot; Whitney Pastorek from Entertainment Weekly wrote, &quot;The good-natured boast, laid over the hook of Rick James' 'Superfreak', proved irresistible. Hammer's hydraulic dance moves and outlandish fashions — harem pants and gold lamé, together at last! — were cartoonish&quot;.&#10;&#10;In April 1990 the song hit the Top 40. It also secured a Best R&amp;B Song and a Best Rap Solo Performance in 1991, a new category at the time and the first rap song to be nominated for Record of the Year. The single was a major success, reaching #1 on the Billboard Hot R&amp;B/Hip-Hop Singles &amp; Tracks and no. 8 on the Billboard Hot 100. The track also performed successfully in other parts of the world, peaking at no. 1 in Australia, Netherlands, New Zealand and Sweden, and no. 3 on the UK Singles Chart.&#10;&#10;In September 1990, the music video for the song won an MTV Video Music Award for Best Rap Video and Best Dance Video and was nominated for Best Male Video, Best Editing, and Best Choreography. In 1991, Kids Incorporated covered the song in the season 7 episode &quot;Pipe Dreams&quot;.&#10;&#10;In 1999, MTV's 100 Greatest Videos Ever Made included the song at No. 71. In October 2000, VH1's 100 Greatest Dance Songs included it at No. 88. In May 2001, VH1's 100 Greatest Videos included it at No. 59.&#10;&#10;In August 2005, the song was certified gold. In December 2007, VH1's 100 Greatest Songs of the '90s included it at No. 16. During 2008, it ranked as No. 26 on VH1's 100 Greatest Songs of Hip Hop.&#10;&#10;In October 2005, Blender ranked the song at number 196 in their list of Greatest Songs Since You Were Born.&#10;&#10;Record Company – Capitol Industries-EMI, Inc.&#10;Phonographic Copyright ℗ &amp; © – Capitol Records, Inc.&#10;&#10;#MCHammer #CantTouchThis #Remastered #HammerTime" title="M.C. Hammer - U Can't Touch This [Remastered In 4K] (Official Music Video)">
            <a:hlinkClick r:id="rId8"/>
          </p:cNvPr>
          <p:cNvPicPr preferRelativeResize="0"/>
          <p:nvPr/>
        </p:nvPicPr>
        <p:blipFill>
          <a:blip r:embed="rId9">
            <a:alphaModFix/>
          </a:blip>
          <a:stretch>
            <a:fillRect/>
          </a:stretch>
        </p:blipFill>
        <p:spPr>
          <a:xfrm>
            <a:off x="129950" y="1435000"/>
            <a:ext cx="2666837" cy="1946375"/>
          </a:xfrm>
          <a:prstGeom prst="rect">
            <a:avLst/>
          </a:prstGeom>
          <a:noFill/>
          <a:ln w="76200" cap="flat" cmpd="sng">
            <a:solidFill>
              <a:srgbClr val="FF0000"/>
            </a:solidFill>
            <a:prstDash val="solid"/>
            <a:round/>
            <a:headEnd type="none" w="sm" len="sm"/>
            <a:tailEnd type="none" w="sm" len="sm"/>
          </a:ln>
        </p:spPr>
      </p:pic>
      <p:pic>
        <p:nvPicPr>
          <p:cNvPr id="1760" name="Google Shape;1760;p219" descr="Music video by Ariana Grande performing “Touch It&quot;&#10;&#10;Taken from the album Dangerous Woman&#10;&#10;#ArianaGrande #TouchIt #MusicVideo&#10;&#10;If you liked this video please hit the &quot;Like&quot; button. The video was edited by me. Don't forget to subscribe for more.&#10;&#10;Lyrics:&#10;&#10;How do I make the phone ring?&#10;Why do I even care?&#10;How are you all around me when you're not really there?&#10;When you're not really there?&#10;How do I feel you on me when you're not on my skin?&#10;Why do you say you want me, then tell me &quot;I'm not coming in&quot;?&#10;Baby, just come on in&#10;'Cause every time I'm with you, I go into a zone&#10;And I remember all the places you wanna go&#10;Take me all the way&#10;Ain't nobody gonna touch it, touch it, touch it&#10;'Cause every time I see you, I don't wanna behave&#10;I'm tired of being patient, so let's pick up the pace&#10;Take me all the way&#10;Ain't nobody gonna touch it, touch it, touch it&#10;How do you know I'm breathing, when I'm holding my breath?&#10;Why don't we face the danger just for the night and forget?&#10;Baby, let's just forget&#10;Remind me why we're taking a break&#10;It's obviously insane&#10;'Cause we both know what we want&#10;So why don't we fall in love?&#10;Baby, let's fall in love&#10;'Cause every time I'm with you, I go into a zone&#10;And I remember all the places you wanna go&#10;Take me all the way&#10;Ain't nobody gonna touch it, touch it, touch it&#10;'Cause every time I see you, I don't wanna behave&#10;I'm tired of being patient, so let's pick up the pace&#10;Take me all the way&#10;Ain't nobody gonna touch it, touch it, touch it&#10;Oh, ain't nobody gonna touch it, touch it, touch it&#10;Baby, ain't nobody gonna touch it, touch it, touch it&#10;Baby, ain't nobody gonna touch it, touch it, touch it&#10;Ain't nobody gonna touch it&#10;Remind me why we're taking a break&#10;It's obviously insane&#10;'Cause we both know what we want&#10;So why don't we fall in love?&#10;Baby, let's be in love&#10;'Cause every time I'm with you, I go into a zone&#10;And I remember all the places you wanna go&#10;Take me all the way&#10;Ain't nobody gonna touch it, touch it, touch it&#10;'Cause every time I see you, I don't wanna behave&#10;I'm tired of being patient, so let's pick up the pace&#10;Take me all the way&#10;Ain't nobody gonna touch it, touch it, touch it&#10;Baby, ain't nobody gonna&#10;Baby, ain't nobody gonna&#10;Baby, ain't nobody gonna" title="Ariana Grande - Touch It (Music Video)">
            <a:hlinkClick r:id="rId10"/>
          </p:cNvPr>
          <p:cNvPicPr preferRelativeResize="0"/>
          <p:nvPr/>
        </p:nvPicPr>
        <p:blipFill>
          <a:blip r:embed="rId11">
            <a:alphaModFix/>
          </a:blip>
          <a:stretch>
            <a:fillRect/>
          </a:stretch>
        </p:blipFill>
        <p:spPr>
          <a:xfrm>
            <a:off x="6144575" y="1501159"/>
            <a:ext cx="2826900" cy="1814066"/>
          </a:xfrm>
          <a:prstGeom prst="rect">
            <a:avLst/>
          </a:prstGeom>
          <a:noFill/>
          <a:ln w="76200" cap="flat" cmpd="sng">
            <a:solidFill>
              <a:srgbClr val="00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58"/>
                                        </p:tgtEl>
                                        <p:attrNameLst>
                                          <p:attrName>style.visibility</p:attrName>
                                        </p:attrNameLst>
                                      </p:cBhvr>
                                      <p:to>
                                        <p:strVal val="visible"/>
                                      </p:to>
                                    </p:set>
                                    <p:animEffect transition="in" filter="fade">
                                      <p:cBhvr>
                                        <p:cTn id="7" dur="1000"/>
                                        <p:tgtEl>
                                          <p:spTgt spid="17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59"/>
                                        </p:tgtEl>
                                        <p:attrNameLst>
                                          <p:attrName>style.visibility</p:attrName>
                                        </p:attrNameLst>
                                      </p:cBhvr>
                                      <p:to>
                                        <p:strVal val="visible"/>
                                      </p:to>
                                    </p:set>
                                    <p:animEffect transition="in" filter="fade">
                                      <p:cBhvr>
                                        <p:cTn id="12" dur="1000"/>
                                        <p:tgtEl>
                                          <p:spTgt spid="175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60"/>
                                        </p:tgtEl>
                                        <p:attrNameLst>
                                          <p:attrName>style.visibility</p:attrName>
                                        </p:attrNameLst>
                                      </p:cBhvr>
                                      <p:to>
                                        <p:strVal val="visible"/>
                                      </p:to>
                                    </p:set>
                                    <p:animEffect transition="in" filter="fade">
                                      <p:cBhvr>
                                        <p:cTn id="17" dur="1000"/>
                                        <p:tgtEl>
                                          <p:spTgt spid="17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Shape 1764"/>
        <p:cNvGrpSpPr/>
        <p:nvPr/>
      </p:nvGrpSpPr>
      <p:grpSpPr>
        <a:xfrm>
          <a:off x="0" y="0"/>
          <a:ext cx="0" cy="0"/>
          <a:chOff x="0" y="0"/>
          <a:chExt cx="0" cy="0"/>
        </a:xfrm>
      </p:grpSpPr>
      <p:sp>
        <p:nvSpPr>
          <p:cNvPr id="1765" name="Google Shape;1765;p2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hit</a:t>
            </a:r>
            <a:endParaRPr b="1">
              <a:solidFill>
                <a:srgbClr val="222222"/>
              </a:solidFill>
              <a:highlight>
                <a:srgbClr val="FFFF00"/>
              </a:highlight>
            </a:endParaRPr>
          </a:p>
        </p:txBody>
      </p:sp>
      <p:sp>
        <p:nvSpPr>
          <p:cNvPr id="1766" name="Google Shape;1766;p220"/>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DIRECT ACTIONS (e.g. </a:t>
            </a:r>
            <a:r>
              <a:rPr lang="en" sz="1400" b="1">
                <a:solidFill>
                  <a:schemeClr val="dk1"/>
                </a:solidFill>
              </a:rPr>
              <a:t>hit </a:t>
            </a:r>
            <a:r>
              <a:rPr lang="en" sz="1400">
                <a:solidFill>
                  <a:schemeClr val="dk1"/>
                </a:solidFill>
              </a:rPr>
              <a:t>it (i.e. play it), </a:t>
            </a:r>
            <a:r>
              <a:rPr lang="en" sz="1400" b="1">
                <a:solidFill>
                  <a:schemeClr val="dk1"/>
                </a:solidFill>
              </a:rPr>
              <a:t>hit </a:t>
            </a:r>
            <a:r>
              <a:rPr lang="en" sz="1400">
                <a:solidFill>
                  <a:schemeClr val="dk1"/>
                </a:solidFill>
              </a:rPr>
              <a:t>ball, </a:t>
            </a:r>
            <a:r>
              <a:rPr lang="en" sz="1400" b="1">
                <a:solidFill>
                  <a:schemeClr val="dk1"/>
                </a:solidFill>
              </a:rPr>
              <a:t>hit </a:t>
            </a:r>
            <a:r>
              <a:rPr lang="en" sz="1400">
                <a:solidFill>
                  <a:schemeClr val="dk1"/>
                </a:solidFill>
              </a:rPr>
              <a:t>long, </a:t>
            </a:r>
            <a:r>
              <a:rPr lang="en" sz="1400" b="1">
                <a:solidFill>
                  <a:schemeClr val="dk1"/>
                </a:solidFill>
              </a:rPr>
              <a:t>hit </a:t>
            </a:r>
            <a:r>
              <a:rPr lang="en" sz="1400">
                <a:solidFill>
                  <a:schemeClr val="dk1"/>
                </a:solidFill>
              </a:rPr>
              <a:t>close)</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DESCRIBE (e.g. big </a:t>
            </a:r>
            <a:r>
              <a:rPr lang="en" sz="1400" b="1">
                <a:solidFill>
                  <a:schemeClr val="dk1"/>
                </a:solidFill>
              </a:rPr>
              <a:t>hit, </a:t>
            </a:r>
            <a:r>
              <a:rPr lang="en" sz="1400">
                <a:solidFill>
                  <a:schemeClr val="dk1"/>
                </a:solidFill>
              </a:rPr>
              <a:t>fast </a:t>
            </a:r>
            <a:r>
              <a:rPr lang="en" sz="1400" b="1">
                <a:solidFill>
                  <a:schemeClr val="dk1"/>
                </a:solidFill>
              </a:rPr>
              <a:t>hit</a:t>
            </a:r>
            <a:r>
              <a:rPr lang="en" sz="1400">
                <a:solidFill>
                  <a:schemeClr val="dk1"/>
                </a:solidFill>
              </a:rPr>
              <a:t>)</a:t>
            </a:r>
            <a:endParaRPr sz="1400" b="1">
              <a:solidFill>
                <a:schemeClr val="dk1"/>
              </a:solidFill>
            </a:endParaRPr>
          </a:p>
          <a:p>
            <a:pPr marL="0" lvl="0" indent="0" algn="l" rtl="0">
              <a:lnSpc>
                <a:spcPct val="115000"/>
              </a:lnSpc>
              <a:spcBef>
                <a:spcPts val="1200"/>
              </a:spcBef>
              <a:spcAft>
                <a:spcPts val="0"/>
              </a:spcAft>
              <a:buNone/>
            </a:pPr>
            <a:r>
              <a:rPr lang="en" sz="1400">
                <a:solidFill>
                  <a:schemeClr val="dk1"/>
                </a:solidFill>
              </a:rPr>
              <a:t>SHARE INFORMATION (e.g. boy </a:t>
            </a:r>
            <a:r>
              <a:rPr lang="en" sz="1400" b="1">
                <a:solidFill>
                  <a:schemeClr val="dk1"/>
                </a:solidFill>
              </a:rPr>
              <a:t>hit </a:t>
            </a:r>
            <a:r>
              <a:rPr lang="en" sz="1400">
                <a:solidFill>
                  <a:schemeClr val="dk1"/>
                </a:solidFill>
              </a:rPr>
              <a:t>ball, cat </a:t>
            </a:r>
            <a:r>
              <a:rPr lang="en" sz="1400" b="1">
                <a:solidFill>
                  <a:schemeClr val="dk1"/>
                </a:solidFill>
              </a:rPr>
              <a:t>hit </a:t>
            </a:r>
            <a:r>
              <a:rPr lang="en" sz="1400">
                <a:solidFill>
                  <a:schemeClr val="dk1"/>
                </a:solidFill>
              </a:rPr>
              <a:t>toy)</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SHARE AN IDEA (e.g. </a:t>
            </a:r>
            <a:r>
              <a:rPr lang="en" sz="1400" b="1">
                <a:solidFill>
                  <a:schemeClr val="dk1"/>
                </a:solidFill>
              </a:rPr>
              <a:t>hit </a:t>
            </a:r>
            <a:r>
              <a:rPr lang="en" sz="1400">
                <a:solidFill>
                  <a:schemeClr val="dk1"/>
                </a:solidFill>
              </a:rPr>
              <a:t>me (i.e. tell me))</a:t>
            </a:r>
            <a:endParaRPr sz="1400">
              <a:solidFill>
                <a:schemeClr val="dk1"/>
              </a:solidFill>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Shape 1770"/>
        <p:cNvGrpSpPr/>
        <p:nvPr/>
      </p:nvGrpSpPr>
      <p:grpSpPr>
        <a:xfrm>
          <a:off x="0" y="0"/>
          <a:ext cx="0" cy="0"/>
          <a:chOff x="0" y="0"/>
          <a:chExt cx="0" cy="0"/>
        </a:xfrm>
      </p:grpSpPr>
      <p:sp>
        <p:nvSpPr>
          <p:cNvPr id="1771" name="Google Shape;1771;p221"/>
          <p:cNvSpPr txBox="1">
            <a:spLocks noGrp="1"/>
          </p:cNvSpPr>
          <p:nvPr>
            <p:ph type="title"/>
          </p:nvPr>
        </p:nvSpPr>
        <p:spPr>
          <a:xfrm>
            <a:off x="2701000" y="139350"/>
            <a:ext cx="40344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What are they </a:t>
            </a:r>
            <a:r>
              <a:rPr lang="en" b="1">
                <a:solidFill>
                  <a:srgbClr val="222222"/>
                </a:solidFill>
                <a:highlight>
                  <a:srgbClr val="FFFF00"/>
                </a:highlight>
              </a:rPr>
              <a:t>hitting</a:t>
            </a:r>
            <a:r>
              <a:rPr lang="en" b="1"/>
              <a:t>?</a:t>
            </a:r>
            <a:endParaRPr b="1">
              <a:solidFill>
                <a:srgbClr val="222222"/>
              </a:solidFill>
              <a:highlight>
                <a:srgbClr val="FFFF00"/>
              </a:highlight>
            </a:endParaRPr>
          </a:p>
        </p:txBody>
      </p:sp>
      <p:sp>
        <p:nvSpPr>
          <p:cNvPr id="1772" name="Google Shape;1772;p221"/>
          <p:cNvSpPr txBox="1">
            <a:spLocks noGrp="1"/>
          </p:cNvSpPr>
          <p:nvPr>
            <p:ph type="title"/>
          </p:nvPr>
        </p:nvSpPr>
        <p:spPr>
          <a:xfrm>
            <a:off x="208550" y="4074325"/>
            <a:ext cx="27951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He _________.</a:t>
            </a:r>
            <a:endParaRPr b="1">
              <a:solidFill>
                <a:srgbClr val="222222"/>
              </a:solidFill>
              <a:highlight>
                <a:srgbClr val="FFFF00"/>
              </a:highlight>
            </a:endParaRPr>
          </a:p>
        </p:txBody>
      </p:sp>
      <p:sp>
        <p:nvSpPr>
          <p:cNvPr id="1773" name="Google Shape;1773;p221"/>
          <p:cNvSpPr txBox="1">
            <a:spLocks noGrp="1"/>
          </p:cNvSpPr>
          <p:nvPr>
            <p:ph type="title"/>
          </p:nvPr>
        </p:nvSpPr>
        <p:spPr>
          <a:xfrm>
            <a:off x="3003650" y="4074325"/>
            <a:ext cx="31122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The kittens _____.</a:t>
            </a:r>
            <a:endParaRPr b="1">
              <a:solidFill>
                <a:srgbClr val="222222"/>
              </a:solidFill>
              <a:highlight>
                <a:srgbClr val="FFFF00"/>
              </a:highlight>
            </a:endParaRPr>
          </a:p>
        </p:txBody>
      </p:sp>
      <p:sp>
        <p:nvSpPr>
          <p:cNvPr id="1774" name="Google Shape;1774;p221"/>
          <p:cNvSpPr txBox="1">
            <a:spLocks noGrp="1"/>
          </p:cNvSpPr>
          <p:nvPr>
            <p:ph type="title"/>
          </p:nvPr>
        </p:nvSpPr>
        <p:spPr>
          <a:xfrm>
            <a:off x="6220100" y="4074325"/>
            <a:ext cx="27951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 ____ the target.</a:t>
            </a:r>
            <a:endParaRPr b="1">
              <a:solidFill>
                <a:srgbClr val="222222"/>
              </a:solidFill>
              <a:highlight>
                <a:srgbClr val="FFFF00"/>
              </a:highlight>
            </a:endParaRPr>
          </a:p>
        </p:txBody>
      </p:sp>
      <p:pic>
        <p:nvPicPr>
          <p:cNvPr id="1775" name="Google Shape;1775;p221"/>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405376" y="787375"/>
            <a:ext cx="2295624" cy="3214875"/>
          </a:xfrm>
          <a:prstGeom prst="rect">
            <a:avLst/>
          </a:prstGeom>
          <a:noFill/>
          <a:ln w="19050" cap="flat" cmpd="sng">
            <a:solidFill>
              <a:schemeClr val="dk1"/>
            </a:solidFill>
            <a:prstDash val="solid"/>
            <a:round/>
            <a:headEnd type="none" w="sm" len="sm"/>
            <a:tailEnd type="none" w="sm" len="sm"/>
          </a:ln>
        </p:spPr>
      </p:pic>
      <p:sp>
        <p:nvSpPr>
          <p:cNvPr id="1776" name="Google Shape;1776;p221"/>
          <p:cNvSpPr txBox="1"/>
          <p:nvPr/>
        </p:nvSpPr>
        <p:spPr>
          <a:xfrm>
            <a:off x="271775" y="240325"/>
            <a:ext cx="9321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Keithjj</a:t>
            </a:r>
            <a:endParaRPr sz="800">
              <a:solidFill>
                <a:schemeClr val="dk1"/>
              </a:solidFill>
            </a:endParaRPr>
          </a:p>
        </p:txBody>
      </p:sp>
      <p:pic>
        <p:nvPicPr>
          <p:cNvPr id="1777" name="Google Shape;1777;p221"/>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3065437" y="1524900"/>
            <a:ext cx="2988626" cy="2104375"/>
          </a:xfrm>
          <a:prstGeom prst="rect">
            <a:avLst/>
          </a:prstGeom>
          <a:noFill/>
          <a:ln w="19050" cap="flat" cmpd="sng">
            <a:solidFill>
              <a:schemeClr val="dk1"/>
            </a:solidFill>
            <a:prstDash val="solid"/>
            <a:round/>
            <a:headEnd type="none" w="sm" len="sm"/>
            <a:tailEnd type="none" w="sm" len="sm"/>
          </a:ln>
        </p:spPr>
      </p:pic>
      <p:sp>
        <p:nvSpPr>
          <p:cNvPr id="1778" name="Google Shape;1778;p221"/>
          <p:cNvSpPr txBox="1"/>
          <p:nvPr/>
        </p:nvSpPr>
        <p:spPr>
          <a:xfrm>
            <a:off x="3157975" y="902925"/>
            <a:ext cx="10443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Michelle_Raponi</a:t>
            </a:r>
            <a:endParaRPr sz="800">
              <a:solidFill>
                <a:schemeClr val="dk1"/>
              </a:solidFill>
            </a:endParaRPr>
          </a:p>
        </p:txBody>
      </p:sp>
      <p:pic>
        <p:nvPicPr>
          <p:cNvPr id="1779" name="Google Shape;1779;p221"/>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6500648" y="1150162"/>
            <a:ext cx="2502752" cy="2660736"/>
          </a:xfrm>
          <a:prstGeom prst="rect">
            <a:avLst/>
          </a:prstGeom>
          <a:noFill/>
          <a:ln w="19050" cap="flat" cmpd="sng">
            <a:solidFill>
              <a:schemeClr val="dk1"/>
            </a:solidFill>
            <a:prstDash val="solid"/>
            <a:round/>
            <a:headEnd type="none" w="sm" len="sm"/>
            <a:tailEnd type="none" w="sm" len="sm"/>
          </a:ln>
        </p:spPr>
      </p:pic>
      <p:sp>
        <p:nvSpPr>
          <p:cNvPr id="1780" name="Google Shape;1780;p221"/>
          <p:cNvSpPr txBox="1"/>
          <p:nvPr/>
        </p:nvSpPr>
        <p:spPr>
          <a:xfrm>
            <a:off x="7342075" y="433350"/>
            <a:ext cx="10443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Mohamad_hasan</a:t>
            </a:r>
            <a:endParaRPr sz="800">
              <a:solidFill>
                <a:schemeClr val="dk1"/>
              </a:solidFill>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Shape 1784"/>
        <p:cNvGrpSpPr/>
        <p:nvPr/>
      </p:nvGrpSpPr>
      <p:grpSpPr>
        <a:xfrm>
          <a:off x="0" y="0"/>
          <a:ext cx="0" cy="0"/>
          <a:chOff x="0" y="0"/>
          <a:chExt cx="0" cy="0"/>
        </a:xfrm>
      </p:grpSpPr>
      <p:sp>
        <p:nvSpPr>
          <p:cNvPr id="1785" name="Google Shape;1785;p222"/>
          <p:cNvSpPr txBox="1">
            <a:spLocks noGrp="1"/>
          </p:cNvSpPr>
          <p:nvPr>
            <p:ph type="title"/>
          </p:nvPr>
        </p:nvSpPr>
        <p:spPr>
          <a:xfrm>
            <a:off x="1475400" y="139350"/>
            <a:ext cx="6193200" cy="658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Do you </a:t>
            </a:r>
            <a:r>
              <a:rPr lang="en" b="1">
                <a:solidFill>
                  <a:srgbClr val="222222"/>
                </a:solidFill>
                <a:highlight>
                  <a:srgbClr val="FFFF00"/>
                </a:highlight>
              </a:rPr>
              <a:t>hit</a:t>
            </a:r>
            <a:r>
              <a:rPr lang="en" b="1"/>
              <a:t> things when you’re angry?</a:t>
            </a:r>
            <a:endParaRPr b="1">
              <a:solidFill>
                <a:srgbClr val="222222"/>
              </a:solidFill>
              <a:highlight>
                <a:srgbClr val="FFFF00"/>
              </a:highlight>
            </a:endParaRPr>
          </a:p>
        </p:txBody>
      </p:sp>
      <p:sp>
        <p:nvSpPr>
          <p:cNvPr id="1786" name="Google Shape;1786;p222"/>
          <p:cNvSpPr/>
          <p:nvPr/>
        </p:nvSpPr>
        <p:spPr>
          <a:xfrm>
            <a:off x="256050" y="2571750"/>
            <a:ext cx="4477200" cy="896100"/>
          </a:xfrm>
          <a:prstGeom prst="wedgeRoundRectCallout">
            <a:avLst>
              <a:gd name="adj1" fmla="val -51523"/>
              <a:gd name="adj2" fmla="val 76459"/>
              <a:gd name="adj3"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900"/>
              <a:t>Yes, when I’m angry I hit ________.</a:t>
            </a:r>
            <a:endParaRPr sz="2900"/>
          </a:p>
        </p:txBody>
      </p:sp>
      <p:sp>
        <p:nvSpPr>
          <p:cNvPr id="1787" name="Google Shape;1787;p222"/>
          <p:cNvSpPr/>
          <p:nvPr/>
        </p:nvSpPr>
        <p:spPr>
          <a:xfrm>
            <a:off x="4108600" y="3907550"/>
            <a:ext cx="4477200" cy="896100"/>
          </a:xfrm>
          <a:prstGeom prst="wedgeRoundRectCallout">
            <a:avLst>
              <a:gd name="adj1" fmla="val 57126"/>
              <a:gd name="adj2" fmla="val 77653"/>
              <a:gd name="adj3" fmla="val 0"/>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900"/>
              <a:t>No, I don’t hit when I’m angry.</a:t>
            </a:r>
            <a:endParaRPr sz="2900"/>
          </a:p>
        </p:txBody>
      </p:sp>
      <p:sp>
        <p:nvSpPr>
          <p:cNvPr id="1788" name="Google Shape;1788;p222"/>
          <p:cNvSpPr txBox="1"/>
          <p:nvPr/>
        </p:nvSpPr>
        <p:spPr>
          <a:xfrm>
            <a:off x="7297150" y="691625"/>
            <a:ext cx="10443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MickeyLIT</a:t>
            </a:r>
            <a:endParaRPr sz="800">
              <a:solidFill>
                <a:schemeClr val="dk1"/>
              </a:solidFill>
            </a:endParaRPr>
          </a:p>
        </p:txBody>
      </p:sp>
      <p:sp>
        <p:nvSpPr>
          <p:cNvPr id="1789" name="Google Shape;1789;p222"/>
          <p:cNvSpPr/>
          <p:nvPr/>
        </p:nvSpPr>
        <p:spPr>
          <a:xfrm>
            <a:off x="5740950" y="1150000"/>
            <a:ext cx="2625900" cy="26055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790" name="Google Shape;1790;p222"/>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5741000" y="1150000"/>
            <a:ext cx="2625800" cy="2605500"/>
          </a:xfrm>
          <a:prstGeom prst="rect">
            <a:avLst/>
          </a:prstGeom>
          <a:noFill/>
          <a:ln>
            <a:noFill/>
          </a:ln>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Shape 1794"/>
        <p:cNvGrpSpPr/>
        <p:nvPr/>
      </p:nvGrpSpPr>
      <p:grpSpPr>
        <a:xfrm>
          <a:off x="0" y="0"/>
          <a:ext cx="0" cy="0"/>
          <a:chOff x="0" y="0"/>
          <a:chExt cx="0" cy="0"/>
        </a:xfrm>
      </p:grpSpPr>
      <p:sp>
        <p:nvSpPr>
          <p:cNvPr id="1795" name="Google Shape;1795;p223"/>
          <p:cNvSpPr txBox="1">
            <a:spLocks noGrp="1"/>
          </p:cNvSpPr>
          <p:nvPr>
            <p:ph type="title"/>
          </p:nvPr>
        </p:nvSpPr>
        <p:spPr>
          <a:xfrm>
            <a:off x="94575" y="202850"/>
            <a:ext cx="89952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120"/>
              <a:t>Sometimes when we feel </a:t>
            </a:r>
            <a:r>
              <a:rPr lang="en" sz="2120" b="1">
                <a:solidFill>
                  <a:schemeClr val="lt1"/>
                </a:solidFill>
                <a:highlight>
                  <a:srgbClr val="FFFF00"/>
                </a:highlight>
              </a:rPr>
              <a:t>angry</a:t>
            </a:r>
            <a:r>
              <a:rPr lang="en" sz="2120"/>
              <a:t>, we can-</a:t>
            </a:r>
            <a:r>
              <a:rPr lang="en" sz="2120">
                <a:solidFill>
                  <a:srgbClr val="FF0000"/>
                </a:solidFill>
              </a:rPr>
              <a:t>Stop</a:t>
            </a:r>
            <a:r>
              <a:rPr lang="en" sz="2120"/>
              <a:t>, </a:t>
            </a:r>
            <a:r>
              <a:rPr lang="en" sz="2120">
                <a:solidFill>
                  <a:srgbClr val="00FF00"/>
                </a:solidFill>
              </a:rPr>
              <a:t>Think</a:t>
            </a:r>
            <a:r>
              <a:rPr lang="en" sz="2120"/>
              <a:t> and </a:t>
            </a:r>
            <a:r>
              <a:rPr lang="en" sz="2120">
                <a:solidFill>
                  <a:srgbClr val="FF9900"/>
                </a:solidFill>
              </a:rPr>
              <a:t>Plan</a:t>
            </a:r>
            <a:r>
              <a:rPr lang="en" sz="2120"/>
              <a:t> what to do.</a:t>
            </a:r>
            <a:endParaRPr sz="2120"/>
          </a:p>
        </p:txBody>
      </p:sp>
      <p:sp>
        <p:nvSpPr>
          <p:cNvPr id="1796" name="Google Shape;1796;p223"/>
          <p:cNvSpPr txBox="1">
            <a:spLocks noGrp="1"/>
          </p:cNvSpPr>
          <p:nvPr>
            <p:ph type="body" idx="1"/>
          </p:nvPr>
        </p:nvSpPr>
        <p:spPr>
          <a:xfrm>
            <a:off x="311700" y="858025"/>
            <a:ext cx="8520600" cy="4036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000" b="1"/>
              <a:t>We can-</a:t>
            </a:r>
            <a:endParaRPr sz="2000" b="1"/>
          </a:p>
          <a:p>
            <a:pPr marL="0" lvl="0" indent="0" algn="l" rtl="0">
              <a:spcBef>
                <a:spcPts val="1200"/>
              </a:spcBef>
              <a:spcAft>
                <a:spcPts val="0"/>
              </a:spcAft>
              <a:buNone/>
            </a:pPr>
            <a:r>
              <a:rPr lang="en" sz="2200" b="1">
                <a:solidFill>
                  <a:srgbClr val="FF0000"/>
                </a:solidFill>
              </a:rPr>
              <a:t>STOP</a:t>
            </a:r>
            <a:endParaRPr sz="2200" b="1">
              <a:solidFill>
                <a:srgbClr val="FF0000"/>
              </a:solidFill>
            </a:endParaRPr>
          </a:p>
          <a:p>
            <a:pPr marL="0" lvl="0" indent="0" algn="l" rtl="0">
              <a:spcBef>
                <a:spcPts val="1200"/>
              </a:spcBef>
              <a:spcAft>
                <a:spcPts val="0"/>
              </a:spcAft>
              <a:buNone/>
            </a:pPr>
            <a:endParaRPr>
              <a:solidFill>
                <a:srgbClr val="FF0000"/>
              </a:solidFill>
            </a:endParaRPr>
          </a:p>
          <a:p>
            <a:pPr marL="0" lvl="0" indent="0" algn="l" rtl="0">
              <a:spcBef>
                <a:spcPts val="1200"/>
              </a:spcBef>
              <a:spcAft>
                <a:spcPts val="0"/>
              </a:spcAft>
              <a:buNone/>
            </a:pPr>
            <a:r>
              <a:rPr lang="en" sz="2200" b="1">
                <a:solidFill>
                  <a:srgbClr val="00FF00"/>
                </a:solidFill>
              </a:rPr>
              <a:t>THINK</a:t>
            </a:r>
            <a:r>
              <a:rPr lang="en">
                <a:solidFill>
                  <a:srgbClr val="00FF00"/>
                </a:solidFill>
              </a:rPr>
              <a:t> </a:t>
            </a:r>
            <a:endParaRPr>
              <a:solidFill>
                <a:srgbClr val="00FF00"/>
              </a:solidFill>
            </a:endParaRPr>
          </a:p>
          <a:p>
            <a:pPr marL="0" lvl="0" indent="0" algn="l" rtl="0">
              <a:spcBef>
                <a:spcPts val="1200"/>
              </a:spcBef>
              <a:spcAft>
                <a:spcPts val="0"/>
              </a:spcAft>
              <a:buNone/>
            </a:pPr>
            <a:r>
              <a:rPr lang="en"/>
              <a:t>&amp;</a:t>
            </a:r>
            <a:endParaRPr/>
          </a:p>
          <a:p>
            <a:pPr marL="0" lvl="0" indent="0" algn="l" rtl="0">
              <a:spcBef>
                <a:spcPts val="1200"/>
              </a:spcBef>
              <a:spcAft>
                <a:spcPts val="0"/>
              </a:spcAft>
              <a:buNone/>
            </a:pPr>
            <a:r>
              <a:rPr lang="en" sz="2200" b="1">
                <a:solidFill>
                  <a:srgbClr val="FF9900"/>
                </a:solidFill>
              </a:rPr>
              <a:t>PLAN</a:t>
            </a:r>
            <a:r>
              <a:rPr lang="en"/>
              <a:t>…what to do next?</a:t>
            </a:r>
            <a:endParaRPr/>
          </a:p>
          <a:p>
            <a:pPr marL="0" lvl="0" indent="0" algn="l" rtl="0">
              <a:spcBef>
                <a:spcPts val="1200"/>
              </a:spcBef>
              <a:spcAft>
                <a:spcPts val="0"/>
              </a:spcAft>
              <a:buNone/>
            </a:pPr>
            <a:endParaRPr/>
          </a:p>
          <a:p>
            <a:pPr marL="0" lvl="0" indent="0" algn="l" rtl="0">
              <a:spcBef>
                <a:spcPts val="1200"/>
              </a:spcBef>
              <a:spcAft>
                <a:spcPts val="1200"/>
              </a:spcAft>
              <a:buNone/>
            </a:pPr>
            <a:endParaRPr>
              <a:solidFill>
                <a:schemeClr val="dk1"/>
              </a:solidFill>
            </a:endParaRPr>
          </a:p>
        </p:txBody>
      </p:sp>
      <p:pic>
        <p:nvPicPr>
          <p:cNvPr id="1797" name="Google Shape;1797;p223"/>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970250" y="1227075"/>
            <a:ext cx="851575" cy="851575"/>
          </a:xfrm>
          <a:prstGeom prst="rect">
            <a:avLst/>
          </a:prstGeom>
          <a:noFill/>
          <a:ln>
            <a:noFill/>
          </a:ln>
        </p:spPr>
      </p:pic>
      <p:pic>
        <p:nvPicPr>
          <p:cNvPr id="1798" name="Google Shape;1798;p223"/>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1970250" y="2299513"/>
            <a:ext cx="851575" cy="851575"/>
          </a:xfrm>
          <a:prstGeom prst="rect">
            <a:avLst/>
          </a:prstGeom>
          <a:noFill/>
          <a:ln>
            <a:noFill/>
          </a:ln>
        </p:spPr>
      </p:pic>
      <p:pic>
        <p:nvPicPr>
          <p:cNvPr id="1799" name="Google Shape;1799;p223"/>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3462075" y="2937975"/>
            <a:ext cx="1209925" cy="1209925"/>
          </a:xfrm>
          <a:prstGeom prst="rect">
            <a:avLst/>
          </a:prstGeom>
          <a:noFill/>
          <a:ln>
            <a:noFill/>
          </a:ln>
        </p:spPr>
      </p:pic>
      <p:sp>
        <p:nvSpPr>
          <p:cNvPr id="1800" name="Google Shape;1800;p223"/>
          <p:cNvSpPr txBox="1"/>
          <p:nvPr/>
        </p:nvSpPr>
        <p:spPr>
          <a:xfrm>
            <a:off x="4796050" y="976425"/>
            <a:ext cx="4097700" cy="3981900"/>
          </a:xfrm>
          <a:prstGeom prst="rect">
            <a:avLst/>
          </a:prstGeom>
          <a:noFill/>
          <a:ln w="7620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800">
                <a:solidFill>
                  <a:srgbClr val="FFFF00"/>
                </a:solidFill>
              </a:rPr>
              <a:t>When we Stop and Think we can</a:t>
            </a:r>
            <a:r>
              <a:rPr lang="en" sz="1800">
                <a:solidFill>
                  <a:schemeClr val="lt2"/>
                </a:solidFill>
              </a:rPr>
              <a:t> </a:t>
            </a:r>
            <a:r>
              <a:rPr lang="en" sz="1800">
                <a:solidFill>
                  <a:srgbClr val="FFFF00"/>
                </a:solidFill>
              </a:rPr>
              <a:t>calm down or take a break by</a:t>
            </a:r>
            <a:r>
              <a:rPr lang="en" sz="1800">
                <a:solidFill>
                  <a:schemeClr val="lt2"/>
                </a:solidFill>
              </a:rPr>
              <a:t>:</a:t>
            </a:r>
            <a:endParaRPr sz="1800">
              <a:solidFill>
                <a:schemeClr val="lt2"/>
              </a:solidFill>
            </a:endParaRPr>
          </a:p>
          <a:p>
            <a:pPr marL="0" lvl="0" indent="0" algn="l" rtl="0">
              <a:spcBef>
                <a:spcPts val="0"/>
              </a:spcBef>
              <a:spcAft>
                <a:spcPts val="0"/>
              </a:spcAft>
              <a:buNone/>
            </a:pPr>
            <a:endParaRPr sz="1800">
              <a:solidFill>
                <a:schemeClr val="lt2"/>
              </a:solidFill>
            </a:endParaRPr>
          </a:p>
          <a:p>
            <a:pPr marL="457200" lvl="0" indent="-342900" algn="l" rtl="0">
              <a:spcBef>
                <a:spcPts val="0"/>
              </a:spcBef>
              <a:spcAft>
                <a:spcPts val="0"/>
              </a:spcAft>
              <a:buClr>
                <a:schemeClr val="lt2"/>
              </a:buClr>
              <a:buSzPts val="1800"/>
              <a:buChar char="●"/>
            </a:pPr>
            <a:r>
              <a:rPr lang="en" sz="1800">
                <a:solidFill>
                  <a:schemeClr val="lt2"/>
                </a:solidFill>
              </a:rPr>
              <a:t>Taking a walk</a:t>
            </a:r>
            <a:endParaRPr sz="1800">
              <a:solidFill>
                <a:schemeClr val="lt2"/>
              </a:solidFill>
            </a:endParaRPr>
          </a:p>
          <a:p>
            <a:pPr marL="457200" lvl="0" indent="-342900" algn="l" rtl="0">
              <a:spcBef>
                <a:spcPts val="0"/>
              </a:spcBef>
              <a:spcAft>
                <a:spcPts val="0"/>
              </a:spcAft>
              <a:buClr>
                <a:schemeClr val="lt2"/>
              </a:buClr>
              <a:buSzPts val="1800"/>
              <a:buChar char="●"/>
            </a:pPr>
            <a:r>
              <a:rPr lang="en" sz="1800">
                <a:solidFill>
                  <a:schemeClr val="lt2"/>
                </a:solidFill>
              </a:rPr>
              <a:t>Listening to music</a:t>
            </a:r>
            <a:endParaRPr sz="1800">
              <a:solidFill>
                <a:schemeClr val="lt2"/>
              </a:solidFill>
            </a:endParaRPr>
          </a:p>
          <a:p>
            <a:pPr marL="457200" lvl="0" indent="-342900" algn="l" rtl="0">
              <a:spcBef>
                <a:spcPts val="0"/>
              </a:spcBef>
              <a:spcAft>
                <a:spcPts val="0"/>
              </a:spcAft>
              <a:buClr>
                <a:schemeClr val="lt2"/>
              </a:buClr>
              <a:buSzPts val="1800"/>
              <a:buChar char="●"/>
            </a:pPr>
            <a:r>
              <a:rPr lang="en" sz="1800">
                <a:solidFill>
                  <a:schemeClr val="lt2"/>
                </a:solidFill>
              </a:rPr>
              <a:t>Talk to a friend teacher or parent</a:t>
            </a:r>
            <a:endParaRPr sz="1800">
              <a:solidFill>
                <a:schemeClr val="lt2"/>
              </a:solidFill>
            </a:endParaRPr>
          </a:p>
          <a:p>
            <a:pPr marL="457200" lvl="0" indent="-342900" algn="l" rtl="0">
              <a:spcBef>
                <a:spcPts val="0"/>
              </a:spcBef>
              <a:spcAft>
                <a:spcPts val="0"/>
              </a:spcAft>
              <a:buClr>
                <a:schemeClr val="lt2"/>
              </a:buClr>
              <a:buSzPts val="1800"/>
              <a:buChar char="●"/>
            </a:pPr>
            <a:r>
              <a:rPr lang="en" sz="1800">
                <a:solidFill>
                  <a:schemeClr val="lt2"/>
                </a:solidFill>
              </a:rPr>
              <a:t>Read </a:t>
            </a:r>
            <a:endParaRPr sz="1800">
              <a:solidFill>
                <a:schemeClr val="lt2"/>
              </a:solidFill>
            </a:endParaRPr>
          </a:p>
          <a:p>
            <a:pPr marL="457200" lvl="0" indent="-342900" algn="l" rtl="0">
              <a:spcBef>
                <a:spcPts val="0"/>
              </a:spcBef>
              <a:spcAft>
                <a:spcPts val="0"/>
              </a:spcAft>
              <a:buClr>
                <a:schemeClr val="lt2"/>
              </a:buClr>
              <a:buSzPts val="1800"/>
              <a:buChar char="●"/>
            </a:pPr>
            <a:r>
              <a:rPr lang="en" sz="1800">
                <a:solidFill>
                  <a:schemeClr val="lt2"/>
                </a:solidFill>
              </a:rPr>
              <a:t>Taking a run</a:t>
            </a:r>
            <a:endParaRPr sz="1800">
              <a:solidFill>
                <a:schemeClr val="lt2"/>
              </a:solidFill>
            </a:endParaRPr>
          </a:p>
          <a:p>
            <a:pPr marL="457200" lvl="0" indent="-342900" algn="l" rtl="0">
              <a:spcBef>
                <a:spcPts val="0"/>
              </a:spcBef>
              <a:spcAft>
                <a:spcPts val="0"/>
              </a:spcAft>
              <a:buClr>
                <a:schemeClr val="lt2"/>
              </a:buClr>
              <a:buSzPts val="1800"/>
              <a:buChar char="●"/>
            </a:pPr>
            <a:r>
              <a:rPr lang="en" sz="1800">
                <a:solidFill>
                  <a:schemeClr val="lt2"/>
                </a:solidFill>
              </a:rPr>
              <a:t>Watch a funny video</a:t>
            </a:r>
            <a:endParaRPr sz="1800">
              <a:solidFill>
                <a:schemeClr val="lt2"/>
              </a:solidFill>
            </a:endParaRPr>
          </a:p>
          <a:p>
            <a:pPr marL="457200" lvl="0" indent="-342900" algn="l" rtl="0">
              <a:spcBef>
                <a:spcPts val="0"/>
              </a:spcBef>
              <a:spcAft>
                <a:spcPts val="0"/>
              </a:spcAft>
              <a:buClr>
                <a:schemeClr val="lt2"/>
              </a:buClr>
              <a:buSzPts val="1800"/>
              <a:buChar char="●"/>
            </a:pPr>
            <a:r>
              <a:rPr lang="en" sz="1800">
                <a:solidFill>
                  <a:schemeClr val="lt2"/>
                </a:solidFill>
              </a:rPr>
              <a:t>Writing in a journal</a:t>
            </a:r>
            <a:endParaRPr sz="1800">
              <a:solidFill>
                <a:schemeClr val="lt2"/>
              </a:solidFill>
            </a:endParaRPr>
          </a:p>
          <a:p>
            <a:pPr marL="0" lvl="0" indent="0" algn="l" rtl="0">
              <a:spcBef>
                <a:spcPts val="0"/>
              </a:spcBef>
              <a:spcAft>
                <a:spcPts val="0"/>
              </a:spcAft>
              <a:buNone/>
            </a:pPr>
            <a:endParaRPr sz="1800">
              <a:solidFill>
                <a:schemeClr val="lt2"/>
              </a:solidFill>
            </a:endParaRPr>
          </a:p>
          <a:p>
            <a:pPr marL="0" lvl="0" indent="0" algn="l" rtl="0">
              <a:lnSpc>
                <a:spcPct val="115000"/>
              </a:lnSpc>
              <a:spcBef>
                <a:spcPts val="0"/>
              </a:spcBef>
              <a:spcAft>
                <a:spcPts val="0"/>
              </a:spcAft>
              <a:buNone/>
            </a:pPr>
            <a:r>
              <a:rPr lang="en" sz="1800">
                <a:solidFill>
                  <a:srgbClr val="FF9900"/>
                </a:solidFill>
              </a:rPr>
              <a:t>What other ideas do you have?</a:t>
            </a:r>
            <a:endParaRPr sz="1800">
              <a:solidFill>
                <a:srgbClr val="FF9900"/>
              </a:solidFill>
            </a:endParaRPr>
          </a:p>
          <a:p>
            <a:pPr marL="0" lvl="0" indent="0" algn="l" rtl="0">
              <a:spcBef>
                <a:spcPts val="1200"/>
              </a:spcBef>
              <a:spcAft>
                <a:spcPts val="0"/>
              </a:spcAft>
              <a:buNone/>
            </a:pPr>
            <a:endParaRPr sz="1800">
              <a:solidFill>
                <a:schemeClr val="lt2"/>
              </a:solidFill>
            </a:endParaRPr>
          </a:p>
        </p:txBody>
      </p:sp>
      <p:pic>
        <p:nvPicPr>
          <p:cNvPr id="1801" name="Google Shape;1801;p223"/>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161250" y="4534550"/>
            <a:ext cx="525901" cy="504000"/>
          </a:xfrm>
          <a:prstGeom prst="rect">
            <a:avLst/>
          </a:prstGeom>
          <a:noFill/>
          <a:ln>
            <a:noFill/>
          </a:ln>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Shape 1805"/>
        <p:cNvGrpSpPr/>
        <p:nvPr/>
      </p:nvGrpSpPr>
      <p:grpSpPr>
        <a:xfrm>
          <a:off x="0" y="0"/>
          <a:ext cx="0" cy="0"/>
          <a:chOff x="0" y="0"/>
          <a:chExt cx="0" cy="0"/>
        </a:xfrm>
      </p:grpSpPr>
      <p:sp>
        <p:nvSpPr>
          <p:cNvPr id="1806" name="Google Shape;1806;p224"/>
          <p:cNvSpPr txBox="1">
            <a:spLocks noGrp="1"/>
          </p:cNvSpPr>
          <p:nvPr>
            <p:ph type="title"/>
          </p:nvPr>
        </p:nvSpPr>
        <p:spPr>
          <a:xfrm>
            <a:off x="518213" y="256350"/>
            <a:ext cx="7350000" cy="691800"/>
          </a:xfrm>
          <a:prstGeom prst="rect">
            <a:avLst/>
          </a:prstGeom>
        </p:spPr>
        <p:txBody>
          <a:bodyPr spcFirstLastPara="1" wrap="square" lIns="91425" tIns="91425" rIns="91425" bIns="91425" anchor="t" anchorCtr="0">
            <a:noAutofit/>
          </a:bodyPr>
          <a:lstStyle/>
          <a:p>
            <a:pPr marL="457200" lvl="0" indent="0" algn="ctr" rtl="0">
              <a:spcBef>
                <a:spcPts val="0"/>
              </a:spcBef>
              <a:spcAft>
                <a:spcPts val="0"/>
              </a:spcAft>
              <a:buNone/>
            </a:pPr>
            <a:r>
              <a:rPr lang="en" sz="2320" b="1"/>
              <a:t>Let’s watch this video and when you’re ready for me to press play, say “</a:t>
            </a:r>
            <a:r>
              <a:rPr lang="en" sz="2320" b="1">
                <a:solidFill>
                  <a:srgbClr val="222222"/>
                </a:solidFill>
                <a:highlight>
                  <a:srgbClr val="FFFF00"/>
                </a:highlight>
              </a:rPr>
              <a:t>Hit it!</a:t>
            </a:r>
            <a:r>
              <a:rPr lang="en" sz="2320" b="1"/>
              <a:t>”!</a:t>
            </a:r>
            <a:endParaRPr sz="2320" b="1"/>
          </a:p>
        </p:txBody>
      </p:sp>
      <p:pic>
        <p:nvPicPr>
          <p:cNvPr id="1807" name="Google Shape;1807;p224" descr="Minions Full Animated Short Film &quot;The Competition&quot; HD" title="Minions Full Animated Short Film &quot;The Competition&quot; HD">
            <a:hlinkClick r:id="rId3"/>
          </p:cNvPr>
          <p:cNvPicPr preferRelativeResize="0"/>
          <p:nvPr/>
        </p:nvPicPr>
        <p:blipFill>
          <a:blip r:embed="rId4">
            <a:alphaModFix/>
          </a:blip>
          <a:stretch>
            <a:fillRect/>
          </a:stretch>
        </p:blipFill>
        <p:spPr>
          <a:xfrm>
            <a:off x="2489213" y="1251775"/>
            <a:ext cx="3408025" cy="2556025"/>
          </a:xfrm>
          <a:prstGeom prst="rect">
            <a:avLst/>
          </a:prstGeom>
          <a:noFill/>
          <a:ln w="19050" cap="flat" cmpd="sng">
            <a:solidFill>
              <a:schemeClr val="dk1"/>
            </a:solidFill>
            <a:prstDash val="solid"/>
            <a:round/>
            <a:headEnd type="none" w="sm" len="sm"/>
            <a:tailEnd type="none" w="sm" len="sm"/>
          </a:ln>
        </p:spPr>
      </p:pic>
      <p:sp>
        <p:nvSpPr>
          <p:cNvPr id="1808" name="Google Shape;1808;p224"/>
          <p:cNvSpPr txBox="1"/>
          <p:nvPr/>
        </p:nvSpPr>
        <p:spPr>
          <a:xfrm>
            <a:off x="4471925" y="1857500"/>
            <a:ext cx="78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809" name="Google Shape;1809;p224"/>
          <p:cNvSpPr txBox="1"/>
          <p:nvPr/>
        </p:nvSpPr>
        <p:spPr>
          <a:xfrm>
            <a:off x="1630025" y="4111425"/>
            <a:ext cx="5390700" cy="771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Minions Full Animated Short Film "The Competition" HD</a:t>
            </a:r>
            <a:endParaRPr sz="1100">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https://www.youtube.com/watch?v=W7LWny6c4wI&amp;t=3s&amp;ab_channel=ZeroMedia</a:t>
            </a:r>
            <a:endParaRPr sz="1100">
              <a:solidFill>
                <a:schemeClr val="dk1"/>
              </a:solidFill>
            </a:endParaRPr>
          </a:p>
          <a:p>
            <a:pPr marL="0" lvl="0" indent="0" algn="l" rtl="0">
              <a:spcBef>
                <a:spcPts val="0"/>
              </a:spcBef>
              <a:spcAft>
                <a:spcPts val="0"/>
              </a:spcAft>
              <a:buNone/>
            </a:pPr>
            <a:r>
              <a:rPr lang="en" sz="1100">
                <a:solidFill>
                  <a:schemeClr val="dk1"/>
                </a:solidFill>
              </a:rPr>
              <a:t>Courtesy of Zero Media</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07"/>
                                        </p:tgtEl>
                                        <p:attrNameLst>
                                          <p:attrName>style.visibility</p:attrName>
                                        </p:attrNameLst>
                                      </p:cBhvr>
                                      <p:to>
                                        <p:strVal val="visible"/>
                                      </p:to>
                                    </p:set>
                                    <p:animEffect transition="in" filter="fade">
                                      <p:cBhvr>
                                        <p:cTn id="7" dur="1000"/>
                                        <p:tgtEl>
                                          <p:spTgt spid="18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Shape 1813"/>
        <p:cNvGrpSpPr/>
        <p:nvPr/>
      </p:nvGrpSpPr>
      <p:grpSpPr>
        <a:xfrm>
          <a:off x="0" y="0"/>
          <a:ext cx="0" cy="0"/>
          <a:chOff x="0" y="0"/>
          <a:chExt cx="0" cy="0"/>
        </a:xfrm>
      </p:grpSpPr>
      <p:sp>
        <p:nvSpPr>
          <p:cNvPr id="1814" name="Google Shape;1814;p2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chemeClr val="lt1"/>
                </a:solidFill>
                <a:highlight>
                  <a:srgbClr val="FFFF00"/>
                </a:highlight>
              </a:rPr>
              <a:t>hold</a:t>
            </a:r>
            <a:endParaRPr b="1">
              <a:solidFill>
                <a:schemeClr val="lt1"/>
              </a:solidFill>
              <a:highlight>
                <a:srgbClr val="FFFF00"/>
              </a:highlight>
            </a:endParaRPr>
          </a:p>
        </p:txBody>
      </p:sp>
      <p:sp>
        <p:nvSpPr>
          <p:cNvPr id="1815" name="Google Shape;1815;p225"/>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sz="1400">
                <a:solidFill>
                  <a:schemeClr val="dk1"/>
                </a:solidFill>
              </a:rPr>
              <a:t>COMMENT: (e.g. You can </a:t>
            </a:r>
            <a:r>
              <a:rPr lang="en" sz="1400" b="1">
                <a:solidFill>
                  <a:schemeClr val="dk1"/>
                </a:solidFill>
              </a:rPr>
              <a:t>hold</a:t>
            </a:r>
            <a:r>
              <a:rPr lang="en" sz="1400">
                <a:solidFill>
                  <a:schemeClr val="dk1"/>
                </a:solidFill>
              </a:rPr>
              <a:t> out for the right job.)</a:t>
            </a:r>
            <a:endParaRPr sz="1400">
              <a:solidFill>
                <a:schemeClr val="dk1"/>
              </a:solidFill>
            </a:endParaRPr>
          </a:p>
          <a:p>
            <a:pPr marL="0" lvl="0" indent="0" algn="l" rtl="0">
              <a:lnSpc>
                <a:spcPct val="150000"/>
              </a:lnSpc>
              <a:spcBef>
                <a:spcPts val="0"/>
              </a:spcBef>
              <a:spcAft>
                <a:spcPts val="0"/>
              </a:spcAft>
              <a:buNone/>
            </a:pPr>
            <a:r>
              <a:rPr lang="en" sz="1400">
                <a:solidFill>
                  <a:schemeClr val="dk1"/>
                </a:solidFill>
              </a:rPr>
              <a:t>REQUEST: (e.g. Can I hold the baby?)</a:t>
            </a:r>
            <a:endParaRPr sz="1400">
              <a:solidFill>
                <a:schemeClr val="dk1"/>
              </a:solidFill>
            </a:endParaRPr>
          </a:p>
          <a:p>
            <a:pPr marL="0" lvl="0" indent="0" algn="l" rtl="0">
              <a:lnSpc>
                <a:spcPct val="150000"/>
              </a:lnSpc>
              <a:spcBef>
                <a:spcPts val="0"/>
              </a:spcBef>
              <a:spcAft>
                <a:spcPts val="0"/>
              </a:spcAft>
              <a:buNone/>
            </a:pPr>
            <a:r>
              <a:rPr lang="en" sz="1400">
                <a:solidFill>
                  <a:schemeClr val="dk1"/>
                </a:solidFill>
              </a:rPr>
              <a:t>COMMAND: (e.g.</a:t>
            </a:r>
            <a:r>
              <a:rPr lang="en" sz="1400" b="1">
                <a:solidFill>
                  <a:schemeClr val="dk1"/>
                </a:solidFill>
              </a:rPr>
              <a:t> Hold</a:t>
            </a:r>
            <a:r>
              <a:rPr lang="en" sz="1400">
                <a:solidFill>
                  <a:schemeClr val="dk1"/>
                </a:solidFill>
              </a:rPr>
              <a:t> the bags, please. Or </a:t>
            </a:r>
            <a:r>
              <a:rPr lang="en" sz="1400" b="1">
                <a:solidFill>
                  <a:schemeClr val="dk1"/>
                </a:solidFill>
              </a:rPr>
              <a:t>Hold </a:t>
            </a:r>
            <a:r>
              <a:rPr lang="en" sz="1400">
                <a:solidFill>
                  <a:schemeClr val="dk1"/>
                </a:solidFill>
              </a:rPr>
              <a:t>your head up with pride.)</a:t>
            </a:r>
            <a:endParaRPr sz="1400">
              <a:solidFill>
                <a:schemeClr val="dk1"/>
              </a:solidFill>
            </a:endParaRPr>
          </a:p>
          <a:p>
            <a:pPr marL="0" lvl="0" indent="0" algn="l" rtl="0">
              <a:lnSpc>
                <a:spcPct val="150000"/>
              </a:lnSpc>
              <a:spcBef>
                <a:spcPts val="0"/>
              </a:spcBef>
              <a:spcAft>
                <a:spcPts val="0"/>
              </a:spcAft>
              <a:buNone/>
            </a:pPr>
            <a:r>
              <a:rPr lang="en" sz="1400">
                <a:solidFill>
                  <a:schemeClr val="dk1"/>
                </a:solidFill>
              </a:rPr>
              <a:t>ANSWER QUESTIONS: (e.g. How are you h</a:t>
            </a:r>
            <a:r>
              <a:rPr lang="en" sz="1400" b="1">
                <a:solidFill>
                  <a:schemeClr val="dk1"/>
                </a:solidFill>
              </a:rPr>
              <a:t>olding</a:t>
            </a:r>
            <a:r>
              <a:rPr lang="en" sz="1400">
                <a:solidFill>
                  <a:schemeClr val="dk1"/>
                </a:solidFill>
              </a:rPr>
              <a:t> up?)</a:t>
            </a:r>
            <a:endParaRPr sz="1400">
              <a:solidFill>
                <a:schemeClr val="dk1"/>
              </a:solidFill>
            </a:endParaRPr>
          </a:p>
          <a:p>
            <a:pPr marL="0" lvl="0" indent="0" algn="l" rtl="0">
              <a:lnSpc>
                <a:spcPct val="150000"/>
              </a:lnSpc>
              <a:spcBef>
                <a:spcPts val="0"/>
              </a:spcBef>
              <a:spcAft>
                <a:spcPts val="0"/>
              </a:spcAft>
              <a:buNone/>
            </a:pPr>
            <a:r>
              <a:rPr lang="en" sz="1400">
                <a:solidFill>
                  <a:schemeClr val="dk1"/>
                </a:solidFill>
              </a:rPr>
              <a:t>ASK QUESTIONS (e.g. Did you have to </a:t>
            </a:r>
            <a:r>
              <a:rPr lang="en" sz="1400" b="1">
                <a:solidFill>
                  <a:schemeClr val="dk1"/>
                </a:solidFill>
              </a:rPr>
              <a:t>hold </a:t>
            </a:r>
            <a:r>
              <a:rPr lang="en" sz="1400">
                <a:solidFill>
                  <a:schemeClr val="dk1"/>
                </a:solidFill>
              </a:rPr>
              <a:t>your tongue and not say what you wanted?)</a:t>
            </a:r>
            <a:endParaRPr sz="1400">
              <a:solidFill>
                <a:schemeClr val="dk1"/>
              </a:solidFill>
            </a:endParaRPr>
          </a:p>
          <a:p>
            <a:pPr marL="0" lvl="0" indent="0" algn="l" rtl="0">
              <a:lnSpc>
                <a:spcPct val="150000"/>
              </a:lnSpc>
              <a:spcBef>
                <a:spcPts val="0"/>
              </a:spcBef>
              <a:spcAft>
                <a:spcPts val="0"/>
              </a:spcAft>
              <a:buNone/>
            </a:pPr>
            <a:r>
              <a:rPr lang="en" sz="1400">
                <a:solidFill>
                  <a:schemeClr val="dk1"/>
                </a:solidFill>
              </a:rPr>
              <a:t>COMPLAIN (e.g. I don’t want to </a:t>
            </a:r>
            <a:r>
              <a:rPr lang="en" sz="1400" b="1">
                <a:solidFill>
                  <a:schemeClr val="dk1"/>
                </a:solidFill>
              </a:rPr>
              <a:t>hold </a:t>
            </a:r>
            <a:r>
              <a:rPr lang="en" sz="1400">
                <a:solidFill>
                  <a:schemeClr val="dk1"/>
                </a:solidFill>
              </a:rPr>
              <a:t>this.)</a:t>
            </a:r>
            <a:endParaRPr sz="1400">
              <a:solidFill>
                <a:schemeClr val="dk1"/>
              </a:solidFill>
            </a:endParaRPr>
          </a:p>
          <a:p>
            <a:pPr marL="0" lvl="0" indent="0" algn="l" rtl="0">
              <a:lnSpc>
                <a:spcPct val="150000"/>
              </a:lnSpc>
              <a:spcBef>
                <a:spcPts val="0"/>
              </a:spcBef>
              <a:spcAft>
                <a:spcPts val="0"/>
              </a:spcAft>
              <a:buNone/>
            </a:pPr>
            <a:r>
              <a:rPr lang="en" sz="1400">
                <a:solidFill>
                  <a:schemeClr val="dk1"/>
                </a:solidFill>
              </a:rPr>
              <a:t>DIRECT ACTION: (e.g.  Please </a:t>
            </a:r>
            <a:r>
              <a:rPr lang="en" sz="1400" b="1">
                <a:solidFill>
                  <a:schemeClr val="dk1"/>
                </a:solidFill>
              </a:rPr>
              <a:t>hold</a:t>
            </a:r>
            <a:r>
              <a:rPr lang="en" sz="1400">
                <a:solidFill>
                  <a:schemeClr val="dk1"/>
                </a:solidFill>
              </a:rPr>
              <a:t> the baby.)</a:t>
            </a:r>
            <a:endParaRPr sz="1400">
              <a:solidFill>
                <a:schemeClr val="dk1"/>
              </a:solidFill>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Shape 1819"/>
        <p:cNvGrpSpPr/>
        <p:nvPr/>
      </p:nvGrpSpPr>
      <p:grpSpPr>
        <a:xfrm>
          <a:off x="0" y="0"/>
          <a:ext cx="0" cy="0"/>
          <a:chOff x="0" y="0"/>
          <a:chExt cx="0" cy="0"/>
        </a:xfrm>
      </p:grpSpPr>
      <p:sp>
        <p:nvSpPr>
          <p:cNvPr id="1820" name="Google Shape;1820;p2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lnSpc>
                <a:spcPct val="115000"/>
              </a:lnSpc>
              <a:spcBef>
                <a:spcPts val="1200"/>
              </a:spcBef>
              <a:spcAft>
                <a:spcPts val="1200"/>
              </a:spcAft>
              <a:buNone/>
            </a:pPr>
            <a:r>
              <a:rPr lang="en" sz="2555" b="1">
                <a:solidFill>
                  <a:schemeClr val="lt1"/>
                </a:solidFill>
              </a:rPr>
              <a:t>Let’s read a book about Gaming.</a:t>
            </a:r>
            <a:endParaRPr sz="3955"/>
          </a:p>
        </p:txBody>
      </p:sp>
      <p:sp>
        <p:nvSpPr>
          <p:cNvPr id="1821" name="Google Shape;1821;p226"/>
          <p:cNvSpPr txBox="1">
            <a:spLocks noGrp="1"/>
          </p:cNvSpPr>
          <p:nvPr>
            <p:ph type="body" idx="1"/>
          </p:nvPr>
        </p:nvSpPr>
        <p:spPr>
          <a:xfrm>
            <a:off x="402425" y="3868300"/>
            <a:ext cx="8520600" cy="1161900"/>
          </a:xfrm>
          <a:prstGeom prst="rect">
            <a:avLst/>
          </a:prstGeom>
        </p:spPr>
        <p:txBody>
          <a:bodyPr spcFirstLastPara="1" wrap="square" lIns="91425" tIns="91425" rIns="91425" bIns="91425" anchor="t" anchorCtr="0">
            <a:normAutofit/>
          </a:bodyPr>
          <a:lstStyle/>
          <a:p>
            <a:pPr marL="0" lvl="0" indent="0" algn="l" rtl="0">
              <a:lnSpc>
                <a:spcPct val="115000"/>
              </a:lnSpc>
              <a:spcBef>
                <a:spcPts val="1200"/>
              </a:spcBef>
              <a:spcAft>
                <a:spcPts val="0"/>
              </a:spcAft>
              <a:buNone/>
            </a:pPr>
            <a:r>
              <a:rPr lang="en" sz="1400" u="sng">
                <a:solidFill>
                  <a:schemeClr val="lt1"/>
                </a:solidFill>
              </a:rPr>
              <a:t>Gaming</a:t>
            </a:r>
            <a:r>
              <a:rPr lang="en" sz="1400">
                <a:solidFill>
                  <a:schemeClr val="lt1"/>
                </a:solidFill>
              </a:rPr>
              <a:t>: by Agellerm , Tar Heel Reader. (Please make sure to turn the speech on)</a:t>
            </a:r>
            <a:endParaRPr sz="1400">
              <a:solidFill>
                <a:schemeClr val="lt1"/>
              </a:solidFill>
            </a:endParaRPr>
          </a:p>
          <a:p>
            <a:pPr marL="0" lvl="0" indent="0" algn="l" rtl="0">
              <a:lnSpc>
                <a:spcPct val="115000"/>
              </a:lnSpc>
              <a:spcBef>
                <a:spcPts val="1200"/>
              </a:spcBef>
              <a:spcAft>
                <a:spcPts val="0"/>
              </a:spcAft>
              <a:buNone/>
            </a:pPr>
            <a:r>
              <a:rPr lang="en" sz="1400" u="sng">
                <a:solidFill>
                  <a:schemeClr val="hlink"/>
                </a:solidFill>
                <a:hlinkClick r:id="rId3"/>
              </a:rPr>
              <a:t>https://tarheelreader.org/2023/05/24/gaming-3/</a:t>
            </a:r>
            <a:endParaRPr sz="1400">
              <a:solidFill>
                <a:schemeClr val="lt1"/>
              </a:solidFill>
            </a:endParaRPr>
          </a:p>
          <a:p>
            <a:pPr marL="0" lvl="0" indent="0" algn="l" rtl="0">
              <a:lnSpc>
                <a:spcPct val="115000"/>
              </a:lnSpc>
              <a:spcBef>
                <a:spcPts val="1200"/>
              </a:spcBef>
              <a:spcAft>
                <a:spcPts val="1200"/>
              </a:spcAft>
              <a:buNone/>
            </a:pPr>
            <a:endParaRPr sz="1400">
              <a:solidFill>
                <a:schemeClr val="lt1"/>
              </a:solidFill>
            </a:endParaRPr>
          </a:p>
        </p:txBody>
      </p:sp>
      <p:pic>
        <p:nvPicPr>
          <p:cNvPr id="1822" name="Google Shape;1822;p226">
            <a:hlinkClick r:id="rId3"/>
          </p:cNvPr>
          <p:cNvPicPr preferRelativeResize="0"/>
          <p:nvPr/>
        </p:nvPicPr>
        <p:blipFill>
          <a:blip r:embed="rId4">
            <a:alphaModFix/>
          </a:blip>
          <a:stretch>
            <a:fillRect/>
          </a:stretch>
        </p:blipFill>
        <p:spPr>
          <a:xfrm>
            <a:off x="2959175" y="937350"/>
            <a:ext cx="2930950" cy="2930950"/>
          </a:xfrm>
          <a:prstGeom prst="rect">
            <a:avLst/>
          </a:prstGeom>
          <a:noFill/>
          <a:ln>
            <a:noFill/>
          </a:ln>
        </p:spPr>
      </p:pic>
      <p:sp>
        <p:nvSpPr>
          <p:cNvPr id="1823" name="Google Shape;1823;p226"/>
          <p:cNvSpPr txBox="1"/>
          <p:nvPr/>
        </p:nvSpPr>
        <p:spPr>
          <a:xfrm>
            <a:off x="5524100" y="2079150"/>
            <a:ext cx="1052400" cy="49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chemeClr val="lt1"/>
                </a:solidFill>
              </a:rPr>
              <a:t>Click symbol to read book</a:t>
            </a:r>
            <a:endParaRPr sz="1000">
              <a:solidFill>
                <a:schemeClr val="lt1"/>
              </a:solidFill>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Shape 1827"/>
        <p:cNvGrpSpPr/>
        <p:nvPr/>
      </p:nvGrpSpPr>
      <p:grpSpPr>
        <a:xfrm>
          <a:off x="0" y="0"/>
          <a:ext cx="0" cy="0"/>
          <a:chOff x="0" y="0"/>
          <a:chExt cx="0" cy="0"/>
        </a:xfrm>
      </p:grpSpPr>
      <p:sp>
        <p:nvSpPr>
          <p:cNvPr id="1828" name="Google Shape;1828;p227"/>
          <p:cNvSpPr txBox="1">
            <a:spLocks noGrp="1"/>
          </p:cNvSpPr>
          <p:nvPr>
            <p:ph type="title"/>
          </p:nvPr>
        </p:nvSpPr>
        <p:spPr>
          <a:xfrm>
            <a:off x="184250" y="99575"/>
            <a:ext cx="86724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There are many different ways to </a:t>
            </a:r>
            <a:r>
              <a:rPr lang="en" b="1">
                <a:solidFill>
                  <a:schemeClr val="lt1"/>
                </a:solidFill>
                <a:highlight>
                  <a:srgbClr val="FFFF00"/>
                </a:highlight>
              </a:rPr>
              <a:t>hold</a:t>
            </a:r>
            <a:r>
              <a:rPr lang="en"/>
              <a:t> gaming controllers!</a:t>
            </a:r>
            <a:endParaRPr/>
          </a:p>
        </p:txBody>
      </p:sp>
      <p:pic>
        <p:nvPicPr>
          <p:cNvPr id="1829" name="Google Shape;1829;p227"/>
          <p:cNvPicPr preferRelativeResize="0"/>
          <p:nvPr/>
        </p:nvPicPr>
        <p:blipFill rotWithShape="1">
          <a:blip r:embed="rId3" cstate="screen">
            <a:alphaModFix/>
            <a:extLst>
              <a:ext uri="{28A0092B-C50C-407E-A947-70E740481C1C}">
                <a14:useLocalDpi xmlns:a14="http://schemas.microsoft.com/office/drawing/2010/main"/>
              </a:ext>
            </a:extLst>
          </a:blip>
          <a:srcRect t="13713" b="17685"/>
          <a:stretch/>
        </p:blipFill>
        <p:spPr>
          <a:xfrm>
            <a:off x="187675" y="2973600"/>
            <a:ext cx="1872176" cy="1284350"/>
          </a:xfrm>
          <a:prstGeom prst="rect">
            <a:avLst/>
          </a:prstGeom>
          <a:noFill/>
          <a:ln w="38100" cap="flat" cmpd="sng">
            <a:solidFill>
              <a:schemeClr val="dk2"/>
            </a:solidFill>
            <a:prstDash val="solid"/>
            <a:round/>
            <a:headEnd type="none" w="sm" len="sm"/>
            <a:tailEnd type="none" w="sm" len="sm"/>
          </a:ln>
          <a:effectLst>
            <a:outerShdw blurRad="57150" dist="19050" dir="5400000" algn="bl" rotWithShape="0">
              <a:schemeClr val="dk1">
                <a:alpha val="64000"/>
              </a:schemeClr>
            </a:outerShdw>
          </a:effectLst>
        </p:spPr>
      </p:pic>
      <p:sp>
        <p:nvSpPr>
          <p:cNvPr id="1830" name="Google Shape;1830;p227"/>
          <p:cNvSpPr txBox="1"/>
          <p:nvPr/>
        </p:nvSpPr>
        <p:spPr>
          <a:xfrm>
            <a:off x="184250" y="2479013"/>
            <a:ext cx="2127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highlight>
                  <a:schemeClr val="lt1"/>
                </a:highlight>
              </a:rPr>
              <a:t>Wii One-hand controller</a:t>
            </a:r>
            <a:endParaRPr>
              <a:solidFill>
                <a:schemeClr val="dk1"/>
              </a:solidFill>
              <a:highlight>
                <a:schemeClr val="lt1"/>
              </a:highlight>
            </a:endParaRPr>
          </a:p>
        </p:txBody>
      </p:sp>
      <p:sp>
        <p:nvSpPr>
          <p:cNvPr id="1831" name="Google Shape;1831;p227"/>
          <p:cNvSpPr txBox="1"/>
          <p:nvPr/>
        </p:nvSpPr>
        <p:spPr>
          <a:xfrm>
            <a:off x="2791928" y="2399988"/>
            <a:ext cx="2662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highlight>
                  <a:schemeClr val="lt1"/>
                </a:highlight>
              </a:rPr>
              <a:t>VR motion-tracking controller</a:t>
            </a:r>
            <a:endParaRPr>
              <a:solidFill>
                <a:schemeClr val="dk1"/>
              </a:solidFill>
              <a:highlight>
                <a:schemeClr val="lt1"/>
              </a:highlight>
            </a:endParaRPr>
          </a:p>
        </p:txBody>
      </p:sp>
      <p:sp>
        <p:nvSpPr>
          <p:cNvPr id="1832" name="Google Shape;1832;p227"/>
          <p:cNvSpPr txBox="1"/>
          <p:nvPr/>
        </p:nvSpPr>
        <p:spPr>
          <a:xfrm>
            <a:off x="6259275" y="2006875"/>
            <a:ext cx="27963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highlight>
                  <a:schemeClr val="lt1"/>
                </a:highlight>
              </a:rPr>
              <a:t>XBOX adapted controller with switch</a:t>
            </a:r>
            <a:endParaRPr>
              <a:solidFill>
                <a:schemeClr val="dk1"/>
              </a:solidFill>
              <a:highlight>
                <a:schemeClr val="lt1"/>
              </a:highlight>
            </a:endParaRPr>
          </a:p>
        </p:txBody>
      </p:sp>
      <p:sp>
        <p:nvSpPr>
          <p:cNvPr id="1833" name="Google Shape;1833;p227"/>
          <p:cNvSpPr txBox="1"/>
          <p:nvPr/>
        </p:nvSpPr>
        <p:spPr>
          <a:xfrm>
            <a:off x="83175" y="4257950"/>
            <a:ext cx="21276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solidFill>
                  <a:schemeClr val="dk1"/>
                </a:solidFill>
                <a:highlight>
                  <a:schemeClr val="lt1"/>
                </a:highlight>
              </a:rPr>
              <a:t>Adapted two-hand controller</a:t>
            </a:r>
            <a:endParaRPr sz="1200">
              <a:solidFill>
                <a:schemeClr val="dk1"/>
              </a:solidFill>
              <a:highlight>
                <a:schemeClr val="lt1"/>
              </a:highlight>
            </a:endParaRPr>
          </a:p>
        </p:txBody>
      </p:sp>
      <p:sp>
        <p:nvSpPr>
          <p:cNvPr id="1834" name="Google Shape;1834;p227"/>
          <p:cNvSpPr txBox="1"/>
          <p:nvPr/>
        </p:nvSpPr>
        <p:spPr>
          <a:xfrm>
            <a:off x="3018613" y="4338150"/>
            <a:ext cx="2127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highlight>
                  <a:schemeClr val="lt1"/>
                </a:highlight>
              </a:rPr>
              <a:t>Two-hand phone game</a:t>
            </a:r>
            <a:endParaRPr>
              <a:solidFill>
                <a:schemeClr val="dk1"/>
              </a:solidFill>
              <a:highlight>
                <a:schemeClr val="lt1"/>
              </a:highlight>
            </a:endParaRPr>
          </a:p>
        </p:txBody>
      </p:sp>
      <p:sp>
        <p:nvSpPr>
          <p:cNvPr id="1835" name="Google Shape;1835;p227"/>
          <p:cNvSpPr txBox="1"/>
          <p:nvPr/>
        </p:nvSpPr>
        <p:spPr>
          <a:xfrm>
            <a:off x="6394675" y="4338150"/>
            <a:ext cx="2127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highlight>
                  <a:schemeClr val="lt1"/>
                </a:highlight>
              </a:rPr>
              <a:t>PS Two-hand controller</a:t>
            </a:r>
            <a:endParaRPr>
              <a:solidFill>
                <a:schemeClr val="dk1"/>
              </a:solidFill>
              <a:highlight>
                <a:schemeClr val="lt1"/>
              </a:highlight>
            </a:endParaRPr>
          </a:p>
        </p:txBody>
      </p:sp>
      <p:pic>
        <p:nvPicPr>
          <p:cNvPr id="1836" name="Google Shape;1836;p227"/>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290788" y="672275"/>
            <a:ext cx="1712374" cy="1712374"/>
          </a:xfrm>
          <a:prstGeom prst="rect">
            <a:avLst/>
          </a:prstGeom>
          <a:noFill/>
          <a:ln w="38100" cap="flat" cmpd="sng">
            <a:solidFill>
              <a:schemeClr val="dk2"/>
            </a:solidFill>
            <a:prstDash val="solid"/>
            <a:round/>
            <a:headEnd type="none" w="sm" len="sm"/>
            <a:tailEnd type="none" w="sm" len="sm"/>
          </a:ln>
        </p:spPr>
      </p:pic>
      <p:sp>
        <p:nvSpPr>
          <p:cNvPr id="1837" name="Google Shape;1837;p227"/>
          <p:cNvSpPr txBox="1"/>
          <p:nvPr/>
        </p:nvSpPr>
        <p:spPr>
          <a:xfrm>
            <a:off x="69625" y="4687550"/>
            <a:ext cx="86250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a:solidFill>
                  <a:schemeClr val="lt2"/>
                </a:solidFill>
              </a:rPr>
              <a:t>Pixabay: WikiMediaImages, Julientromeur, KD_Buck, jackinsbox, OpenClipart-Vectors</a:t>
            </a:r>
            <a:endParaRPr sz="900">
              <a:solidFill>
                <a:schemeClr val="lt2"/>
              </a:solidFill>
            </a:endParaRPr>
          </a:p>
        </p:txBody>
      </p:sp>
      <p:pic>
        <p:nvPicPr>
          <p:cNvPr id="1838" name="Google Shape;1838;p227"/>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3018619" y="691687"/>
            <a:ext cx="1712349" cy="1673550"/>
          </a:xfrm>
          <a:prstGeom prst="rect">
            <a:avLst/>
          </a:prstGeom>
          <a:noFill/>
          <a:ln w="38100" cap="flat" cmpd="sng">
            <a:solidFill>
              <a:schemeClr val="dk2"/>
            </a:solidFill>
            <a:prstDash val="solid"/>
            <a:round/>
            <a:headEnd type="none" w="sm" len="sm"/>
            <a:tailEnd type="none" w="sm" len="sm"/>
          </a:ln>
        </p:spPr>
      </p:pic>
      <p:pic>
        <p:nvPicPr>
          <p:cNvPr id="1839" name="Google Shape;1839;p227"/>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6223625" y="615830"/>
            <a:ext cx="2050275" cy="1366320"/>
          </a:xfrm>
          <a:prstGeom prst="rect">
            <a:avLst/>
          </a:prstGeom>
          <a:noFill/>
          <a:ln w="38100" cap="flat" cmpd="sng">
            <a:solidFill>
              <a:schemeClr val="dk2"/>
            </a:solidFill>
            <a:prstDash val="solid"/>
            <a:round/>
            <a:headEnd type="none" w="sm" len="sm"/>
            <a:tailEnd type="none" w="sm" len="sm"/>
          </a:ln>
        </p:spPr>
      </p:pic>
      <p:pic>
        <p:nvPicPr>
          <p:cNvPr id="1840" name="Google Shape;1840;p227"/>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2967987" y="2833025"/>
            <a:ext cx="2209299" cy="1472312"/>
          </a:xfrm>
          <a:prstGeom prst="rect">
            <a:avLst/>
          </a:prstGeom>
          <a:noFill/>
          <a:ln w="38100" cap="flat" cmpd="sng">
            <a:solidFill>
              <a:schemeClr val="dk2"/>
            </a:solidFill>
            <a:prstDash val="solid"/>
            <a:round/>
            <a:headEnd type="none" w="sm" len="sm"/>
            <a:tailEnd type="none" w="sm" len="sm"/>
          </a:ln>
        </p:spPr>
      </p:pic>
      <p:pic>
        <p:nvPicPr>
          <p:cNvPr id="1841" name="Google Shape;1841;p227"/>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6223615" y="2783882"/>
            <a:ext cx="2469725" cy="1570593"/>
          </a:xfrm>
          <a:prstGeom prst="rect">
            <a:avLst/>
          </a:prstGeom>
          <a:noFill/>
          <a:ln w="38100" cap="flat" cmpd="sng">
            <a:solidFill>
              <a:schemeClr val="dk2"/>
            </a:solidFill>
            <a:prstDash val="solid"/>
            <a:round/>
            <a:headEnd type="none" w="sm" len="sm"/>
            <a:tailEnd type="none" w="sm" len="sm"/>
          </a:ln>
        </p:spPr>
      </p:pic>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Shape 1845"/>
        <p:cNvGrpSpPr/>
        <p:nvPr/>
      </p:nvGrpSpPr>
      <p:grpSpPr>
        <a:xfrm>
          <a:off x="0" y="0"/>
          <a:ext cx="0" cy="0"/>
          <a:chOff x="0" y="0"/>
          <a:chExt cx="0" cy="0"/>
        </a:xfrm>
      </p:grpSpPr>
      <p:sp>
        <p:nvSpPr>
          <p:cNvPr id="1846" name="Google Shape;1846;p2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Check out this awesome Xbox controller!</a:t>
            </a:r>
            <a:r>
              <a:rPr lang="en"/>
              <a:t> </a:t>
            </a:r>
            <a:endParaRPr/>
          </a:p>
        </p:txBody>
      </p:sp>
      <p:pic>
        <p:nvPicPr>
          <p:cNvPr id="1847" name="Google Shape;1847;p228" descr="Brad and I put the new Xbox Adaptive Controller to the test with a variety of switches and showcase Brad's custom setup!&#10;&#10;Our Website: https://www.allaccesslife.org&#10;&#10;Xbox Adaptive Controller: http://microsoft.msafflnk.net/c/1360130/465590/7814?prodsku=8NSDBHZ1N3D8_F2H9&amp;u=https%3A%2F%2Fwww.microsoft.com%2Fen-ca%2Fp%2Fxbox-adaptive-controller%2F8NSDBHZ1N3D8%2FF2H9&#10;&#10;AbleNet Switches: https://www.ablenetinc.com/resources/xbox/" title="Xbox Adaptive Controller Review">
            <a:hlinkClick r:id="rId3"/>
          </p:cNvPr>
          <p:cNvPicPr preferRelativeResize="0"/>
          <p:nvPr/>
        </p:nvPicPr>
        <p:blipFill>
          <a:blip r:embed="rId4">
            <a:alphaModFix/>
          </a:blip>
          <a:stretch>
            <a:fillRect/>
          </a:stretch>
        </p:blipFill>
        <p:spPr>
          <a:xfrm>
            <a:off x="1195825" y="1261375"/>
            <a:ext cx="3245700" cy="2434275"/>
          </a:xfrm>
          <a:prstGeom prst="rect">
            <a:avLst/>
          </a:prstGeom>
          <a:noFill/>
          <a:ln w="19050" cap="flat" cmpd="sng">
            <a:solidFill>
              <a:schemeClr val="dk1"/>
            </a:solidFill>
            <a:prstDash val="solid"/>
            <a:round/>
            <a:headEnd type="none" w="sm" len="sm"/>
            <a:tailEnd type="none" w="sm" len="sm"/>
          </a:ln>
        </p:spPr>
      </p:pic>
      <p:sp>
        <p:nvSpPr>
          <p:cNvPr id="1848" name="Google Shape;1848;p228"/>
          <p:cNvSpPr txBox="1"/>
          <p:nvPr/>
        </p:nvSpPr>
        <p:spPr>
          <a:xfrm>
            <a:off x="5567525" y="1155300"/>
            <a:ext cx="3318300" cy="28014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700">
                <a:solidFill>
                  <a:schemeClr val="dk1"/>
                </a:solidFill>
              </a:rPr>
              <a:t>Do you think it is important to give everyone access to video games regardless of how they </a:t>
            </a:r>
            <a:r>
              <a:rPr lang="en" sz="1700" b="1">
                <a:solidFill>
                  <a:schemeClr val="lt1"/>
                </a:solidFill>
                <a:highlight>
                  <a:srgbClr val="FFFF00"/>
                </a:highlight>
              </a:rPr>
              <a:t>hold</a:t>
            </a:r>
            <a:r>
              <a:rPr lang="en" sz="1700">
                <a:solidFill>
                  <a:schemeClr val="dk1"/>
                </a:solidFill>
              </a:rPr>
              <a:t> their controller?</a:t>
            </a: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r>
              <a:rPr lang="en" sz="1700">
                <a:solidFill>
                  <a:schemeClr val="dk1"/>
                </a:solidFill>
              </a:rPr>
              <a:t>Why?</a:t>
            </a: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a:p>
            <a:pPr marL="0" lvl="0" indent="0" algn="l" rtl="0">
              <a:spcBef>
                <a:spcPts val="0"/>
              </a:spcBef>
              <a:spcAft>
                <a:spcPts val="0"/>
              </a:spcAft>
              <a:buNone/>
            </a:pPr>
            <a:endParaRPr sz="1700">
              <a:solidFill>
                <a:schemeClr val="dk1"/>
              </a:solidFill>
            </a:endParaRPr>
          </a:p>
        </p:txBody>
      </p:sp>
      <p:sp>
        <p:nvSpPr>
          <p:cNvPr id="1849" name="Google Shape;1849;p228"/>
          <p:cNvSpPr txBox="1"/>
          <p:nvPr/>
        </p:nvSpPr>
        <p:spPr>
          <a:xfrm>
            <a:off x="331850" y="4694550"/>
            <a:ext cx="87156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Check out even more ways to hold your gaming controllers here → </a:t>
            </a:r>
            <a:r>
              <a:rPr lang="en" u="sng">
                <a:solidFill>
                  <a:schemeClr val="hlink"/>
                </a:solidFill>
                <a:hlinkClick r:id="rId5"/>
              </a:rPr>
              <a:t>AbleGamers</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1850" name="Google Shape;1850;p228"/>
          <p:cNvSpPr txBox="1"/>
          <p:nvPr/>
        </p:nvSpPr>
        <p:spPr>
          <a:xfrm>
            <a:off x="765900" y="3822800"/>
            <a:ext cx="4368600" cy="9405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Xbox Adaptive Controller Review</a:t>
            </a:r>
            <a:endParaRPr>
              <a:solidFill>
                <a:schemeClr val="dk1"/>
              </a:solidFill>
            </a:endParaRPr>
          </a:p>
          <a:p>
            <a:pPr marL="0" lvl="0" indent="0" algn="l" rtl="0">
              <a:spcBef>
                <a:spcPts val="0"/>
              </a:spcBef>
              <a:spcAft>
                <a:spcPts val="0"/>
              </a:spcAft>
              <a:buNone/>
            </a:pPr>
            <a:r>
              <a:rPr lang="en" sz="1100" u="sng">
                <a:solidFill>
                  <a:schemeClr val="hlink"/>
                </a:solidFill>
                <a:hlinkClick r:id="rId6"/>
              </a:rPr>
              <a:t>https://www.youtube.com/watch?v=MHOYQQTvQu4&amp;ab_channel=AllAccessLife</a:t>
            </a:r>
            <a:endParaRPr sz="1100">
              <a:solidFill>
                <a:schemeClr val="dk1"/>
              </a:solidFill>
            </a:endParaRPr>
          </a:p>
          <a:p>
            <a:pPr marL="0" lvl="0" indent="0" algn="l" rtl="0">
              <a:spcBef>
                <a:spcPts val="0"/>
              </a:spcBef>
              <a:spcAft>
                <a:spcPts val="0"/>
              </a:spcAft>
              <a:buNone/>
            </a:pPr>
            <a:r>
              <a:rPr lang="en" sz="1100">
                <a:solidFill>
                  <a:schemeClr val="dk1"/>
                </a:solidFill>
              </a:rPr>
              <a:t>Courtesy of All Access Life</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7"/>
                                        </p:tgtEl>
                                        <p:attrNameLst>
                                          <p:attrName>style.visibility</p:attrName>
                                        </p:attrNameLst>
                                      </p:cBhvr>
                                      <p:to>
                                        <p:strVal val="visible"/>
                                      </p:to>
                                    </p:set>
                                    <p:animEffect transition="in" filter="fade">
                                      <p:cBhvr>
                                        <p:cTn id="7" dur="1000"/>
                                        <p:tgtEl>
                                          <p:spTgt spid="1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Shape 1854"/>
        <p:cNvGrpSpPr/>
        <p:nvPr/>
      </p:nvGrpSpPr>
      <p:grpSpPr>
        <a:xfrm>
          <a:off x="0" y="0"/>
          <a:ext cx="0" cy="0"/>
          <a:chOff x="0" y="0"/>
          <a:chExt cx="0" cy="0"/>
        </a:xfrm>
      </p:grpSpPr>
      <p:sp>
        <p:nvSpPr>
          <p:cNvPr id="1855" name="Google Shape;1855;p229"/>
          <p:cNvSpPr txBox="1">
            <a:spLocks noGrp="1"/>
          </p:cNvSpPr>
          <p:nvPr>
            <p:ph type="title"/>
          </p:nvPr>
        </p:nvSpPr>
        <p:spPr>
          <a:xfrm>
            <a:off x="89825" y="99550"/>
            <a:ext cx="8940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320"/>
              <a:t>Do you play video games? If so, how do you </a:t>
            </a:r>
            <a:r>
              <a:rPr lang="en" sz="2320" b="1">
                <a:solidFill>
                  <a:schemeClr val="lt1"/>
                </a:solidFill>
                <a:highlight>
                  <a:srgbClr val="FFFF00"/>
                </a:highlight>
              </a:rPr>
              <a:t>hold</a:t>
            </a:r>
            <a:r>
              <a:rPr lang="en" sz="2320"/>
              <a:t> your controller? </a:t>
            </a:r>
            <a:endParaRPr sz="2320"/>
          </a:p>
        </p:txBody>
      </p:sp>
      <p:graphicFrame>
        <p:nvGraphicFramePr>
          <p:cNvPr id="1856" name="Google Shape;1856;p229"/>
          <p:cNvGraphicFramePr/>
          <p:nvPr/>
        </p:nvGraphicFramePr>
        <p:xfrm>
          <a:off x="2196250" y="989750"/>
          <a:ext cx="3000000" cy="3000000"/>
        </p:xfrm>
        <a:graphic>
          <a:graphicData uri="http://schemas.openxmlformats.org/drawingml/2006/table">
            <a:tbl>
              <a:tblPr>
                <a:noFill/>
                <a:tableStyleId>{03267CD4-AFF1-4CA6-908F-4A235DA3EBE3}</a:tableStyleId>
              </a:tblPr>
              <a:tblGrid>
                <a:gridCol w="4727150">
                  <a:extLst>
                    <a:ext uri="{9D8B030D-6E8A-4147-A177-3AD203B41FA5}">
                      <a16:colId xmlns:a16="http://schemas.microsoft.com/office/drawing/2014/main" val="20000"/>
                    </a:ext>
                  </a:extLst>
                </a:gridCol>
              </a:tblGrid>
              <a:tr h="506900">
                <a:tc>
                  <a:txBody>
                    <a:bodyPr/>
                    <a:lstStyle/>
                    <a:p>
                      <a:pPr marL="0" lvl="0" indent="0" algn="l" rtl="0">
                        <a:spcBef>
                          <a:spcPts val="0"/>
                        </a:spcBef>
                        <a:spcAft>
                          <a:spcPts val="0"/>
                        </a:spcAft>
                        <a:buNone/>
                      </a:pPr>
                      <a:r>
                        <a:rPr lang="en" sz="1700">
                          <a:solidFill>
                            <a:schemeClr val="dk1"/>
                          </a:solidFill>
                        </a:rPr>
                        <a:t>I </a:t>
                      </a:r>
                      <a:r>
                        <a:rPr lang="en" sz="1700" b="1">
                          <a:solidFill>
                            <a:schemeClr val="lt1"/>
                          </a:solidFill>
                          <a:highlight>
                            <a:srgbClr val="FFFF00"/>
                          </a:highlight>
                        </a:rPr>
                        <a:t>hold</a:t>
                      </a:r>
                      <a:r>
                        <a:rPr lang="en" sz="1700">
                          <a:solidFill>
                            <a:schemeClr val="dk1"/>
                          </a:solidFill>
                        </a:rPr>
                        <a:t> a controller with my </a:t>
                      </a:r>
                      <a:endParaRPr sz="17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506900">
                <a:tc>
                  <a:txBody>
                    <a:bodyPr/>
                    <a:lstStyle/>
                    <a:p>
                      <a:pPr marL="0" lvl="0" indent="0" algn="l" rtl="0">
                        <a:spcBef>
                          <a:spcPts val="0"/>
                        </a:spcBef>
                        <a:spcAft>
                          <a:spcPts val="0"/>
                        </a:spcAft>
                        <a:buNone/>
                      </a:pPr>
                      <a:r>
                        <a:rPr lang="en" sz="1700">
                          <a:solidFill>
                            <a:schemeClr val="dk1"/>
                          </a:solidFill>
                        </a:rPr>
                        <a:t>I </a:t>
                      </a:r>
                      <a:r>
                        <a:rPr lang="en" sz="1700" b="1">
                          <a:solidFill>
                            <a:schemeClr val="lt1"/>
                          </a:solidFill>
                          <a:highlight>
                            <a:srgbClr val="FFFF00"/>
                          </a:highlight>
                        </a:rPr>
                        <a:t>hold</a:t>
                      </a:r>
                      <a:r>
                        <a:rPr lang="en" sz="1700">
                          <a:solidFill>
                            <a:schemeClr val="dk1"/>
                          </a:solidFill>
                        </a:rPr>
                        <a:t> it with my</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06900">
                <a:tc>
                  <a:txBody>
                    <a:bodyPr/>
                    <a:lstStyle/>
                    <a:p>
                      <a:pPr marL="0" lvl="0" indent="0" algn="l" rtl="0">
                        <a:spcBef>
                          <a:spcPts val="0"/>
                        </a:spcBef>
                        <a:spcAft>
                          <a:spcPts val="0"/>
                        </a:spcAft>
                        <a:buNone/>
                      </a:pPr>
                      <a:r>
                        <a:rPr lang="en" sz="1700">
                          <a:solidFill>
                            <a:schemeClr val="dk1"/>
                          </a:solidFill>
                        </a:rPr>
                        <a:t>I </a:t>
                      </a:r>
                      <a:r>
                        <a:rPr lang="en" sz="1700" b="1">
                          <a:solidFill>
                            <a:schemeClr val="lt1"/>
                          </a:solidFill>
                          <a:highlight>
                            <a:srgbClr val="FFFF00"/>
                          </a:highlight>
                        </a:rPr>
                        <a:t>hold</a:t>
                      </a:r>
                      <a:r>
                        <a:rPr lang="en" sz="1700">
                          <a:solidFill>
                            <a:schemeClr val="dk1"/>
                          </a:solidFill>
                        </a:rPr>
                        <a:t> it with my</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06900">
                <a:tc>
                  <a:txBody>
                    <a:bodyPr/>
                    <a:lstStyle/>
                    <a:p>
                      <a:pPr marL="0" lvl="0" indent="0" algn="l" rtl="0">
                        <a:spcBef>
                          <a:spcPts val="0"/>
                        </a:spcBef>
                        <a:spcAft>
                          <a:spcPts val="0"/>
                        </a:spcAft>
                        <a:buNone/>
                      </a:pPr>
                      <a:r>
                        <a:rPr lang="en" sz="1700">
                          <a:solidFill>
                            <a:schemeClr val="dk1"/>
                          </a:solidFill>
                        </a:rPr>
                        <a:t>I </a:t>
                      </a:r>
                      <a:r>
                        <a:rPr lang="en" sz="1700" b="1">
                          <a:solidFill>
                            <a:schemeClr val="lt1"/>
                          </a:solidFill>
                          <a:highlight>
                            <a:srgbClr val="FFFF00"/>
                          </a:highlight>
                        </a:rPr>
                        <a:t>hold</a:t>
                      </a:r>
                      <a:r>
                        <a:rPr lang="en" sz="1700">
                          <a:solidFill>
                            <a:schemeClr val="dk1"/>
                          </a:solidFill>
                        </a:rPr>
                        <a:t> it with my</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06900">
                <a:tc>
                  <a:txBody>
                    <a:bodyPr/>
                    <a:lstStyle/>
                    <a:p>
                      <a:pPr marL="0" lvl="0" indent="0" algn="l" rtl="0">
                        <a:spcBef>
                          <a:spcPts val="0"/>
                        </a:spcBef>
                        <a:spcAft>
                          <a:spcPts val="0"/>
                        </a:spcAft>
                        <a:buNone/>
                      </a:pPr>
                      <a:r>
                        <a:rPr lang="en" sz="1700">
                          <a:solidFill>
                            <a:schemeClr val="dk1"/>
                          </a:solidFill>
                        </a:rPr>
                        <a:t>I </a:t>
                      </a:r>
                      <a:r>
                        <a:rPr lang="en" sz="1700" b="1">
                          <a:solidFill>
                            <a:schemeClr val="lt1"/>
                          </a:solidFill>
                          <a:highlight>
                            <a:srgbClr val="FFFF00"/>
                          </a:highlight>
                        </a:rPr>
                        <a:t>hold</a:t>
                      </a:r>
                      <a:r>
                        <a:rPr lang="en" sz="1700">
                          <a:solidFill>
                            <a:schemeClr val="dk1"/>
                          </a:solidFill>
                        </a:rPr>
                        <a:t> it with my</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06900">
                <a:tc>
                  <a:txBody>
                    <a:bodyPr/>
                    <a:lstStyle/>
                    <a:p>
                      <a:pPr marL="0" lvl="0" indent="0" algn="l" rtl="0">
                        <a:spcBef>
                          <a:spcPts val="0"/>
                        </a:spcBef>
                        <a:spcAft>
                          <a:spcPts val="0"/>
                        </a:spcAft>
                        <a:buNone/>
                      </a:pPr>
                      <a:r>
                        <a:rPr lang="en" sz="1700">
                          <a:solidFill>
                            <a:schemeClr val="dk1"/>
                          </a:solidFill>
                        </a:rPr>
                        <a:t>I </a:t>
                      </a:r>
                      <a:r>
                        <a:rPr lang="en" sz="1700" b="1">
                          <a:solidFill>
                            <a:schemeClr val="lt1"/>
                          </a:solidFill>
                          <a:highlight>
                            <a:srgbClr val="FFFF00"/>
                          </a:highlight>
                        </a:rPr>
                        <a:t>hold</a:t>
                      </a:r>
                      <a:r>
                        <a:rPr lang="en" sz="1700">
                          <a:solidFill>
                            <a:schemeClr val="dk1"/>
                          </a:solidFill>
                        </a:rPr>
                        <a:t> it with my</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06900">
                <a:tc>
                  <a:txBody>
                    <a:bodyPr/>
                    <a:lstStyle/>
                    <a:p>
                      <a:pPr marL="0" lvl="0" indent="0" algn="l" rtl="0">
                        <a:spcBef>
                          <a:spcPts val="0"/>
                        </a:spcBef>
                        <a:spcAft>
                          <a:spcPts val="0"/>
                        </a:spcAft>
                        <a:buNone/>
                      </a:pPr>
                      <a:r>
                        <a:rPr lang="en" sz="1700">
                          <a:solidFill>
                            <a:schemeClr val="dk1"/>
                          </a:solidFill>
                        </a:rPr>
                        <a:t>I </a:t>
                      </a:r>
                      <a:r>
                        <a:rPr lang="en" sz="1700" b="1">
                          <a:solidFill>
                            <a:schemeClr val="lt1"/>
                          </a:solidFill>
                          <a:highlight>
                            <a:srgbClr val="FFFF00"/>
                          </a:highlight>
                        </a:rPr>
                        <a:t>hold</a:t>
                      </a:r>
                      <a:r>
                        <a:rPr lang="en" sz="1700">
                          <a:solidFill>
                            <a:schemeClr val="dk1"/>
                          </a:solidFill>
                        </a:rPr>
                        <a:t> it with my</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06900">
                <a:tc>
                  <a:txBody>
                    <a:bodyPr/>
                    <a:lstStyle/>
                    <a:p>
                      <a:pPr marL="0" lvl="0" indent="0" algn="l" rtl="0">
                        <a:spcBef>
                          <a:spcPts val="0"/>
                        </a:spcBef>
                        <a:spcAft>
                          <a:spcPts val="0"/>
                        </a:spcAft>
                        <a:buNone/>
                      </a:pPr>
                      <a:r>
                        <a:rPr lang="en" sz="1700">
                          <a:solidFill>
                            <a:schemeClr val="dk1"/>
                          </a:solidFill>
                        </a:rPr>
                        <a:t>I </a:t>
                      </a:r>
                      <a:r>
                        <a:rPr lang="en" sz="1700" b="1">
                          <a:solidFill>
                            <a:schemeClr val="lt1"/>
                          </a:solidFill>
                          <a:highlight>
                            <a:srgbClr val="FFFF00"/>
                          </a:highlight>
                        </a:rPr>
                        <a:t>hold</a:t>
                      </a:r>
                      <a:r>
                        <a:rPr lang="en" sz="1700">
                          <a:solidFill>
                            <a:schemeClr val="dk1"/>
                          </a:solidFill>
                        </a:rPr>
                        <a:t> it with my</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857" name="Google Shape;1857;p229"/>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06175" y="672239"/>
            <a:ext cx="1982199" cy="1321457"/>
          </a:xfrm>
          <a:prstGeom prst="rect">
            <a:avLst/>
          </a:prstGeom>
          <a:noFill/>
          <a:ln>
            <a:noFill/>
          </a:ln>
        </p:spPr>
      </p:pic>
      <p:sp>
        <p:nvSpPr>
          <p:cNvPr id="1858" name="Google Shape;1858;p229"/>
          <p:cNvSpPr txBox="1"/>
          <p:nvPr/>
        </p:nvSpPr>
        <p:spPr>
          <a:xfrm>
            <a:off x="496375" y="2029888"/>
            <a:ext cx="12018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lt2"/>
                </a:solidFill>
              </a:rPr>
              <a:t>Pexels JEshoots.com</a:t>
            </a:r>
            <a:endParaRPr sz="800">
              <a:solidFill>
                <a:schemeClr val="lt2"/>
              </a:solidFill>
            </a:endParaRPr>
          </a:p>
        </p:txBody>
      </p:sp>
      <p:pic>
        <p:nvPicPr>
          <p:cNvPr id="1859" name="Google Shape;1859;p229"/>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276039" y="2305806"/>
            <a:ext cx="1723824" cy="1122281"/>
          </a:xfrm>
          <a:prstGeom prst="rect">
            <a:avLst/>
          </a:prstGeom>
          <a:noFill/>
          <a:ln>
            <a:noFill/>
          </a:ln>
        </p:spPr>
      </p:pic>
      <p:sp>
        <p:nvSpPr>
          <p:cNvPr id="1860" name="Google Shape;1860;p229"/>
          <p:cNvSpPr txBox="1"/>
          <p:nvPr/>
        </p:nvSpPr>
        <p:spPr>
          <a:xfrm>
            <a:off x="597425" y="3360013"/>
            <a:ext cx="12018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lt2"/>
                </a:solidFill>
              </a:rPr>
              <a:t>Pexels Stas Knop</a:t>
            </a:r>
            <a:endParaRPr sz="800">
              <a:solidFill>
                <a:schemeClr val="lt2"/>
              </a:solidFill>
            </a:endParaRPr>
          </a:p>
        </p:txBody>
      </p:sp>
      <p:pic>
        <p:nvPicPr>
          <p:cNvPr id="1861" name="Google Shape;1861;p229"/>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424824" y="3616750"/>
            <a:ext cx="1533020" cy="1149775"/>
          </a:xfrm>
          <a:prstGeom prst="rect">
            <a:avLst/>
          </a:prstGeom>
          <a:noFill/>
          <a:ln>
            <a:noFill/>
          </a:ln>
        </p:spPr>
      </p:pic>
      <p:sp>
        <p:nvSpPr>
          <p:cNvPr id="1862" name="Google Shape;1862;p229"/>
          <p:cNvSpPr txBox="1"/>
          <p:nvPr/>
        </p:nvSpPr>
        <p:spPr>
          <a:xfrm>
            <a:off x="424825" y="4835688"/>
            <a:ext cx="12018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lt2"/>
                </a:solidFill>
              </a:rPr>
              <a:t>Pexels Beata Dudova</a:t>
            </a:r>
            <a:endParaRPr sz="800">
              <a:solidFill>
                <a:schemeClr val="lt2"/>
              </a:solidFill>
            </a:endParaRPr>
          </a:p>
        </p:txBody>
      </p:sp>
      <p:pic>
        <p:nvPicPr>
          <p:cNvPr id="1863" name="Google Shape;1863;p229"/>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7075800" y="824650"/>
            <a:ext cx="1915800" cy="2873700"/>
          </a:xfrm>
          <a:prstGeom prst="rect">
            <a:avLst/>
          </a:prstGeom>
          <a:noFill/>
          <a:ln w="19050" cap="flat" cmpd="sng">
            <a:solidFill>
              <a:schemeClr val="dk2"/>
            </a:solidFill>
            <a:prstDash val="solid"/>
            <a:round/>
            <a:headEnd type="none" w="sm" len="sm"/>
            <a:tailEnd type="none" w="sm" len="sm"/>
          </a:ln>
        </p:spPr>
      </p:pic>
      <p:sp>
        <p:nvSpPr>
          <p:cNvPr id="1864" name="Google Shape;1864;p229"/>
          <p:cNvSpPr txBox="1"/>
          <p:nvPr/>
        </p:nvSpPr>
        <p:spPr>
          <a:xfrm>
            <a:off x="7432800" y="3850738"/>
            <a:ext cx="12018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lt2"/>
                </a:solidFill>
              </a:rPr>
              <a:t>Pexels Matheus Bertelli</a:t>
            </a:r>
            <a:endParaRPr sz="800">
              <a:solidFill>
                <a:schemeClr val="lt2"/>
              </a:solidFill>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Shape 1868"/>
        <p:cNvGrpSpPr/>
        <p:nvPr/>
      </p:nvGrpSpPr>
      <p:grpSpPr>
        <a:xfrm>
          <a:off x="0" y="0"/>
          <a:ext cx="0" cy="0"/>
          <a:chOff x="0" y="0"/>
          <a:chExt cx="0" cy="0"/>
        </a:xfrm>
      </p:grpSpPr>
      <p:sp>
        <p:nvSpPr>
          <p:cNvPr id="1869" name="Google Shape;1869;p230"/>
          <p:cNvSpPr txBox="1">
            <a:spLocks noGrp="1"/>
          </p:cNvSpPr>
          <p:nvPr>
            <p:ph type="title"/>
          </p:nvPr>
        </p:nvSpPr>
        <p:spPr>
          <a:xfrm>
            <a:off x="204950" y="1642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This character is </a:t>
            </a:r>
            <a:r>
              <a:rPr lang="en" b="1">
                <a:solidFill>
                  <a:schemeClr val="lt1"/>
                </a:solidFill>
                <a:highlight>
                  <a:srgbClr val="FFFF00"/>
                </a:highlight>
              </a:rPr>
              <a:t>holding</a:t>
            </a:r>
            <a:r>
              <a:rPr lang="en"/>
              <a:t> in his emotions. If you were in his shoes, would you talk about how you feel or </a:t>
            </a:r>
            <a:r>
              <a:rPr lang="en" b="1">
                <a:solidFill>
                  <a:schemeClr val="lt1"/>
                </a:solidFill>
                <a:highlight>
                  <a:srgbClr val="FFFF00"/>
                </a:highlight>
              </a:rPr>
              <a:t>hold</a:t>
            </a:r>
            <a:r>
              <a:rPr lang="en"/>
              <a:t> it in?</a:t>
            </a:r>
            <a:endParaRPr/>
          </a:p>
        </p:txBody>
      </p:sp>
      <p:pic>
        <p:nvPicPr>
          <p:cNvPr id="1870" name="Google Shape;1870;p230" descr="&quot;In a Heartbeat&quot; - Animated Short Film by Beth David and Esteban Bravo&#10;&#10;A closeted boy runs the risk of being outed by his own heart after it pops out of his chest to chase down the boy of his dreams.&#10;&#10;Facebook Page - https://www.facebook.com/inaheartbeat2017/&#10;Official Tumblr Page - https://inaheartbeat-film.tumblr.com/&#10;IMDB - http://www.imdb.com/title/tt6969946/?ref_=tt_rec_tt&#10;&#10;Produced at Ringling College of Art and Design by&#10;&#10;Beth David&#10;Instagram: @bbethdavid&#10;Twitter: @bbethdavidd&#10;Tumblr: http://bethdavid.tumblr.com/&#10;&#10;Esteban Bravo&#10;Instagram: @estebravo&#10;Twitter: @EstebanBravoP&#10;Tumblr: http://estebanbravo.tumblr.com/&#10;Website: https://www.estebanbravo.com/&#10;&#10;Music by Arturo Cardelús https://www.youtube.com/watch?v=hFaXJffksZY&#10;Sound Design by Nick Ainsworth https://www.ainsworthsound.com/&#10;&#10;© Beth David and Esteban Bravo 2017" title="In a Heartbeat - Animated Short Film">
            <a:hlinkClick r:id="rId3"/>
          </p:cNvPr>
          <p:cNvPicPr preferRelativeResize="0"/>
          <p:nvPr/>
        </p:nvPicPr>
        <p:blipFill>
          <a:blip r:embed="rId4">
            <a:alphaModFix/>
          </a:blip>
          <a:stretch>
            <a:fillRect/>
          </a:stretch>
        </p:blipFill>
        <p:spPr>
          <a:xfrm>
            <a:off x="397625" y="1161076"/>
            <a:ext cx="3088350" cy="2316250"/>
          </a:xfrm>
          <a:prstGeom prst="rect">
            <a:avLst/>
          </a:prstGeom>
          <a:noFill/>
          <a:ln w="19050" cap="flat" cmpd="sng">
            <a:solidFill>
              <a:schemeClr val="dk1"/>
            </a:solidFill>
            <a:prstDash val="solid"/>
            <a:round/>
            <a:headEnd type="none" w="sm" len="sm"/>
            <a:tailEnd type="none" w="sm" len="sm"/>
          </a:ln>
        </p:spPr>
      </p:pic>
      <p:sp>
        <p:nvSpPr>
          <p:cNvPr id="1871" name="Google Shape;1871;p230"/>
          <p:cNvSpPr txBox="1"/>
          <p:nvPr/>
        </p:nvSpPr>
        <p:spPr>
          <a:xfrm>
            <a:off x="204950" y="4489575"/>
            <a:ext cx="7895700" cy="49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000">
                <a:solidFill>
                  <a:schemeClr val="dk1"/>
                </a:solidFill>
              </a:rPr>
              <a:t>Who in your life would you turn to, to talk about your feelings?</a:t>
            </a:r>
            <a:endParaRPr sz="2000">
              <a:solidFill>
                <a:schemeClr val="dk1"/>
              </a:solidFill>
            </a:endParaRPr>
          </a:p>
        </p:txBody>
      </p:sp>
      <p:pic>
        <p:nvPicPr>
          <p:cNvPr id="1872" name="Google Shape;1872;p230"/>
          <p:cNvPicPr preferRelativeResize="0"/>
          <p:nvPr/>
        </p:nvPicPr>
        <p:blipFill rotWithShape="1">
          <a:blip r:embed="rId5" cstate="screen">
            <a:alphaModFix/>
            <a:extLst>
              <a:ext uri="{28A0092B-C50C-407E-A947-70E740481C1C}">
                <a14:useLocalDpi xmlns:a14="http://schemas.microsoft.com/office/drawing/2010/main"/>
              </a:ext>
            </a:extLst>
          </a:blip>
          <a:srcRect l="5511" t="3300" r="3546" b="10058"/>
          <a:stretch/>
        </p:blipFill>
        <p:spPr>
          <a:xfrm>
            <a:off x="8416225" y="4409475"/>
            <a:ext cx="572700" cy="572700"/>
          </a:xfrm>
          <a:prstGeom prst="rect">
            <a:avLst/>
          </a:prstGeom>
          <a:noFill/>
          <a:ln>
            <a:noFill/>
          </a:ln>
        </p:spPr>
      </p:pic>
      <p:graphicFrame>
        <p:nvGraphicFramePr>
          <p:cNvPr id="1873" name="Google Shape;1873;p230"/>
          <p:cNvGraphicFramePr/>
          <p:nvPr/>
        </p:nvGraphicFramePr>
        <p:xfrm>
          <a:off x="4655100" y="1666575"/>
          <a:ext cx="3000000" cy="3000000"/>
        </p:xfrm>
        <a:graphic>
          <a:graphicData uri="http://schemas.openxmlformats.org/drawingml/2006/table">
            <a:tbl>
              <a:tblPr>
                <a:noFill/>
                <a:tableStyleId>{03267CD4-AFF1-4CA6-908F-4A235DA3EBE3}</a:tableStyleId>
              </a:tblPr>
              <a:tblGrid>
                <a:gridCol w="1934975">
                  <a:extLst>
                    <a:ext uri="{9D8B030D-6E8A-4147-A177-3AD203B41FA5}">
                      <a16:colId xmlns:a16="http://schemas.microsoft.com/office/drawing/2014/main" val="20000"/>
                    </a:ext>
                  </a:extLst>
                </a:gridCol>
                <a:gridCol w="1934975">
                  <a:extLst>
                    <a:ext uri="{9D8B030D-6E8A-4147-A177-3AD203B41FA5}">
                      <a16:colId xmlns:a16="http://schemas.microsoft.com/office/drawing/2014/main" val="20001"/>
                    </a:ext>
                  </a:extLst>
                </a:gridCol>
              </a:tblGrid>
              <a:tr h="0">
                <a:tc>
                  <a:txBody>
                    <a:bodyPr/>
                    <a:lstStyle/>
                    <a:p>
                      <a:pPr marL="0" lvl="0" indent="0" algn="l" rtl="0">
                        <a:spcBef>
                          <a:spcPts val="0"/>
                        </a:spcBef>
                        <a:spcAft>
                          <a:spcPts val="0"/>
                        </a:spcAft>
                        <a:buNone/>
                      </a:pPr>
                      <a:r>
                        <a:rPr lang="en" sz="1700">
                          <a:solidFill>
                            <a:schemeClr val="dk1"/>
                          </a:solidFill>
                        </a:rPr>
                        <a:t>Talk about it?</a:t>
                      </a:r>
                      <a:endParaRPr sz="1700">
                        <a:solidFill>
                          <a:schemeClr val="dk1"/>
                        </a:solidFill>
                      </a:endParaRPr>
                    </a:p>
                  </a:txBody>
                  <a:tcPr marL="91425" marR="91425" marT="91425" marB="91425"/>
                </a:tc>
                <a:tc>
                  <a:txBody>
                    <a:bodyPr/>
                    <a:lstStyle/>
                    <a:p>
                      <a:pPr marL="0" lvl="0" indent="0" algn="l" rtl="0">
                        <a:spcBef>
                          <a:spcPts val="0"/>
                        </a:spcBef>
                        <a:spcAft>
                          <a:spcPts val="0"/>
                        </a:spcAft>
                        <a:buNone/>
                      </a:pPr>
                      <a:r>
                        <a:rPr lang="en" sz="1700" b="1">
                          <a:solidFill>
                            <a:schemeClr val="lt1"/>
                          </a:solidFill>
                          <a:highlight>
                            <a:srgbClr val="FFFF00"/>
                          </a:highlight>
                        </a:rPr>
                        <a:t>Hold</a:t>
                      </a:r>
                      <a:r>
                        <a:rPr lang="en" sz="1700">
                          <a:solidFill>
                            <a:schemeClr val="dk1"/>
                          </a:solidFill>
                        </a:rPr>
                        <a:t> it in?</a:t>
                      </a:r>
                      <a:endParaRPr sz="1700">
                        <a:solidFill>
                          <a:schemeClr val="dk1"/>
                        </a:solidFill>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endParaRPr sz="1700">
                        <a:solidFill>
                          <a:schemeClr val="dk1"/>
                        </a:solidFill>
                      </a:endParaRPr>
                    </a:p>
                  </a:txBody>
                  <a:tcPr marL="91425" marR="91425" marT="91425" marB="91425"/>
                </a:tc>
                <a:tc>
                  <a:txBody>
                    <a:bodyPr/>
                    <a:lstStyle/>
                    <a:p>
                      <a:pPr marL="0" lvl="0" indent="0" algn="l" rtl="0">
                        <a:spcBef>
                          <a:spcPts val="0"/>
                        </a:spcBef>
                        <a:spcAft>
                          <a:spcPts val="0"/>
                        </a:spcAft>
                        <a:buNone/>
                      </a:pPr>
                      <a:endParaRPr sz="1700">
                        <a:solidFill>
                          <a:schemeClr val="dk1"/>
                        </a:solidFill>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endParaRPr sz="1700">
                        <a:solidFill>
                          <a:schemeClr val="dk1"/>
                        </a:solidFill>
                      </a:endParaRPr>
                    </a:p>
                  </a:txBody>
                  <a:tcPr marL="91425" marR="91425" marT="91425" marB="91425"/>
                </a:tc>
                <a:tc>
                  <a:txBody>
                    <a:bodyPr/>
                    <a:lstStyle/>
                    <a:p>
                      <a:pPr marL="0" lvl="0" indent="0" algn="l" rtl="0">
                        <a:spcBef>
                          <a:spcPts val="0"/>
                        </a:spcBef>
                        <a:spcAft>
                          <a:spcPts val="0"/>
                        </a:spcAft>
                        <a:buNone/>
                      </a:pPr>
                      <a:endParaRPr sz="1700">
                        <a:solidFill>
                          <a:schemeClr val="dk1"/>
                        </a:solidFill>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endParaRPr sz="1700">
                        <a:solidFill>
                          <a:schemeClr val="dk1"/>
                        </a:solidFill>
                      </a:endParaRPr>
                    </a:p>
                  </a:txBody>
                  <a:tcPr marL="91425" marR="91425" marT="91425" marB="91425"/>
                </a:tc>
                <a:tc>
                  <a:txBody>
                    <a:bodyPr/>
                    <a:lstStyle/>
                    <a:p>
                      <a:pPr marL="0" lvl="0" indent="0" algn="l" rtl="0">
                        <a:spcBef>
                          <a:spcPts val="0"/>
                        </a:spcBef>
                        <a:spcAft>
                          <a:spcPts val="0"/>
                        </a:spcAft>
                        <a:buNone/>
                      </a:pPr>
                      <a:endParaRPr sz="1700">
                        <a:solidFill>
                          <a:schemeClr val="dk1"/>
                        </a:solidFill>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endParaRPr sz="1700">
                        <a:solidFill>
                          <a:schemeClr val="dk1"/>
                        </a:solidFill>
                      </a:endParaRPr>
                    </a:p>
                  </a:txBody>
                  <a:tcPr marL="91425" marR="91425" marT="91425" marB="91425"/>
                </a:tc>
                <a:tc>
                  <a:txBody>
                    <a:bodyPr/>
                    <a:lstStyle/>
                    <a:p>
                      <a:pPr marL="0" lvl="0" indent="0" algn="l" rtl="0">
                        <a:spcBef>
                          <a:spcPts val="0"/>
                        </a:spcBef>
                        <a:spcAft>
                          <a:spcPts val="0"/>
                        </a:spcAft>
                        <a:buNone/>
                      </a:pPr>
                      <a:endParaRPr sz="1700">
                        <a:solidFill>
                          <a:schemeClr val="dk1"/>
                        </a:solidFill>
                      </a:endParaRPr>
                    </a:p>
                  </a:txBody>
                  <a:tcPr marL="91425" marR="91425" marT="91425" marB="91425"/>
                </a:tc>
                <a:extLst>
                  <a:ext uri="{0D108BD9-81ED-4DB2-BD59-A6C34878D82A}">
                    <a16:rowId xmlns:a16="http://schemas.microsoft.com/office/drawing/2014/main" val="10004"/>
                  </a:ext>
                </a:extLst>
              </a:tr>
              <a:tr h="429875">
                <a:tc>
                  <a:txBody>
                    <a:bodyPr/>
                    <a:lstStyle/>
                    <a:p>
                      <a:pPr marL="0" lvl="0" indent="0" algn="l" rtl="0">
                        <a:spcBef>
                          <a:spcPts val="0"/>
                        </a:spcBef>
                        <a:spcAft>
                          <a:spcPts val="0"/>
                        </a:spcAft>
                        <a:buNone/>
                      </a:pPr>
                      <a:endParaRPr sz="1700">
                        <a:solidFill>
                          <a:schemeClr val="dk1"/>
                        </a:solidFill>
                      </a:endParaRPr>
                    </a:p>
                  </a:txBody>
                  <a:tcPr marL="91425" marR="91425" marT="91425" marB="91425"/>
                </a:tc>
                <a:tc>
                  <a:txBody>
                    <a:bodyPr/>
                    <a:lstStyle/>
                    <a:p>
                      <a:pPr marL="0" lvl="0" indent="0" algn="l" rtl="0">
                        <a:spcBef>
                          <a:spcPts val="0"/>
                        </a:spcBef>
                        <a:spcAft>
                          <a:spcPts val="0"/>
                        </a:spcAft>
                        <a:buNone/>
                      </a:pPr>
                      <a:endParaRPr sz="1700">
                        <a:solidFill>
                          <a:schemeClr val="dk1"/>
                        </a:solidFill>
                      </a:endParaRPr>
                    </a:p>
                  </a:txBody>
                  <a:tcPr marL="91425" marR="91425" marT="91425" marB="91425"/>
                </a:tc>
                <a:extLst>
                  <a:ext uri="{0D108BD9-81ED-4DB2-BD59-A6C34878D82A}">
                    <a16:rowId xmlns:a16="http://schemas.microsoft.com/office/drawing/2014/main" val="10005"/>
                  </a:ext>
                </a:extLst>
              </a:tr>
            </a:tbl>
          </a:graphicData>
        </a:graphic>
      </p:graphicFrame>
      <p:sp>
        <p:nvSpPr>
          <p:cNvPr id="1874" name="Google Shape;1874;p230"/>
          <p:cNvSpPr txBox="1"/>
          <p:nvPr/>
        </p:nvSpPr>
        <p:spPr>
          <a:xfrm>
            <a:off x="397625" y="3676800"/>
            <a:ext cx="3870000" cy="908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In a Heartbeat- Animated Short Film</a:t>
            </a:r>
            <a:endParaRPr>
              <a:solidFill>
                <a:schemeClr val="dk1"/>
              </a:solidFill>
            </a:endParaRPr>
          </a:p>
          <a:p>
            <a:pPr marL="0" lvl="0" indent="0" algn="l" rtl="0">
              <a:spcBef>
                <a:spcPts val="0"/>
              </a:spcBef>
              <a:spcAft>
                <a:spcPts val="0"/>
              </a:spcAft>
              <a:buNone/>
            </a:pPr>
            <a:r>
              <a:rPr lang="en" sz="1100" u="sng">
                <a:solidFill>
                  <a:schemeClr val="hlink"/>
                </a:solidFill>
                <a:hlinkClick r:id="rId6"/>
              </a:rPr>
              <a:t>https://www.youtube.com/watch?v=2REkk9SCRn0&amp;ab_channel=InaHeartbeatAnimatedShortFilm</a:t>
            </a:r>
            <a:endParaRPr sz="1100">
              <a:solidFill>
                <a:schemeClr val="dk1"/>
              </a:solidFill>
            </a:endParaRPr>
          </a:p>
          <a:p>
            <a:pPr marL="0" lvl="0" indent="0" algn="l" rtl="0">
              <a:spcBef>
                <a:spcPts val="0"/>
              </a:spcBef>
              <a:spcAft>
                <a:spcPts val="0"/>
              </a:spcAft>
              <a:buNone/>
            </a:pPr>
            <a:r>
              <a:rPr lang="en" sz="1100">
                <a:solidFill>
                  <a:schemeClr val="dk1"/>
                </a:solidFill>
              </a:rPr>
              <a:t>Courtesy of In a Heartbeat</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70"/>
                                        </p:tgtEl>
                                        <p:attrNameLst>
                                          <p:attrName>style.visibility</p:attrName>
                                        </p:attrNameLst>
                                      </p:cBhvr>
                                      <p:to>
                                        <p:strVal val="visible"/>
                                      </p:to>
                                    </p:set>
                                    <p:animEffect transition="in" filter="fade">
                                      <p:cBhvr>
                                        <p:cTn id="7" dur="1000"/>
                                        <p:tgtEl>
                                          <p:spTgt spid="18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Shape 1878"/>
        <p:cNvGrpSpPr/>
        <p:nvPr/>
      </p:nvGrpSpPr>
      <p:grpSpPr>
        <a:xfrm>
          <a:off x="0" y="0"/>
          <a:ext cx="0" cy="0"/>
          <a:chOff x="0" y="0"/>
          <a:chExt cx="0" cy="0"/>
        </a:xfrm>
      </p:grpSpPr>
      <p:sp>
        <p:nvSpPr>
          <p:cNvPr id="1879" name="Google Shape;1879;p2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Let’s listen to some songs with the word, </a:t>
            </a:r>
            <a:r>
              <a:rPr lang="en" b="1">
                <a:solidFill>
                  <a:schemeClr val="lt1"/>
                </a:solidFill>
                <a:highlight>
                  <a:srgbClr val="FFFF00"/>
                </a:highlight>
              </a:rPr>
              <a:t>hold</a:t>
            </a:r>
            <a:r>
              <a:rPr lang="en"/>
              <a:t>!</a:t>
            </a:r>
            <a:endParaRPr/>
          </a:p>
        </p:txBody>
      </p:sp>
      <p:sp>
        <p:nvSpPr>
          <p:cNvPr id="1880" name="Google Shape;1880;p231"/>
          <p:cNvSpPr txBox="1"/>
          <p:nvPr/>
        </p:nvSpPr>
        <p:spPr>
          <a:xfrm>
            <a:off x="56325" y="3519950"/>
            <a:ext cx="28773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lt1"/>
                </a:solidFill>
                <a:highlight>
                  <a:srgbClr val="FFFF00"/>
                </a:highlight>
              </a:rPr>
              <a:t>Hold</a:t>
            </a:r>
            <a:r>
              <a:rPr lang="en">
                <a:solidFill>
                  <a:schemeClr val="dk1"/>
                </a:solidFill>
              </a:rPr>
              <a:t> on</a:t>
            </a:r>
            <a:endParaRPr>
              <a:solidFill>
                <a:schemeClr val="dk1"/>
              </a:solidFill>
            </a:endParaRPr>
          </a:p>
          <a:p>
            <a:pPr marL="0" lvl="0" indent="0" algn="ctr" rtl="0">
              <a:lnSpc>
                <a:spcPct val="115000"/>
              </a:lnSpc>
              <a:spcBef>
                <a:spcPts val="0"/>
              </a:spcBef>
              <a:spcAft>
                <a:spcPts val="0"/>
              </a:spcAft>
              <a:buNone/>
            </a:pPr>
            <a:r>
              <a:rPr lang="en">
                <a:solidFill>
                  <a:schemeClr val="dk1"/>
                </a:solidFill>
              </a:rPr>
              <a:t>-Justin Bieber</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3"/>
              </a:rPr>
              <a:t>https://www.youtube.com/watch?v=LWeiydKl0mU&amp;ab_channel=JustinBieberVEVO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Justin Bieber</a:t>
            </a:r>
            <a:endParaRPr sz="1100">
              <a:solidFill>
                <a:schemeClr val="dk1"/>
              </a:solidFill>
            </a:endParaRPr>
          </a:p>
        </p:txBody>
      </p:sp>
      <p:sp>
        <p:nvSpPr>
          <p:cNvPr id="1881" name="Google Shape;1881;p231"/>
          <p:cNvSpPr txBox="1"/>
          <p:nvPr/>
        </p:nvSpPr>
        <p:spPr>
          <a:xfrm>
            <a:off x="3133400" y="3519950"/>
            <a:ext cx="28773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lt1"/>
                </a:solidFill>
                <a:highlight>
                  <a:srgbClr val="FFFF00"/>
                </a:highlight>
              </a:rPr>
              <a:t>Hold</a:t>
            </a:r>
            <a:r>
              <a:rPr lang="en">
                <a:solidFill>
                  <a:schemeClr val="dk1"/>
                </a:solidFill>
              </a:rPr>
              <a:t> on, We’re Going Home</a:t>
            </a:r>
            <a:endParaRPr>
              <a:solidFill>
                <a:schemeClr val="dk1"/>
              </a:solidFill>
            </a:endParaRPr>
          </a:p>
          <a:p>
            <a:pPr marL="0" lvl="0" indent="0" algn="ctr" rtl="0">
              <a:lnSpc>
                <a:spcPct val="115000"/>
              </a:lnSpc>
              <a:spcBef>
                <a:spcPts val="0"/>
              </a:spcBef>
              <a:spcAft>
                <a:spcPts val="0"/>
              </a:spcAft>
              <a:buNone/>
            </a:pPr>
            <a:r>
              <a:rPr lang="en">
                <a:solidFill>
                  <a:schemeClr val="dk1"/>
                </a:solidFill>
              </a:rPr>
              <a:t>-Drake</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4"/>
              </a:rPr>
              <a:t>https://www.youtube.com/watch?v=GxgqpCdOKak&amp;ab_channel=DrakeVEVO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Drake</a:t>
            </a:r>
            <a:endParaRPr sz="1100">
              <a:solidFill>
                <a:schemeClr val="dk1"/>
              </a:solidFill>
            </a:endParaRPr>
          </a:p>
        </p:txBody>
      </p:sp>
      <p:sp>
        <p:nvSpPr>
          <p:cNvPr id="1882" name="Google Shape;1882;p231"/>
          <p:cNvSpPr txBox="1"/>
          <p:nvPr/>
        </p:nvSpPr>
        <p:spPr>
          <a:xfrm>
            <a:off x="6175825" y="3519950"/>
            <a:ext cx="2877300" cy="13098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lt1"/>
                </a:solidFill>
                <a:highlight>
                  <a:srgbClr val="FFFF00"/>
                </a:highlight>
              </a:rPr>
              <a:t>Hold</a:t>
            </a:r>
            <a:r>
              <a:rPr lang="en">
                <a:solidFill>
                  <a:schemeClr val="dk1"/>
                </a:solidFill>
              </a:rPr>
              <a:t> on For One More Day</a:t>
            </a:r>
            <a:endParaRPr>
              <a:solidFill>
                <a:schemeClr val="dk1"/>
              </a:solidFill>
            </a:endParaRPr>
          </a:p>
          <a:p>
            <a:pPr marL="0" lvl="0" indent="0" algn="ctr" rtl="0">
              <a:lnSpc>
                <a:spcPct val="115000"/>
              </a:lnSpc>
              <a:spcBef>
                <a:spcPts val="0"/>
              </a:spcBef>
              <a:spcAft>
                <a:spcPts val="0"/>
              </a:spcAft>
              <a:buNone/>
            </a:pPr>
            <a:r>
              <a:rPr lang="en" sz="1800">
                <a:solidFill>
                  <a:schemeClr val="dk1"/>
                </a:solidFill>
              </a:rPr>
              <a:t>-</a:t>
            </a:r>
            <a:r>
              <a:rPr lang="en">
                <a:solidFill>
                  <a:schemeClr val="dk1"/>
                </a:solidFill>
              </a:rPr>
              <a:t>Wilson Phillips</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5"/>
              </a:rPr>
              <a:t>https://www.youtube.com/watch?v=uIbXvaE39wM&amp;ab_channel=WilsonPhillipsVEVO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Wilson Phillips</a:t>
            </a:r>
            <a:endParaRPr sz="1100">
              <a:solidFill>
                <a:schemeClr val="dk1"/>
              </a:solidFill>
            </a:endParaRPr>
          </a:p>
        </p:txBody>
      </p:sp>
      <p:pic>
        <p:nvPicPr>
          <p:cNvPr id="1883" name="Google Shape;1883;p231" descr="Justice the album out now: https://justinbieber.lnk.to/Justice​​&#10;Shop Justice merch: https://JustinBieber.lnk.to/OfficialShop​&#10;&#10;Follow Justin:&#10;https://facebook.com/JustinBieber&#10;https://twitter.com/justinbieber&#10;https://instagram.com/justinbieber&#10;&#10;Sign up for Justin’s newsletter: http://justinbiebermusic.com​​&#10;&#10;#Justice ​​#JustinBieber​ #HoldOn" title="Justin Bieber - Hold On">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152400" y="1170125"/>
            <a:ext cx="2828611" cy="2121458"/>
          </a:xfrm>
          <a:prstGeom prst="rect">
            <a:avLst/>
          </a:prstGeom>
          <a:noFill/>
          <a:ln w="76200" cap="flat" cmpd="sng">
            <a:solidFill>
              <a:srgbClr val="FF0000"/>
            </a:solidFill>
            <a:prstDash val="solid"/>
            <a:round/>
            <a:headEnd type="none" w="sm" len="sm"/>
            <a:tailEnd type="none" w="sm" len="sm"/>
          </a:ln>
        </p:spPr>
      </p:pic>
      <p:pic>
        <p:nvPicPr>
          <p:cNvPr id="1884" name="Google Shape;1884;p231" descr="Music video by Drake performing &quot;Worst Behavior&quot; (Explicit). ©: 2013 Cash Money Records&#10;&#10;Give a Like and Share this video if you enjoyed!&#10;&#10;Drake - Worst Behavior (Official Video)&#10;Drake - Worst Behavior (Official Video)&#10;Drake - Worst Behavior (Official Video)&#10;&#10;Worst Behavior&#10;Worst Behavior&#10;Worst Behavior&#10;&#10;Drake - Worst Behavior&#10;Drake - Worst Behavior&#10;Drake - Worst Behavior&#10;Drake - Worst Behavior" title="Drake - Hold On We're Going Home(Official Video)">
            <a:hlinkClick r:id="rId8"/>
          </p:cNvPr>
          <p:cNvPicPr preferRelativeResize="0"/>
          <p:nvPr/>
        </p:nvPicPr>
        <p:blipFill>
          <a:blip r:embed="rId9" cstate="screen">
            <a:alphaModFix/>
            <a:extLst>
              <a:ext uri="{28A0092B-C50C-407E-A947-70E740481C1C}">
                <a14:useLocalDpi xmlns:a14="http://schemas.microsoft.com/office/drawing/2010/main"/>
              </a:ext>
            </a:extLst>
          </a:blip>
          <a:stretch>
            <a:fillRect/>
          </a:stretch>
        </p:blipFill>
        <p:spPr>
          <a:xfrm>
            <a:off x="3133411" y="1170125"/>
            <a:ext cx="2877175" cy="2157881"/>
          </a:xfrm>
          <a:prstGeom prst="rect">
            <a:avLst/>
          </a:prstGeom>
          <a:noFill/>
          <a:ln w="76200" cap="flat" cmpd="sng">
            <a:solidFill>
              <a:srgbClr val="FFFF00"/>
            </a:solidFill>
            <a:prstDash val="solid"/>
            <a:round/>
            <a:headEnd type="none" w="sm" len="sm"/>
            <a:tailEnd type="none" w="sm" len="sm"/>
          </a:ln>
        </p:spPr>
      </p:pic>
      <p:pic>
        <p:nvPicPr>
          <p:cNvPr id="1885" name="Google Shape;1885;p231" descr="REMASTERED IN HD!&#10;Official video of Wilson Phillips performing Hold On from the album Wilson Phillips.&#10;Buy It Here: http://smarturl.it/qlsvs8&#10;&#10;Like Wilson Phillips on Facebook: http://www.facebook.com/wilsonphillip...&#10;Follow Wilson Phillips on Twitter: https://twitter.com/WilsonPhillips&#10;Official Website: http://www.wilsonphillipsmusic.com/&#10;See More Videos: http://www.youtube.com/user/WilsonPhi...&#10;&#10;#WilsonPhillips #HoldOn #Remastered" title="Wilson Phillips - Hold On (Official Music Video)">
            <a:hlinkClick r:id="rId10"/>
          </p:cNvPr>
          <p:cNvPicPr preferRelativeResize="0"/>
          <p:nvPr/>
        </p:nvPicPr>
        <p:blipFill>
          <a:blip r:embed="rId11">
            <a:alphaModFix/>
          </a:blip>
          <a:stretch>
            <a:fillRect/>
          </a:stretch>
        </p:blipFill>
        <p:spPr>
          <a:xfrm>
            <a:off x="6162975" y="1170125"/>
            <a:ext cx="2828625" cy="2157875"/>
          </a:xfrm>
          <a:prstGeom prst="rect">
            <a:avLst/>
          </a:prstGeom>
          <a:noFill/>
          <a:ln w="76200" cap="flat" cmpd="sng">
            <a:solidFill>
              <a:srgbClr val="00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83"/>
                                        </p:tgtEl>
                                        <p:attrNameLst>
                                          <p:attrName>style.visibility</p:attrName>
                                        </p:attrNameLst>
                                      </p:cBhvr>
                                      <p:to>
                                        <p:strVal val="visible"/>
                                      </p:to>
                                    </p:set>
                                    <p:animEffect transition="in" filter="fade">
                                      <p:cBhvr>
                                        <p:cTn id="7" dur="1000"/>
                                        <p:tgtEl>
                                          <p:spTgt spid="188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84"/>
                                        </p:tgtEl>
                                        <p:attrNameLst>
                                          <p:attrName>style.visibility</p:attrName>
                                        </p:attrNameLst>
                                      </p:cBhvr>
                                      <p:to>
                                        <p:strVal val="visible"/>
                                      </p:to>
                                    </p:set>
                                    <p:animEffect transition="in" filter="fade">
                                      <p:cBhvr>
                                        <p:cTn id="12" dur="1000"/>
                                        <p:tgtEl>
                                          <p:spTgt spid="188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85"/>
                                        </p:tgtEl>
                                        <p:attrNameLst>
                                          <p:attrName>style.visibility</p:attrName>
                                        </p:attrNameLst>
                                      </p:cBhvr>
                                      <p:to>
                                        <p:strVal val="visible"/>
                                      </p:to>
                                    </p:set>
                                    <p:animEffect transition="in" filter="fade">
                                      <p:cBhvr>
                                        <p:cTn id="17" dur="1000"/>
                                        <p:tgtEl>
                                          <p:spTgt spid="1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Shape 1889"/>
        <p:cNvGrpSpPr/>
        <p:nvPr/>
      </p:nvGrpSpPr>
      <p:grpSpPr>
        <a:xfrm>
          <a:off x="0" y="0"/>
          <a:ext cx="0" cy="0"/>
          <a:chOff x="0" y="0"/>
          <a:chExt cx="0" cy="0"/>
        </a:xfrm>
      </p:grpSpPr>
      <p:sp>
        <p:nvSpPr>
          <p:cNvPr id="1890" name="Google Shape;1890;p2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chemeClr val="lt1"/>
                </a:solidFill>
                <a:highlight>
                  <a:srgbClr val="FFFF00"/>
                </a:highlight>
              </a:rPr>
              <a:t>wave</a:t>
            </a:r>
            <a:endParaRPr b="1">
              <a:solidFill>
                <a:schemeClr val="lt1"/>
              </a:solidFill>
              <a:highlight>
                <a:srgbClr val="FFFF00"/>
              </a:highlight>
            </a:endParaRPr>
          </a:p>
        </p:txBody>
      </p:sp>
      <p:sp>
        <p:nvSpPr>
          <p:cNvPr id="1891" name="Google Shape;1891;p232"/>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a:solidFill>
                  <a:schemeClr val="dk1"/>
                </a:solidFill>
              </a:rPr>
              <a:t>GREET </a:t>
            </a:r>
            <a:r>
              <a:rPr lang="en" sz="1400" b="1">
                <a:solidFill>
                  <a:schemeClr val="dk1"/>
                </a:solidFill>
              </a:rPr>
              <a:t>(</a:t>
            </a:r>
            <a:r>
              <a:rPr lang="en" sz="1400">
                <a:solidFill>
                  <a:schemeClr val="dk1"/>
                </a:solidFill>
              </a:rPr>
              <a:t>e.g. I like to </a:t>
            </a:r>
            <a:r>
              <a:rPr lang="en" sz="1400" b="1">
                <a:solidFill>
                  <a:schemeClr val="dk1"/>
                </a:solidFill>
              </a:rPr>
              <a:t>wave</a:t>
            </a:r>
            <a:r>
              <a:rPr lang="en" sz="1400">
                <a:solidFill>
                  <a:schemeClr val="dk1"/>
                </a:solidFill>
              </a:rPr>
              <a:t> hello, *</a:t>
            </a:r>
            <a:r>
              <a:rPr lang="en" sz="1400" b="1">
                <a:solidFill>
                  <a:schemeClr val="dk1"/>
                </a:solidFill>
              </a:rPr>
              <a:t>waves</a:t>
            </a:r>
            <a:r>
              <a:rPr lang="en" sz="1400">
                <a:solidFill>
                  <a:schemeClr val="dk1"/>
                </a:solidFill>
              </a:rPr>
              <a:t>* hello!)</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GET ATTENTION (e.g. Hello!!! I’m </a:t>
            </a:r>
            <a:r>
              <a:rPr lang="en" sz="1400" b="1">
                <a:solidFill>
                  <a:schemeClr val="dk1"/>
                </a:solidFill>
              </a:rPr>
              <a:t>waving</a:t>
            </a:r>
            <a:r>
              <a:rPr lang="en" sz="1400">
                <a:solidFill>
                  <a:schemeClr val="dk1"/>
                </a:solidFill>
              </a:rPr>
              <a:t> my arms at you)</a:t>
            </a:r>
            <a:endParaRPr sz="1400">
              <a:solidFill>
                <a:schemeClr val="dk1"/>
              </a:solidFill>
            </a:endParaRPr>
          </a:p>
          <a:p>
            <a:pPr marL="0" lvl="0" indent="0" algn="l" rtl="0">
              <a:lnSpc>
                <a:spcPct val="115000"/>
              </a:lnSpc>
              <a:spcBef>
                <a:spcPts val="1200"/>
              </a:spcBef>
              <a:spcAft>
                <a:spcPts val="0"/>
              </a:spcAft>
              <a:buNone/>
            </a:pPr>
            <a:r>
              <a:rPr lang="en" sz="1400">
                <a:solidFill>
                  <a:schemeClr val="dk1"/>
                </a:solidFill>
              </a:rPr>
              <a:t>COMMENT (e.g. That is a big </a:t>
            </a:r>
            <a:r>
              <a:rPr lang="en" sz="1400" b="1">
                <a:solidFill>
                  <a:schemeClr val="dk1"/>
                </a:solidFill>
              </a:rPr>
              <a:t>wave</a:t>
            </a:r>
            <a:r>
              <a:rPr lang="en" sz="1400">
                <a:solidFill>
                  <a:schemeClr val="dk1"/>
                </a:solidFill>
              </a:rPr>
              <a:t>)</a:t>
            </a:r>
            <a:endParaRPr sz="1400">
              <a:solidFill>
                <a:schemeClr val="dk1"/>
              </a:solidFill>
            </a:endParaRPr>
          </a:p>
          <a:p>
            <a:pPr marL="0" lvl="0" indent="0" algn="l" rtl="0">
              <a:lnSpc>
                <a:spcPct val="115000"/>
              </a:lnSpc>
              <a:spcBef>
                <a:spcPts val="1200"/>
              </a:spcBef>
              <a:spcAft>
                <a:spcPts val="1200"/>
              </a:spcAft>
              <a:buNone/>
            </a:pPr>
            <a:r>
              <a:rPr lang="en" sz="1400">
                <a:solidFill>
                  <a:schemeClr val="dk1"/>
                </a:solidFill>
              </a:rPr>
              <a:t>DISCUSS AN INTEREST (e.g. Do you like surfing?  I like to watch people ride the big </a:t>
            </a:r>
            <a:r>
              <a:rPr lang="en" sz="1400" b="1">
                <a:solidFill>
                  <a:schemeClr val="dk1"/>
                </a:solidFill>
              </a:rPr>
              <a:t>waves</a:t>
            </a:r>
            <a:r>
              <a:rPr lang="en" sz="1400">
                <a:solidFill>
                  <a:schemeClr val="dk1"/>
                </a:solidFill>
              </a:rPr>
              <a:t>)</a:t>
            </a:r>
            <a:endParaRPr sz="1400">
              <a:solidFill>
                <a:schemeClr val="dk1"/>
              </a:solidFill>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Shape 1895"/>
        <p:cNvGrpSpPr/>
        <p:nvPr/>
      </p:nvGrpSpPr>
      <p:grpSpPr>
        <a:xfrm>
          <a:off x="0" y="0"/>
          <a:ext cx="0" cy="0"/>
          <a:chOff x="0" y="0"/>
          <a:chExt cx="0" cy="0"/>
        </a:xfrm>
      </p:grpSpPr>
      <p:sp>
        <p:nvSpPr>
          <p:cNvPr id="1896" name="Google Shape;1896;p2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sz="3466"/>
              <a:t>Welcome back!</a:t>
            </a:r>
            <a:r>
              <a:rPr lang="en"/>
              <a:t> Let’s </a:t>
            </a:r>
            <a:r>
              <a:rPr lang="en" b="1">
                <a:solidFill>
                  <a:schemeClr val="lt1"/>
                </a:solidFill>
                <a:highlight>
                  <a:srgbClr val="FFFF00"/>
                </a:highlight>
              </a:rPr>
              <a:t>wave</a:t>
            </a:r>
            <a:r>
              <a:rPr lang="en"/>
              <a:t> ‘hello’ to one another!</a:t>
            </a:r>
            <a:endParaRPr/>
          </a:p>
        </p:txBody>
      </p:sp>
      <p:pic>
        <p:nvPicPr>
          <p:cNvPr id="1897" name="Google Shape;1897;p233"/>
          <p:cNvPicPr preferRelativeResize="0"/>
          <p:nvPr/>
        </p:nvPicPr>
        <p:blipFill>
          <a:blip r:embed="rId3">
            <a:alphaModFix/>
          </a:blip>
          <a:stretch>
            <a:fillRect/>
          </a:stretch>
        </p:blipFill>
        <p:spPr>
          <a:xfrm>
            <a:off x="3139675" y="1484575"/>
            <a:ext cx="2381250" cy="2381250"/>
          </a:xfrm>
          <a:prstGeom prst="rect">
            <a:avLst/>
          </a:prstGeom>
          <a:noFill/>
          <a:ln>
            <a:noFill/>
          </a:ln>
        </p:spPr>
      </p:pic>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Shape 1901"/>
        <p:cNvGrpSpPr/>
        <p:nvPr/>
      </p:nvGrpSpPr>
      <p:grpSpPr>
        <a:xfrm>
          <a:off x="0" y="0"/>
          <a:ext cx="0" cy="0"/>
          <a:chOff x="0" y="0"/>
          <a:chExt cx="0" cy="0"/>
        </a:xfrm>
      </p:grpSpPr>
      <p:sp>
        <p:nvSpPr>
          <p:cNvPr id="1902" name="Google Shape;1902;p2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Wow! We are experiencing a </a:t>
            </a:r>
            <a:r>
              <a:rPr lang="en" b="1">
                <a:solidFill>
                  <a:schemeClr val="lt1"/>
                </a:solidFill>
                <a:highlight>
                  <a:srgbClr val="FFFF00"/>
                </a:highlight>
              </a:rPr>
              <a:t>WAVE</a:t>
            </a:r>
            <a:r>
              <a:rPr lang="en"/>
              <a:t> of new technology! </a:t>
            </a:r>
            <a:r>
              <a:rPr lang="en" sz="2355"/>
              <a:t>Let’s sort advantages and disadvantages of the tech </a:t>
            </a:r>
            <a:r>
              <a:rPr lang="en" sz="2355" b="1">
                <a:solidFill>
                  <a:schemeClr val="lt1"/>
                </a:solidFill>
                <a:highlight>
                  <a:srgbClr val="FFFF00"/>
                </a:highlight>
              </a:rPr>
              <a:t>wave</a:t>
            </a:r>
            <a:r>
              <a:rPr lang="en" sz="2355"/>
              <a:t>!</a:t>
            </a:r>
            <a:endParaRPr sz="2355"/>
          </a:p>
        </p:txBody>
      </p:sp>
      <p:graphicFrame>
        <p:nvGraphicFramePr>
          <p:cNvPr id="1903" name="Google Shape;1903;p234"/>
          <p:cNvGraphicFramePr/>
          <p:nvPr/>
        </p:nvGraphicFramePr>
        <p:xfrm>
          <a:off x="405925" y="1341650"/>
          <a:ext cx="3000000" cy="3000000"/>
        </p:xfrm>
        <a:graphic>
          <a:graphicData uri="http://schemas.openxmlformats.org/drawingml/2006/table">
            <a:tbl>
              <a:tblPr>
                <a:noFill/>
                <a:tableStyleId>{03267CD4-AFF1-4CA6-908F-4A235DA3EBE3}</a:tableStyleId>
              </a:tblPr>
              <a:tblGrid>
                <a:gridCol w="4056275">
                  <a:extLst>
                    <a:ext uri="{9D8B030D-6E8A-4147-A177-3AD203B41FA5}">
                      <a16:colId xmlns:a16="http://schemas.microsoft.com/office/drawing/2014/main" val="20000"/>
                    </a:ext>
                  </a:extLst>
                </a:gridCol>
                <a:gridCol w="4056275">
                  <a:extLst>
                    <a:ext uri="{9D8B030D-6E8A-4147-A177-3AD203B41FA5}">
                      <a16:colId xmlns:a16="http://schemas.microsoft.com/office/drawing/2014/main" val="20001"/>
                    </a:ext>
                  </a:extLst>
                </a:gridCol>
              </a:tblGrid>
              <a:tr h="367850">
                <a:tc>
                  <a:txBody>
                    <a:bodyPr/>
                    <a:lstStyle/>
                    <a:p>
                      <a:pPr marL="0" lvl="0" indent="0" algn="ctr" rtl="0">
                        <a:spcBef>
                          <a:spcPts val="0"/>
                        </a:spcBef>
                        <a:spcAft>
                          <a:spcPts val="0"/>
                        </a:spcAft>
                        <a:buNone/>
                      </a:pPr>
                      <a:r>
                        <a:rPr lang="en" b="1">
                          <a:solidFill>
                            <a:schemeClr val="lt1"/>
                          </a:solidFill>
                        </a:rPr>
                        <a:t>ADVANTAGE!</a:t>
                      </a:r>
                      <a:endParaRPr b="1">
                        <a:solidFill>
                          <a:schemeClr val="lt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rgbClr val="00FF00"/>
                    </a:solidFill>
                  </a:tcPr>
                </a:tc>
                <a:tc>
                  <a:txBody>
                    <a:bodyPr/>
                    <a:lstStyle/>
                    <a:p>
                      <a:pPr marL="0" lvl="0" indent="0" algn="ctr" rtl="0">
                        <a:spcBef>
                          <a:spcPts val="0"/>
                        </a:spcBef>
                        <a:spcAft>
                          <a:spcPts val="0"/>
                        </a:spcAft>
                        <a:buNone/>
                      </a:pPr>
                      <a:r>
                        <a:rPr lang="en" b="1"/>
                        <a:t>DISADVANTAGE</a:t>
                      </a:r>
                      <a:endParaRPr b="1"/>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rgbClr val="FF0000"/>
                    </a:solidFill>
                  </a:tcPr>
                </a:tc>
                <a:extLst>
                  <a:ext uri="{0D108BD9-81ED-4DB2-BD59-A6C34878D82A}">
                    <a16:rowId xmlns:a16="http://schemas.microsoft.com/office/drawing/2014/main" val="10000"/>
                  </a:ext>
                </a:extLst>
              </a:tr>
              <a:tr h="1526875">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
        <p:nvSpPr>
          <p:cNvPr id="1904" name="Google Shape;1904;p234"/>
          <p:cNvSpPr txBox="1"/>
          <p:nvPr/>
        </p:nvSpPr>
        <p:spPr>
          <a:xfrm>
            <a:off x="3153450" y="4507550"/>
            <a:ext cx="2617500" cy="4002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Easy access to information</a:t>
            </a:r>
            <a:endParaRPr b="1"/>
          </a:p>
        </p:txBody>
      </p:sp>
      <p:sp>
        <p:nvSpPr>
          <p:cNvPr id="1905" name="Google Shape;1905;p234"/>
          <p:cNvSpPr txBox="1"/>
          <p:nvPr/>
        </p:nvSpPr>
        <p:spPr>
          <a:xfrm>
            <a:off x="3251400" y="4507550"/>
            <a:ext cx="2421600" cy="4002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Social isolation/loneliness</a:t>
            </a:r>
            <a:endParaRPr b="1"/>
          </a:p>
        </p:txBody>
      </p:sp>
      <p:sp>
        <p:nvSpPr>
          <p:cNvPr id="1906" name="Google Shape;1906;p234"/>
          <p:cNvSpPr txBox="1"/>
          <p:nvPr/>
        </p:nvSpPr>
        <p:spPr>
          <a:xfrm>
            <a:off x="3251400" y="4507550"/>
            <a:ext cx="28164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Comparing ourselves to others</a:t>
            </a:r>
            <a:endParaRPr b="1"/>
          </a:p>
        </p:txBody>
      </p:sp>
      <p:sp>
        <p:nvSpPr>
          <p:cNvPr id="1907" name="Google Shape;1907;p234"/>
          <p:cNvSpPr txBox="1"/>
          <p:nvPr/>
        </p:nvSpPr>
        <p:spPr>
          <a:xfrm>
            <a:off x="2890800" y="4507550"/>
            <a:ext cx="31428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Access to movies, TV, and videos</a:t>
            </a:r>
            <a:endParaRPr b="1"/>
          </a:p>
        </p:txBody>
      </p:sp>
      <p:sp>
        <p:nvSpPr>
          <p:cNvPr id="1908" name="Google Shape;1908;p234"/>
          <p:cNvSpPr txBox="1"/>
          <p:nvPr/>
        </p:nvSpPr>
        <p:spPr>
          <a:xfrm>
            <a:off x="3177750" y="4507550"/>
            <a:ext cx="25689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Speech-Generating Devices</a:t>
            </a:r>
            <a:endParaRPr b="1"/>
          </a:p>
        </p:txBody>
      </p:sp>
      <p:sp>
        <p:nvSpPr>
          <p:cNvPr id="1909" name="Google Shape;1909;p234"/>
          <p:cNvSpPr txBox="1"/>
          <p:nvPr/>
        </p:nvSpPr>
        <p:spPr>
          <a:xfrm>
            <a:off x="3495900" y="4507550"/>
            <a:ext cx="21522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Reducing use of paper</a:t>
            </a:r>
            <a:endParaRPr b="1"/>
          </a:p>
        </p:txBody>
      </p:sp>
      <p:sp>
        <p:nvSpPr>
          <p:cNvPr id="1910" name="Google Shape;1910;p234"/>
          <p:cNvSpPr txBox="1"/>
          <p:nvPr/>
        </p:nvSpPr>
        <p:spPr>
          <a:xfrm>
            <a:off x="3386100" y="4507550"/>
            <a:ext cx="21522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Social Media Addiction</a:t>
            </a:r>
            <a:endParaRPr b="1"/>
          </a:p>
        </p:txBody>
      </p:sp>
      <p:sp>
        <p:nvSpPr>
          <p:cNvPr id="1911" name="Google Shape;1911;p234"/>
          <p:cNvSpPr txBox="1"/>
          <p:nvPr/>
        </p:nvSpPr>
        <p:spPr>
          <a:xfrm>
            <a:off x="3462300" y="4292150"/>
            <a:ext cx="1999800" cy="6156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Meeting people from around the world</a:t>
            </a:r>
            <a:endParaRPr b="1"/>
          </a:p>
        </p:txBody>
      </p:sp>
      <p:sp>
        <p:nvSpPr>
          <p:cNvPr id="1912" name="Google Shape;1912;p234"/>
          <p:cNvSpPr txBox="1"/>
          <p:nvPr/>
        </p:nvSpPr>
        <p:spPr>
          <a:xfrm>
            <a:off x="3516300" y="4507550"/>
            <a:ext cx="18918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Online communities</a:t>
            </a:r>
            <a:endParaRPr b="1"/>
          </a:p>
        </p:txBody>
      </p:sp>
      <p:sp>
        <p:nvSpPr>
          <p:cNvPr id="1913" name="Google Shape;1913;p234"/>
          <p:cNvSpPr txBox="1"/>
          <p:nvPr/>
        </p:nvSpPr>
        <p:spPr>
          <a:xfrm>
            <a:off x="3251400" y="4399850"/>
            <a:ext cx="23445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Spread of misinformation</a:t>
            </a:r>
            <a:endParaRPr b="1"/>
          </a:p>
        </p:txBody>
      </p:sp>
      <p:pic>
        <p:nvPicPr>
          <p:cNvPr id="1914" name="Google Shape;1914;p234"/>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7859225" y="871625"/>
            <a:ext cx="826625" cy="826625"/>
          </a:xfrm>
          <a:prstGeom prst="rect">
            <a:avLst/>
          </a:prstGeom>
          <a:noFill/>
          <a:ln>
            <a:noFill/>
          </a:ln>
        </p:spPr>
      </p:pic>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Shape 1918"/>
        <p:cNvGrpSpPr/>
        <p:nvPr/>
      </p:nvGrpSpPr>
      <p:grpSpPr>
        <a:xfrm>
          <a:off x="0" y="0"/>
          <a:ext cx="0" cy="0"/>
          <a:chOff x="0" y="0"/>
          <a:chExt cx="0" cy="0"/>
        </a:xfrm>
      </p:grpSpPr>
      <p:sp>
        <p:nvSpPr>
          <p:cNvPr id="1919" name="Google Shape;1919;p235"/>
          <p:cNvSpPr txBox="1">
            <a:spLocks noGrp="1"/>
          </p:cNvSpPr>
          <p:nvPr>
            <p:ph type="title"/>
          </p:nvPr>
        </p:nvSpPr>
        <p:spPr>
          <a:xfrm>
            <a:off x="311700" y="285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320" b="1"/>
              <a:t>What is Wi-Fi?</a:t>
            </a:r>
            <a:endParaRPr sz="3320" b="1"/>
          </a:p>
        </p:txBody>
      </p:sp>
      <p:pic>
        <p:nvPicPr>
          <p:cNvPr id="1920" name="Google Shape;1920;p235" descr="Remember the days when your internet was connected through the phone line? Oh, that sound of dial-up! We’ve come a long way since then, and chances are that you’re watching this video through Wi-Fi right now. So how did we get here anyway? &#10;&#10;In the 1980s, personal computers had begun to enter our lives for good. But at that time, they were connected to the internet through the infamous Ethernet cables. Maybe scientists were getting tired of tripping over all those cables? They decided they wanted to start sending data using radio signals. However, those early attempts were unsuccessful. What scientists didn’t know at the time was that the problem had been solved a decade before PCs were even invented!&#10;&#10;Other videos you might like:&#10;15 Accidental Inventions You Can't Imagine Your Life Without https://www.youtube.com/watch?v=qO1brxn1rNs&amp;&#10;10 Oldest Technologies Scientists Still Can’t Explain https://www.youtube.com/watch?v=BAhHZ1Gi9Kk&amp;&#10;20 Things Proving That Japan Lives In 3018 https://www.youtube.com/watch?v=ulLv5RdavIw&amp;&#10;&#10;TIMESTAMPS:&#10;The important invention of one Hollywood actress 0:28&#10;The father of Wi-Fi 1:45&#10;Wi-Fi. What does it mean anyway? 3:05&#10;This is all via radio waves 3:57&#10;What reduces the speed of the Internet 5:34&#10;How your photos (and other things) reach your friend 6:35&#10;Is Wi-Fi bad for our health? 7:48&#10;What can block your Wi-Fi signal 8:50&#10;&#10;#wifi #internet #technology&#10;&#10;Music by Epidemic Sound  https://www.epidemicsound.com/ &#10;&#10;SUMMARY:&#10;- The roots of Wi-Fi go way back to the 1940. That’s when a popular Hollywood actress and inventor by the name of Hedy Lamarr came up with a way to prevent radio signals from being tampered with. &#10;- Early attempts were unsuccessful since it all bounced back on walls, furniture, and pretty much anything that stood in a computer’s way.&#10;- It all started back in the 1970s, with electrical engineer Dr. John O’Sullivan, a.k.a. “the father of Wi-Fi.” At the time, he and his team were trying to detect radio signals from distant black holes in space, and they came up with complex equations called Fast Fourier transforms.&#10;- After a lot of experimentation, they took their fancy Fast Fourier transforms, added them in the mixture with the data equations they’d previously tried to send over radio, and thus they formed the basis for the Wi-Fi we all know and love today!&#10;- Later in 1996, they further developed their original key patent, and by 1997 they finally cracked the code and came up with the first version of the 802.11 protocol. &#10;- Wi-fi is a pun for the word Hi-Fi, which means “high fidelity” – a technical term used for high-quality audio technology.&#10;- The frequencies Wi-Fi routers use are 2.4 or 5 Gigahertz per second, which is why data gets transferred so quickly to your phone. &#10;- If you have baby monitors, garage doors, microwaves, cordless phones, and wireless cameras, they can interfere with your Wi-Fi. &#10;- When you turn your phone or computer on and get on the internet, all the information you’d like to access is broken down into binary code. And when you access something through Wi-Fi, then that binary code is transformed into wave frequencies. &#10;- Is Wi-Fi dangerous? Well, the short answer is no. Wi-Fi works at extremely low voltages. Even at short distances, Wi-Fi is just part of the household &quot;smog&quot; that’s generated by TV and radio signals.&#10;- A typical router works at about 100 feet in every direction. As for what can block it, that’s pretty much anything that conducts electricity, like metal, water, mirrors, and even our bodies since they mainly consist of water. &#10;&#10;Subscribe to Bright Side : https://goo.gl/rQTJZz&#10;&#10;----------------------------------------------------------------------------------------&#10;Our Social Media:&#10;&#10;Facebook: https://www.facebook.com/brightside/&#10;Instagram: https://www.instagram.com/brightgram/&#10;&#10;5-Minute Crafts Youtube: https://www.goo.gl/8JVmuC&#10;&#10;Stock materials (photos, footages and other):&#10;https://www.depositphotos.com&#10;https://www.shutterstock.com&#10;https://www.eastnews.ru&#10;&#10;----------------------------------------------------------------------------------------&#10;For more videos and articles visit:&#10;http://www.brightside.me/" title="That's How Wi-Fi Works">
            <a:hlinkClick r:id="rId3"/>
          </p:cNvPr>
          <p:cNvPicPr preferRelativeResize="0"/>
          <p:nvPr/>
        </p:nvPicPr>
        <p:blipFill>
          <a:blip r:embed="rId4">
            <a:alphaModFix/>
          </a:blip>
          <a:stretch>
            <a:fillRect/>
          </a:stretch>
        </p:blipFill>
        <p:spPr>
          <a:xfrm>
            <a:off x="546675" y="1307225"/>
            <a:ext cx="3171000" cy="2122525"/>
          </a:xfrm>
          <a:prstGeom prst="rect">
            <a:avLst/>
          </a:prstGeom>
          <a:noFill/>
          <a:ln w="19050" cap="flat" cmpd="sng">
            <a:solidFill>
              <a:schemeClr val="dk1"/>
            </a:solidFill>
            <a:prstDash val="solid"/>
            <a:round/>
            <a:headEnd type="none" w="sm" len="sm"/>
            <a:tailEnd type="none" w="sm" len="sm"/>
          </a:ln>
        </p:spPr>
      </p:pic>
      <p:sp>
        <p:nvSpPr>
          <p:cNvPr id="1921" name="Google Shape;1921;p235"/>
          <p:cNvSpPr txBox="1"/>
          <p:nvPr/>
        </p:nvSpPr>
        <p:spPr>
          <a:xfrm>
            <a:off x="5825600" y="948900"/>
            <a:ext cx="3171000" cy="37866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800">
                <a:solidFill>
                  <a:schemeClr val="dk1"/>
                </a:solidFill>
              </a:rPr>
              <a:t>It lets us send information through radio </a:t>
            </a:r>
            <a:r>
              <a:rPr lang="en" sz="1800" b="1">
                <a:solidFill>
                  <a:schemeClr val="lt1"/>
                </a:solidFill>
                <a:highlight>
                  <a:srgbClr val="FFFF00"/>
                </a:highlight>
              </a:rPr>
              <a:t>waves</a:t>
            </a:r>
            <a:r>
              <a:rPr lang="en" sz="1800">
                <a:solidFill>
                  <a:schemeClr val="dk1"/>
                </a:solidFill>
              </a:rPr>
              <a:t>!</a:t>
            </a: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r>
              <a:rPr lang="en" sz="1800">
                <a:solidFill>
                  <a:schemeClr val="dk1"/>
                </a:solidFill>
              </a:rPr>
              <a:t>What do you do through radio </a:t>
            </a:r>
            <a:r>
              <a:rPr lang="en" sz="1800" b="1">
                <a:solidFill>
                  <a:schemeClr val="lt1"/>
                </a:solidFill>
                <a:highlight>
                  <a:srgbClr val="FFFF00"/>
                </a:highlight>
              </a:rPr>
              <a:t>waves</a:t>
            </a:r>
            <a:r>
              <a:rPr lang="en" sz="1800">
                <a:solidFill>
                  <a:schemeClr val="dk1"/>
                </a:solidFill>
              </a:rPr>
              <a:t>?</a:t>
            </a: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endParaRPr sz="1800">
              <a:solidFill>
                <a:schemeClr val="dk1"/>
              </a:solidFill>
            </a:endParaRPr>
          </a:p>
          <a:p>
            <a:pPr marL="0" lvl="0" indent="0" algn="l" rtl="0">
              <a:spcBef>
                <a:spcPts val="0"/>
              </a:spcBef>
              <a:spcAft>
                <a:spcPts val="0"/>
              </a:spcAft>
              <a:buNone/>
            </a:pPr>
            <a:endParaRPr sz="1800">
              <a:solidFill>
                <a:schemeClr val="dk1"/>
              </a:solidFill>
            </a:endParaRPr>
          </a:p>
        </p:txBody>
      </p:sp>
      <p:sp>
        <p:nvSpPr>
          <p:cNvPr id="1922" name="Google Shape;1922;p235"/>
          <p:cNvSpPr txBox="1"/>
          <p:nvPr/>
        </p:nvSpPr>
        <p:spPr>
          <a:xfrm>
            <a:off x="311700" y="4589400"/>
            <a:ext cx="44490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400">
                <a:solidFill>
                  <a:schemeClr val="dk1"/>
                </a:solidFill>
              </a:rPr>
              <a:t>(can pause around 5:12)</a:t>
            </a:r>
            <a:endParaRPr/>
          </a:p>
        </p:txBody>
      </p:sp>
      <p:sp>
        <p:nvSpPr>
          <p:cNvPr id="1923" name="Google Shape;1923;p235"/>
          <p:cNvSpPr txBox="1"/>
          <p:nvPr/>
        </p:nvSpPr>
        <p:spPr>
          <a:xfrm>
            <a:off x="462700" y="3519600"/>
            <a:ext cx="4581900" cy="9405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a:solidFill>
                  <a:schemeClr val="dk1"/>
                </a:solidFill>
              </a:rPr>
              <a:t>That's How Wifi Works</a:t>
            </a:r>
            <a:endParaRPr sz="1100">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https://www.youtube.com/watch?v=hePLDVbULZc&amp;ab_channel=BRIGHTSIDE</a:t>
            </a:r>
            <a:endParaRPr sz="1100">
              <a:solidFill>
                <a:schemeClr val="dk1"/>
              </a:solidFill>
            </a:endParaRPr>
          </a:p>
          <a:p>
            <a:pPr marL="0" lvl="0" indent="0" algn="l" rtl="0">
              <a:spcBef>
                <a:spcPts val="0"/>
              </a:spcBef>
              <a:spcAft>
                <a:spcPts val="0"/>
              </a:spcAft>
              <a:buNone/>
            </a:pPr>
            <a:r>
              <a:rPr lang="en" sz="1100">
                <a:solidFill>
                  <a:schemeClr val="dk1"/>
                </a:solidFill>
              </a:rPr>
              <a:t>Courtesy of the Bright Side</a:t>
            </a:r>
            <a:endParaRPr sz="1100">
              <a:solidFill>
                <a:schemeClr val="dk1"/>
              </a:solidFill>
            </a:endParaRPr>
          </a:p>
        </p:txBody>
      </p:sp>
      <p:pic>
        <p:nvPicPr>
          <p:cNvPr id="1924" name="Google Shape;1924;p235"/>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3635100" y="45000"/>
            <a:ext cx="1172372" cy="117237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20"/>
                                        </p:tgtEl>
                                        <p:attrNameLst>
                                          <p:attrName>style.visibility</p:attrName>
                                        </p:attrNameLst>
                                      </p:cBhvr>
                                      <p:to>
                                        <p:strVal val="visible"/>
                                      </p:to>
                                    </p:set>
                                    <p:animEffect transition="in" filter="fade">
                                      <p:cBhvr>
                                        <p:cTn id="7" dur="1000"/>
                                        <p:tgtEl>
                                          <p:spTgt spid="19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Shape 1928"/>
        <p:cNvGrpSpPr/>
        <p:nvPr/>
      </p:nvGrpSpPr>
      <p:grpSpPr>
        <a:xfrm>
          <a:off x="0" y="0"/>
          <a:ext cx="0" cy="0"/>
          <a:chOff x="0" y="0"/>
          <a:chExt cx="0" cy="0"/>
        </a:xfrm>
      </p:grpSpPr>
      <p:sp>
        <p:nvSpPr>
          <p:cNvPr id="1929" name="Google Shape;1929;p2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Let’s listen to some songs with the word, </a:t>
            </a:r>
            <a:r>
              <a:rPr lang="en" b="1">
                <a:solidFill>
                  <a:schemeClr val="lt1"/>
                </a:solidFill>
                <a:highlight>
                  <a:srgbClr val="FFFF00"/>
                </a:highlight>
              </a:rPr>
              <a:t>wave</a:t>
            </a:r>
            <a:r>
              <a:rPr lang="en"/>
              <a:t>!</a:t>
            </a:r>
            <a:endParaRPr/>
          </a:p>
        </p:txBody>
      </p:sp>
      <p:sp>
        <p:nvSpPr>
          <p:cNvPr id="1930" name="Google Shape;1930;p236"/>
          <p:cNvSpPr txBox="1"/>
          <p:nvPr/>
        </p:nvSpPr>
        <p:spPr>
          <a:xfrm>
            <a:off x="258100" y="3519950"/>
            <a:ext cx="30000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lt1"/>
                </a:solidFill>
                <a:highlight>
                  <a:srgbClr val="FFFF00"/>
                </a:highlight>
              </a:rPr>
              <a:t>Wave</a:t>
            </a:r>
            <a:endParaRPr b="1">
              <a:solidFill>
                <a:schemeClr val="lt1"/>
              </a:solidFill>
              <a:highlight>
                <a:srgbClr val="FFFF00"/>
              </a:highlight>
            </a:endParaRPr>
          </a:p>
          <a:p>
            <a:pPr marL="0" lvl="0" indent="0" algn="ctr" rtl="0">
              <a:lnSpc>
                <a:spcPct val="115000"/>
              </a:lnSpc>
              <a:spcBef>
                <a:spcPts val="0"/>
              </a:spcBef>
              <a:spcAft>
                <a:spcPts val="0"/>
              </a:spcAft>
              <a:buNone/>
            </a:pPr>
            <a:r>
              <a:rPr lang="en">
                <a:solidFill>
                  <a:schemeClr val="dk1"/>
                </a:solidFill>
              </a:rPr>
              <a:t>-Mr. Probz, feat. Robin Schulz</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3"/>
              </a:rPr>
              <a:t>https://www.youtube.com/watch?v=pUjE9H8QlA4&amp;ab_channel=mrprobzVEVO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Mr. Probz</a:t>
            </a:r>
            <a:endParaRPr sz="1100">
              <a:solidFill>
                <a:schemeClr val="dk1"/>
              </a:solidFill>
            </a:endParaRPr>
          </a:p>
        </p:txBody>
      </p:sp>
      <p:sp>
        <p:nvSpPr>
          <p:cNvPr id="1931" name="Google Shape;1931;p236"/>
          <p:cNvSpPr txBox="1"/>
          <p:nvPr/>
        </p:nvSpPr>
        <p:spPr>
          <a:xfrm>
            <a:off x="3133400" y="3519950"/>
            <a:ext cx="28773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lt1"/>
                </a:solidFill>
                <a:highlight>
                  <a:srgbClr val="FFFF00"/>
                </a:highlight>
              </a:rPr>
              <a:t>Waves</a:t>
            </a:r>
            <a:endParaRPr>
              <a:solidFill>
                <a:schemeClr val="dk1"/>
              </a:solidFill>
            </a:endParaRPr>
          </a:p>
          <a:p>
            <a:pPr marL="0" lvl="0" indent="0" algn="ctr" rtl="0">
              <a:lnSpc>
                <a:spcPct val="115000"/>
              </a:lnSpc>
              <a:spcBef>
                <a:spcPts val="0"/>
              </a:spcBef>
              <a:spcAft>
                <a:spcPts val="0"/>
              </a:spcAft>
              <a:buNone/>
            </a:pPr>
            <a:r>
              <a:rPr lang="en">
                <a:solidFill>
                  <a:schemeClr val="dk1"/>
                </a:solidFill>
              </a:rPr>
              <a:t>-Miguel, Travis Scott</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4"/>
              </a:rPr>
              <a:t>https://www.youtube.com/watch?v=4lnykmCFjFs&amp;ab_channel=MiguelVEVO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Miguel</a:t>
            </a:r>
            <a:endParaRPr sz="1100">
              <a:solidFill>
                <a:schemeClr val="dk1"/>
              </a:solidFill>
            </a:endParaRPr>
          </a:p>
        </p:txBody>
      </p:sp>
      <p:sp>
        <p:nvSpPr>
          <p:cNvPr id="1932" name="Google Shape;1932;p236"/>
          <p:cNvSpPr txBox="1"/>
          <p:nvPr/>
        </p:nvSpPr>
        <p:spPr>
          <a:xfrm>
            <a:off x="6053025" y="3519950"/>
            <a:ext cx="30000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a:solidFill>
                  <a:schemeClr val="dk1"/>
                </a:solidFill>
              </a:rPr>
              <a:t>Heat  </a:t>
            </a:r>
            <a:r>
              <a:rPr lang="en" b="1">
                <a:solidFill>
                  <a:schemeClr val="lt1"/>
                </a:solidFill>
                <a:highlight>
                  <a:srgbClr val="FFFF00"/>
                </a:highlight>
              </a:rPr>
              <a:t>Waves</a:t>
            </a:r>
            <a:endParaRPr>
              <a:solidFill>
                <a:schemeClr val="dk1"/>
              </a:solidFill>
            </a:endParaRPr>
          </a:p>
          <a:p>
            <a:pPr marL="0" lvl="0" indent="0" algn="ctr" rtl="0">
              <a:lnSpc>
                <a:spcPct val="115000"/>
              </a:lnSpc>
              <a:spcBef>
                <a:spcPts val="0"/>
              </a:spcBef>
              <a:spcAft>
                <a:spcPts val="0"/>
              </a:spcAft>
              <a:buNone/>
            </a:pPr>
            <a:r>
              <a:rPr lang="en">
                <a:solidFill>
                  <a:schemeClr val="dk1"/>
                </a:solidFill>
              </a:rPr>
              <a:t>-Glass Animals</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5"/>
              </a:rPr>
              <a:t>https://www.youtube.com/watch?v=mRD0-GxqHVo&amp;ab_channel=GlassAnimalsVEVO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Glass Animals</a:t>
            </a:r>
            <a:endParaRPr sz="1100">
              <a:solidFill>
                <a:schemeClr val="dk1"/>
              </a:solidFill>
            </a:endParaRPr>
          </a:p>
        </p:txBody>
      </p:sp>
      <p:pic>
        <p:nvPicPr>
          <p:cNvPr id="1933" name="Google Shape;1933;p236" descr="Download on iTunes: http://smarturl.it/WavesRSrmx Listen on Spotify: http://smarturl.it/WavesSpotify Download the Original Version on iTunes: http://smarturl.it/WavesOriginal Download on Beatport: http://www.beatport.com/track/waves-r...  Music video for Robin Schulz' remix of Waves (original song by Mr Probz). (C) 2014 Left Lane Publishing &amp; Talpa Music exclusively licensed to Sony Music Entertainment Netherlands&#10;&#10;Follow Mr. Probz&#10;Website: http://www.mrprobz.com&#10;Facebook: https://www.facebook.com/MrProbz&#10;Twitter: https://twitter.com/MrProbz&#10;Instagram: https://www.instagram.com/mrprobz&#10;&#10;Listen to Mr. Probz&#10;iTunes: https://itunes.apple.com/ca/artist/mr-probz/id122464082&#10;Spotify: https://open.spotify.com/artist/33W1pnW9zScZtYTnAoWnOT&quot;" title="Mr. Probz - Waves (Robin Schulz Remix Radio Edit)">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152400" y="1170125"/>
            <a:ext cx="2828611" cy="2121458"/>
          </a:xfrm>
          <a:prstGeom prst="rect">
            <a:avLst/>
          </a:prstGeom>
          <a:noFill/>
          <a:ln w="76200" cap="flat" cmpd="sng">
            <a:solidFill>
              <a:srgbClr val="FF0000"/>
            </a:solidFill>
            <a:prstDash val="solid"/>
            <a:round/>
            <a:headEnd type="none" w="sm" len="sm"/>
            <a:tailEnd type="none" w="sm" len="sm"/>
          </a:ln>
        </p:spPr>
      </p:pic>
      <p:pic>
        <p:nvPicPr>
          <p:cNvPr id="1934" name="Google Shape;1934;p236" descr="Download Miguel &quot;Rogue Waves&quot; EP below:&#10;Apple Music: http://smarturl.it/iRogueWaves?iqid=yt&#10;Amazon: http://smarturl.it/aRogueWaves?iqid=yt&#10;Google Play: http://smarturl.it/gRogueWaves?iqid=yt&#10;Spotify: http://smarturl.it/sRogueWaves?iqid=yt&#10;&#10;Director: Jennifer Massaux" title="Miguel &quot;waves&quot; (Tame Impala Remix)">
            <a:hlinkClick r:id="rId8"/>
          </p:cNvPr>
          <p:cNvPicPr preferRelativeResize="0"/>
          <p:nvPr/>
        </p:nvPicPr>
        <p:blipFill>
          <a:blip r:embed="rId9" cstate="screen">
            <a:alphaModFix/>
            <a:extLst>
              <a:ext uri="{28A0092B-C50C-407E-A947-70E740481C1C}">
                <a14:useLocalDpi xmlns:a14="http://schemas.microsoft.com/office/drawing/2010/main"/>
              </a:ext>
            </a:extLst>
          </a:blip>
          <a:stretch>
            <a:fillRect/>
          </a:stretch>
        </p:blipFill>
        <p:spPr>
          <a:xfrm>
            <a:off x="3133400" y="1170125"/>
            <a:ext cx="2828600" cy="2121457"/>
          </a:xfrm>
          <a:prstGeom prst="rect">
            <a:avLst/>
          </a:prstGeom>
          <a:noFill/>
          <a:ln w="76200" cap="flat" cmpd="sng">
            <a:solidFill>
              <a:srgbClr val="FFFF00"/>
            </a:solidFill>
            <a:prstDash val="solid"/>
            <a:round/>
            <a:headEnd type="none" w="sm" len="sm"/>
            <a:tailEnd type="none" w="sm" len="sm"/>
          </a:ln>
        </p:spPr>
      </p:pic>
      <p:pic>
        <p:nvPicPr>
          <p:cNvPr id="1935" name="Google Shape;1935;p236" descr="DREAMLAND IS HERE. IT’S YOURS NOW. I’m feeling somewhere between absolute terror &amp; super excitement. I really hope you enjoy it. can grab a copy / listen here: https://GlassAnimals.lnk.to/DreamlandAlbumYT&#10;&#10;Instagram: https://www.instagram.com/glassanimals&#10;Facebook: https://www.facebook.com/glassanimals/&#10;Twitter: https://twitter.com/GlassAnimals&#10;&#10;Grab merch, join mailing list &amp; view live dates: https://www.glassanimals.com/&#10;&#10;Director: Colin Read&#10;Production Company: Pulse Films&#10;&#10;Lyrics&#10;&#10;road shimmer&#10;wiggling the vision&#10;heat heat waves&#10;i’m swimming in a mirror&#10;&#10;sometimes, all i think about is you&#10;late nights in the middle of june&#10;heat waves been faking me out&#10;can’t make you happier now&#10;&#10;usually i put&#10;something on tv&#10;so we never think&#10;about you and me&#10;&#10;but today i see&#10;our reflections &#10;clearly in hollywood&#10;laying on the screen&#10;&#10;you just need a better life than this&#10;you need something I can never give&#10;fake water all across the road&#10;it’s gone now the night has come but&#10;&#10;you can’t fight it&#10;you can’t breathe&#10;you say something so loving but&#10;now  I’ve got to let you go&#10;you’ll be better off in someone new&#10;i don’t wanna be alone&#10;you know it hurts me too&#10;&#10;you look so broken when you cry&#10;one more and then i’ll say goodbye&#10;&#10;i just wonder what you’re dreaming of&#10;when you sleep and smile so comfortable&#10;i just wish that I could give you that&#10;that look that’s perfectly unsad&#10;&#10;sometimes, all i think about is you&#10;late nights in the middle of june&#10;heat waves been faking me out&#10;heat waves been faking me out&#10;&#10;&#10;Music video by Glass Animals performing Heat Waves. © 2020 Wolf Tone Records, a division of Universal Music Operations Limited&#10;&#10;#GlassAnimals" title="Glass Animals - Heat Waves (Official Video)">
            <a:hlinkClick r:id="rId10"/>
          </p:cNvPr>
          <p:cNvPicPr preferRelativeResize="0"/>
          <p:nvPr/>
        </p:nvPicPr>
        <p:blipFill>
          <a:blip r:embed="rId11" cstate="screen">
            <a:alphaModFix/>
            <a:extLst>
              <a:ext uri="{28A0092B-C50C-407E-A947-70E740481C1C}">
                <a14:useLocalDpi xmlns:a14="http://schemas.microsoft.com/office/drawing/2010/main"/>
              </a:ext>
            </a:extLst>
          </a:blip>
          <a:stretch>
            <a:fillRect/>
          </a:stretch>
        </p:blipFill>
        <p:spPr>
          <a:xfrm>
            <a:off x="6114400" y="1170125"/>
            <a:ext cx="2877199" cy="2157899"/>
          </a:xfrm>
          <a:prstGeom prst="rect">
            <a:avLst/>
          </a:prstGeom>
          <a:noFill/>
          <a:ln w="76200" cap="flat" cmpd="sng">
            <a:solidFill>
              <a:srgbClr val="00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33"/>
                                        </p:tgtEl>
                                        <p:attrNameLst>
                                          <p:attrName>style.visibility</p:attrName>
                                        </p:attrNameLst>
                                      </p:cBhvr>
                                      <p:to>
                                        <p:strVal val="visible"/>
                                      </p:to>
                                    </p:set>
                                    <p:animEffect transition="in" filter="fade">
                                      <p:cBhvr>
                                        <p:cTn id="7" dur="1000"/>
                                        <p:tgtEl>
                                          <p:spTgt spid="193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34"/>
                                        </p:tgtEl>
                                        <p:attrNameLst>
                                          <p:attrName>style.visibility</p:attrName>
                                        </p:attrNameLst>
                                      </p:cBhvr>
                                      <p:to>
                                        <p:strVal val="visible"/>
                                      </p:to>
                                    </p:set>
                                    <p:animEffect transition="in" filter="fade">
                                      <p:cBhvr>
                                        <p:cTn id="12" dur="1000"/>
                                        <p:tgtEl>
                                          <p:spTgt spid="193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35"/>
                                        </p:tgtEl>
                                        <p:attrNameLst>
                                          <p:attrName>style.visibility</p:attrName>
                                        </p:attrNameLst>
                                      </p:cBhvr>
                                      <p:to>
                                        <p:strVal val="visible"/>
                                      </p:to>
                                    </p:set>
                                    <p:animEffect transition="in" filter="fade">
                                      <p:cBhvr>
                                        <p:cTn id="17" dur="1000"/>
                                        <p:tgtEl>
                                          <p:spTgt spid="19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Shape 1939"/>
        <p:cNvGrpSpPr/>
        <p:nvPr/>
      </p:nvGrpSpPr>
      <p:grpSpPr>
        <a:xfrm>
          <a:off x="0" y="0"/>
          <a:ext cx="0" cy="0"/>
          <a:chOff x="0" y="0"/>
          <a:chExt cx="0" cy="0"/>
        </a:xfrm>
      </p:grpSpPr>
      <p:sp>
        <p:nvSpPr>
          <p:cNvPr id="1940" name="Google Shape;1940;p2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hurry</a:t>
            </a:r>
            <a:endParaRPr b="1">
              <a:solidFill>
                <a:srgbClr val="222222"/>
              </a:solidFill>
              <a:highlight>
                <a:srgbClr val="FFFF00"/>
              </a:highlight>
            </a:endParaRPr>
          </a:p>
        </p:txBody>
      </p:sp>
      <p:sp>
        <p:nvSpPr>
          <p:cNvPr id="1941" name="Google Shape;1941;p237"/>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00000"/>
              </a:lnSpc>
              <a:spcBef>
                <a:spcPts val="1200"/>
              </a:spcBef>
              <a:spcAft>
                <a:spcPts val="0"/>
              </a:spcAft>
              <a:buNone/>
            </a:pPr>
            <a:r>
              <a:rPr lang="en" sz="1400">
                <a:solidFill>
                  <a:schemeClr val="dk1"/>
                </a:solidFill>
              </a:rPr>
              <a:t>COMMENT: (e.g., No need to</a:t>
            </a:r>
            <a:r>
              <a:rPr lang="en" sz="1400" b="1">
                <a:solidFill>
                  <a:schemeClr val="dk1"/>
                </a:solidFill>
              </a:rPr>
              <a:t> hurry</a:t>
            </a:r>
            <a:r>
              <a:rPr lang="en" sz="1400">
                <a:solidFill>
                  <a:schemeClr val="dk1"/>
                </a:solidFill>
              </a:rPr>
              <a:t>, we have enough time. </a:t>
            </a:r>
            <a:r>
              <a:rPr lang="en" sz="1400" b="1">
                <a:solidFill>
                  <a:schemeClr val="dk1"/>
                </a:solidFill>
              </a:rPr>
              <a:t>Hurry</a:t>
            </a:r>
            <a:r>
              <a:rPr lang="en" sz="1400">
                <a:solidFill>
                  <a:schemeClr val="dk1"/>
                </a:solidFill>
              </a:rPr>
              <a:t>, it’s time to go to our next class!)</a:t>
            </a:r>
            <a:endParaRPr sz="1400">
              <a:solidFill>
                <a:schemeClr val="dk1"/>
              </a:solidFill>
            </a:endParaRPr>
          </a:p>
          <a:p>
            <a:pPr marL="0" lvl="0" indent="0" algn="l" rtl="0">
              <a:lnSpc>
                <a:spcPct val="100000"/>
              </a:lnSpc>
              <a:spcBef>
                <a:spcPts val="1200"/>
              </a:spcBef>
              <a:spcAft>
                <a:spcPts val="0"/>
              </a:spcAft>
              <a:buNone/>
            </a:pPr>
            <a:r>
              <a:rPr lang="en" sz="1400">
                <a:solidFill>
                  <a:schemeClr val="dk1"/>
                </a:solidFill>
              </a:rPr>
              <a:t>ASK A QUESTION: (e.g. Did you </a:t>
            </a:r>
            <a:r>
              <a:rPr lang="en" sz="1400" b="1">
                <a:solidFill>
                  <a:schemeClr val="dk1"/>
                </a:solidFill>
              </a:rPr>
              <a:t>hurry </a:t>
            </a:r>
            <a:r>
              <a:rPr lang="en" sz="1400">
                <a:solidFill>
                  <a:schemeClr val="dk1"/>
                </a:solidFill>
              </a:rPr>
              <a:t>out the door this morning, or did you take your time?)</a:t>
            </a:r>
            <a:endParaRPr sz="1400">
              <a:solidFill>
                <a:schemeClr val="dk1"/>
              </a:solidFill>
            </a:endParaRPr>
          </a:p>
          <a:p>
            <a:pPr marL="0" lvl="0" indent="0" algn="l" rtl="0">
              <a:lnSpc>
                <a:spcPct val="100000"/>
              </a:lnSpc>
              <a:spcBef>
                <a:spcPts val="1200"/>
              </a:spcBef>
              <a:spcAft>
                <a:spcPts val="1200"/>
              </a:spcAft>
              <a:buNone/>
            </a:pPr>
            <a:r>
              <a:rPr lang="en" sz="1400">
                <a:solidFill>
                  <a:schemeClr val="dk1"/>
                </a:solidFill>
              </a:rPr>
              <a:t>SHARE INFORMATION:  (e.g. I was in a </a:t>
            </a:r>
            <a:r>
              <a:rPr lang="en" sz="1400" b="1">
                <a:solidFill>
                  <a:schemeClr val="dk1"/>
                </a:solidFill>
              </a:rPr>
              <a:t>hurry</a:t>
            </a:r>
            <a:r>
              <a:rPr lang="en" sz="1400">
                <a:solidFill>
                  <a:schemeClr val="dk1"/>
                </a:solidFill>
              </a:rPr>
              <a:t> and forgot my pencil).</a:t>
            </a:r>
            <a:endParaRPr sz="1400">
              <a:solidFill>
                <a:schemeClr val="dk1"/>
              </a:solidFill>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Shape 1945"/>
        <p:cNvGrpSpPr/>
        <p:nvPr/>
      </p:nvGrpSpPr>
      <p:grpSpPr>
        <a:xfrm>
          <a:off x="0" y="0"/>
          <a:ext cx="0" cy="0"/>
          <a:chOff x="0" y="0"/>
          <a:chExt cx="0" cy="0"/>
        </a:xfrm>
      </p:grpSpPr>
      <p:sp>
        <p:nvSpPr>
          <p:cNvPr id="1946" name="Google Shape;1946;p238"/>
          <p:cNvSpPr txBox="1">
            <a:spLocks noGrp="1"/>
          </p:cNvSpPr>
          <p:nvPr>
            <p:ph type="title"/>
          </p:nvPr>
        </p:nvSpPr>
        <p:spPr>
          <a:xfrm>
            <a:off x="311700" y="225275"/>
            <a:ext cx="8520600" cy="911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How was your morning?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947" name="Google Shape;1947;p238"/>
          <p:cNvSpPr txBox="1">
            <a:spLocks noGrp="1"/>
          </p:cNvSpPr>
          <p:nvPr>
            <p:ph type="body" idx="1"/>
          </p:nvPr>
        </p:nvSpPr>
        <p:spPr>
          <a:xfrm>
            <a:off x="4203425" y="3171675"/>
            <a:ext cx="1070100" cy="540000"/>
          </a:xfrm>
          <a:prstGeom prst="rect">
            <a:avLst/>
          </a:prstGeom>
        </p:spPr>
        <p:txBody>
          <a:bodyPr spcFirstLastPara="1" wrap="square" lIns="91425" tIns="91425" rIns="91425" bIns="91425" anchor="t" anchorCtr="0">
            <a:normAutofit fontScale="77500" lnSpcReduction="20000"/>
          </a:bodyPr>
          <a:lstStyle/>
          <a:p>
            <a:pPr marL="0" lvl="0" indent="0" algn="l" rtl="0">
              <a:spcBef>
                <a:spcPts val="0"/>
              </a:spcBef>
              <a:spcAft>
                <a:spcPts val="1200"/>
              </a:spcAft>
              <a:buNone/>
            </a:pPr>
            <a:r>
              <a:rPr lang="en">
                <a:solidFill>
                  <a:schemeClr val="dk1"/>
                </a:solidFill>
              </a:rPr>
              <a:t>OR</a:t>
            </a:r>
            <a:endParaRPr>
              <a:solidFill>
                <a:schemeClr val="dk1"/>
              </a:solidFill>
            </a:endParaRPr>
          </a:p>
        </p:txBody>
      </p:sp>
      <p:sp>
        <p:nvSpPr>
          <p:cNvPr id="1948" name="Google Shape;1948;p238"/>
          <p:cNvSpPr txBox="1"/>
          <p:nvPr/>
        </p:nvSpPr>
        <p:spPr>
          <a:xfrm>
            <a:off x="311700" y="1281325"/>
            <a:ext cx="43779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000">
                <a:solidFill>
                  <a:schemeClr val="dk1"/>
                </a:solidFill>
              </a:rPr>
              <a:t>Did you </a:t>
            </a:r>
            <a:r>
              <a:rPr lang="en" sz="2000" b="1">
                <a:solidFill>
                  <a:srgbClr val="222222"/>
                </a:solidFill>
                <a:highlight>
                  <a:srgbClr val="FFFF00"/>
                </a:highlight>
              </a:rPr>
              <a:t>hurry</a:t>
            </a:r>
            <a:r>
              <a:rPr lang="en" sz="2000">
                <a:solidFill>
                  <a:schemeClr val="dk1"/>
                </a:solidFill>
              </a:rPr>
              <a:t> out the door this morning?</a:t>
            </a:r>
            <a:endParaRPr sz="2000"/>
          </a:p>
        </p:txBody>
      </p:sp>
      <p:sp>
        <p:nvSpPr>
          <p:cNvPr id="1949" name="Google Shape;1949;p238"/>
          <p:cNvSpPr txBox="1"/>
          <p:nvPr/>
        </p:nvSpPr>
        <p:spPr>
          <a:xfrm>
            <a:off x="5350075" y="1281325"/>
            <a:ext cx="2951400" cy="49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000">
                <a:solidFill>
                  <a:schemeClr val="dk1"/>
                </a:solidFill>
              </a:rPr>
              <a:t>Did you take your time?</a:t>
            </a:r>
            <a:endParaRPr sz="2000"/>
          </a:p>
        </p:txBody>
      </p:sp>
      <p:sp>
        <p:nvSpPr>
          <p:cNvPr id="1950" name="Google Shape;1950;p238"/>
          <p:cNvSpPr/>
          <p:nvPr/>
        </p:nvSpPr>
        <p:spPr>
          <a:xfrm>
            <a:off x="709750" y="2226375"/>
            <a:ext cx="2951400" cy="24306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951" name="Google Shape;1951;p238"/>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775689" y="2324750"/>
            <a:ext cx="2819512" cy="2233856"/>
          </a:xfrm>
          <a:prstGeom prst="rect">
            <a:avLst/>
          </a:prstGeom>
          <a:noFill/>
          <a:ln>
            <a:noFill/>
          </a:ln>
        </p:spPr>
      </p:pic>
      <p:sp>
        <p:nvSpPr>
          <p:cNvPr id="1952" name="Google Shape;1952;p238"/>
          <p:cNvSpPr txBox="1"/>
          <p:nvPr/>
        </p:nvSpPr>
        <p:spPr>
          <a:xfrm>
            <a:off x="1406050" y="4653850"/>
            <a:ext cx="17631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By tienhoang1199</a:t>
            </a:r>
            <a:endParaRPr sz="800">
              <a:solidFill>
                <a:schemeClr val="dk1"/>
              </a:solidFill>
            </a:endParaRPr>
          </a:p>
          <a:p>
            <a:pPr marL="0" lvl="0" indent="0" algn="l" rtl="0">
              <a:spcBef>
                <a:spcPts val="0"/>
              </a:spcBef>
              <a:spcAft>
                <a:spcPts val="0"/>
              </a:spcAft>
              <a:buNone/>
            </a:pPr>
            <a:endParaRPr>
              <a:solidFill>
                <a:schemeClr val="dk1"/>
              </a:solidFill>
            </a:endParaRPr>
          </a:p>
        </p:txBody>
      </p:sp>
      <p:pic>
        <p:nvPicPr>
          <p:cNvPr id="1953" name="Google Shape;1953;p238"/>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5037701" y="1927825"/>
            <a:ext cx="3016726" cy="2825824"/>
          </a:xfrm>
          <a:prstGeom prst="rect">
            <a:avLst/>
          </a:prstGeom>
          <a:noFill/>
          <a:ln w="19050" cap="flat" cmpd="sng">
            <a:solidFill>
              <a:schemeClr val="dk1"/>
            </a:solidFill>
            <a:prstDash val="solid"/>
            <a:round/>
            <a:headEnd type="none" w="sm" len="sm"/>
            <a:tailEnd type="none" w="sm" len="sm"/>
          </a:ln>
        </p:spPr>
      </p:pic>
      <p:sp>
        <p:nvSpPr>
          <p:cNvPr id="1954" name="Google Shape;1954;p238"/>
          <p:cNvSpPr txBox="1"/>
          <p:nvPr/>
        </p:nvSpPr>
        <p:spPr>
          <a:xfrm>
            <a:off x="8301475" y="3789125"/>
            <a:ext cx="718800" cy="892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a:t>
            </a:r>
            <a:r>
              <a:rPr lang="en" sz="800" b="1">
                <a:solidFill>
                  <a:schemeClr val="dk1"/>
                </a:solidFill>
              </a:rPr>
              <a:t>Clker-Free-Vector-Images</a:t>
            </a:r>
            <a:endParaRPr sz="800" b="1">
              <a:solidFill>
                <a:schemeClr val="dk1"/>
              </a:solidFill>
            </a:endParaRPr>
          </a:p>
          <a:p>
            <a:pPr marL="0" lvl="0" indent="0" algn="l" rtl="0">
              <a:spcBef>
                <a:spcPts val="0"/>
              </a:spcBef>
              <a:spcAft>
                <a:spcPts val="0"/>
              </a:spcAft>
              <a:buNone/>
            </a:pPr>
            <a:endParaRPr>
              <a:solidFill>
                <a:schemeClr val="dk1"/>
              </a:solidFill>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Shape 1958"/>
        <p:cNvGrpSpPr/>
        <p:nvPr/>
      </p:nvGrpSpPr>
      <p:grpSpPr>
        <a:xfrm>
          <a:off x="0" y="0"/>
          <a:ext cx="0" cy="0"/>
          <a:chOff x="0" y="0"/>
          <a:chExt cx="0" cy="0"/>
        </a:xfrm>
      </p:grpSpPr>
      <p:sp>
        <p:nvSpPr>
          <p:cNvPr id="1959" name="Google Shape;1959;p239"/>
          <p:cNvSpPr txBox="1">
            <a:spLocks noGrp="1"/>
          </p:cNvSpPr>
          <p:nvPr>
            <p:ph type="title"/>
          </p:nvPr>
        </p:nvSpPr>
        <p:spPr>
          <a:xfrm>
            <a:off x="229188" y="1979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Some video games make us </a:t>
            </a:r>
            <a:r>
              <a:rPr lang="en" b="1">
                <a:solidFill>
                  <a:schemeClr val="lt1"/>
                </a:solidFill>
                <a:highlight>
                  <a:srgbClr val="FFFF00"/>
                </a:highlight>
              </a:rPr>
              <a:t>hurry</a:t>
            </a:r>
            <a:r>
              <a:rPr lang="en"/>
              <a:t> to beat the clock! </a:t>
            </a:r>
            <a:endParaRPr/>
          </a:p>
        </p:txBody>
      </p:sp>
      <p:sp>
        <p:nvSpPr>
          <p:cNvPr id="1960" name="Google Shape;1960;p239"/>
          <p:cNvSpPr txBox="1">
            <a:spLocks noGrp="1"/>
          </p:cNvSpPr>
          <p:nvPr>
            <p:ph type="body" idx="1"/>
          </p:nvPr>
        </p:nvSpPr>
        <p:spPr>
          <a:xfrm>
            <a:off x="311700" y="9054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r>
              <a:rPr lang="en" sz="2300">
                <a:solidFill>
                  <a:schemeClr val="dk1"/>
                </a:solidFill>
              </a:rPr>
              <a:t>What are some of your favorite games where we need to </a:t>
            </a:r>
            <a:r>
              <a:rPr lang="en" sz="2300" b="1">
                <a:solidFill>
                  <a:srgbClr val="222222"/>
                </a:solidFill>
                <a:highlight>
                  <a:srgbClr val="FFFF00"/>
                </a:highlight>
              </a:rPr>
              <a:t>hurry</a:t>
            </a:r>
            <a:r>
              <a:rPr lang="en" sz="2300">
                <a:solidFill>
                  <a:schemeClr val="dk1"/>
                </a:solidFill>
              </a:rPr>
              <a:t>?</a:t>
            </a:r>
            <a:endParaRPr sz="2300">
              <a:solidFill>
                <a:schemeClr val="dk1"/>
              </a:solidFill>
            </a:endParaRPr>
          </a:p>
        </p:txBody>
      </p:sp>
      <p:graphicFrame>
        <p:nvGraphicFramePr>
          <p:cNvPr id="1961" name="Google Shape;1961;p239"/>
          <p:cNvGraphicFramePr/>
          <p:nvPr/>
        </p:nvGraphicFramePr>
        <p:xfrm>
          <a:off x="204750" y="1612850"/>
          <a:ext cx="3000000" cy="3000000"/>
        </p:xfrm>
        <a:graphic>
          <a:graphicData uri="http://schemas.openxmlformats.org/drawingml/2006/table">
            <a:tbl>
              <a:tblPr>
                <a:noFill/>
                <a:tableStyleId>{03267CD4-AFF1-4CA6-908F-4A235DA3EBE3}</a:tableStyleId>
              </a:tblPr>
              <a:tblGrid>
                <a:gridCol w="4320825">
                  <a:extLst>
                    <a:ext uri="{9D8B030D-6E8A-4147-A177-3AD203B41FA5}">
                      <a16:colId xmlns:a16="http://schemas.microsoft.com/office/drawing/2014/main" val="20000"/>
                    </a:ext>
                  </a:extLst>
                </a:gridCol>
              </a:tblGrid>
              <a:tr h="499825">
                <a:tc>
                  <a:txBody>
                    <a:bodyPr/>
                    <a:lstStyle/>
                    <a:p>
                      <a:pPr marL="0" lvl="0" indent="0" algn="l" rtl="0">
                        <a:spcBef>
                          <a:spcPts val="0"/>
                        </a:spcBef>
                        <a:spcAft>
                          <a:spcPts val="0"/>
                        </a:spcAft>
                        <a:buNone/>
                      </a:pPr>
                      <a:r>
                        <a:rPr lang="en" sz="1800">
                          <a:solidFill>
                            <a:schemeClr val="dk1"/>
                          </a:solidFill>
                        </a:rPr>
                        <a:t>My favorite game is ______.</a:t>
                      </a:r>
                      <a:endParaRPr sz="1800">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562925">
                <a:tc>
                  <a:txBody>
                    <a:bodyPr/>
                    <a:lstStyle/>
                    <a:p>
                      <a:pPr marL="0" lvl="0" indent="0" algn="l" rtl="0">
                        <a:spcBef>
                          <a:spcPts val="0"/>
                        </a:spcBef>
                        <a:spcAft>
                          <a:spcPts val="0"/>
                        </a:spcAft>
                        <a:buNone/>
                      </a:pPr>
                      <a:r>
                        <a:rPr lang="en" sz="1800">
                          <a:solidFill>
                            <a:schemeClr val="dk1"/>
                          </a:solidFill>
                        </a:rPr>
                        <a:t>My favorite game is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62925">
                <a:tc>
                  <a:txBody>
                    <a:bodyPr/>
                    <a:lstStyle/>
                    <a:p>
                      <a:pPr marL="0" lvl="0" indent="0" algn="l" rtl="0">
                        <a:spcBef>
                          <a:spcPts val="0"/>
                        </a:spcBef>
                        <a:spcAft>
                          <a:spcPts val="0"/>
                        </a:spcAft>
                        <a:buNone/>
                      </a:pPr>
                      <a:r>
                        <a:rPr lang="en" sz="1800">
                          <a:solidFill>
                            <a:schemeClr val="dk1"/>
                          </a:solidFill>
                        </a:rPr>
                        <a:t>My favorite game is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62925">
                <a:tc>
                  <a:txBody>
                    <a:bodyPr/>
                    <a:lstStyle/>
                    <a:p>
                      <a:pPr marL="0" lvl="0" indent="0" algn="l" rtl="0">
                        <a:spcBef>
                          <a:spcPts val="0"/>
                        </a:spcBef>
                        <a:spcAft>
                          <a:spcPts val="0"/>
                        </a:spcAft>
                        <a:buNone/>
                      </a:pPr>
                      <a:r>
                        <a:rPr lang="en" sz="1800">
                          <a:solidFill>
                            <a:schemeClr val="dk1"/>
                          </a:solidFill>
                        </a:rPr>
                        <a:t>My favorite game is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62925">
                <a:tc>
                  <a:txBody>
                    <a:bodyPr/>
                    <a:lstStyle/>
                    <a:p>
                      <a:pPr marL="0" lvl="0" indent="0" algn="l" rtl="0">
                        <a:spcBef>
                          <a:spcPts val="0"/>
                        </a:spcBef>
                        <a:spcAft>
                          <a:spcPts val="0"/>
                        </a:spcAft>
                        <a:buNone/>
                      </a:pPr>
                      <a:r>
                        <a:rPr lang="en" sz="1800">
                          <a:solidFill>
                            <a:schemeClr val="dk1"/>
                          </a:solidFill>
                        </a:rPr>
                        <a:t>My favorite game is ______.</a:t>
                      </a: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62925">
                <a:tc>
                  <a:txBody>
                    <a:bodyPr/>
                    <a:lstStyle/>
                    <a:p>
                      <a:pPr marL="0" lvl="0" indent="0" algn="l" rtl="0">
                        <a:spcBef>
                          <a:spcPts val="0"/>
                        </a:spcBef>
                        <a:spcAft>
                          <a:spcPts val="0"/>
                        </a:spcAft>
                        <a:buNone/>
                      </a:pPr>
                      <a:endParaRPr>
                        <a:solidFill>
                          <a:schemeClr val="dk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pic>
        <p:nvPicPr>
          <p:cNvPr id="1962" name="Google Shape;1962;p239"/>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4957047" y="1612850"/>
            <a:ext cx="1428928" cy="2419350"/>
          </a:xfrm>
          <a:prstGeom prst="rect">
            <a:avLst/>
          </a:prstGeom>
          <a:noFill/>
          <a:ln>
            <a:noFill/>
          </a:ln>
        </p:spPr>
      </p:pic>
      <p:sp>
        <p:nvSpPr>
          <p:cNvPr id="1963" name="Google Shape;1963;p239"/>
          <p:cNvSpPr txBox="1"/>
          <p:nvPr/>
        </p:nvSpPr>
        <p:spPr>
          <a:xfrm>
            <a:off x="6016713" y="4032200"/>
            <a:ext cx="7188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a:t>
            </a:r>
            <a:r>
              <a:rPr lang="en" sz="800" b="1">
                <a:solidFill>
                  <a:schemeClr val="dk1"/>
                </a:solidFill>
              </a:rPr>
              <a:t>By DG RA</a:t>
            </a:r>
            <a:endParaRPr sz="800" b="1">
              <a:solidFill>
                <a:schemeClr val="dk1"/>
              </a:solidFill>
            </a:endParaRPr>
          </a:p>
          <a:p>
            <a:pPr marL="0" lvl="0" indent="0" algn="l" rtl="0">
              <a:spcBef>
                <a:spcPts val="0"/>
              </a:spcBef>
              <a:spcAft>
                <a:spcPts val="0"/>
              </a:spcAft>
              <a:buNone/>
            </a:pPr>
            <a:endParaRPr>
              <a:solidFill>
                <a:schemeClr val="dk1"/>
              </a:solidFill>
            </a:endParaRPr>
          </a:p>
        </p:txBody>
      </p:sp>
      <p:pic>
        <p:nvPicPr>
          <p:cNvPr id="1964" name="Google Shape;1964;p239"/>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7196073" y="1612850"/>
            <a:ext cx="1871204" cy="2419350"/>
          </a:xfrm>
          <a:prstGeom prst="rect">
            <a:avLst/>
          </a:prstGeom>
          <a:noFill/>
          <a:ln>
            <a:noFill/>
          </a:ln>
        </p:spPr>
      </p:pic>
      <p:sp>
        <p:nvSpPr>
          <p:cNvPr id="1965" name="Google Shape;1965;p239"/>
          <p:cNvSpPr txBox="1"/>
          <p:nvPr/>
        </p:nvSpPr>
        <p:spPr>
          <a:xfrm>
            <a:off x="6583225" y="1823800"/>
            <a:ext cx="7974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OpenClipArt-Vectors</a:t>
            </a:r>
            <a:endParaRPr sz="800">
              <a:solidFill>
                <a:schemeClr val="dk1"/>
              </a:solidFill>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Shape 1969"/>
        <p:cNvGrpSpPr/>
        <p:nvPr/>
      </p:nvGrpSpPr>
      <p:grpSpPr>
        <a:xfrm>
          <a:off x="0" y="0"/>
          <a:ext cx="0" cy="0"/>
          <a:chOff x="0" y="0"/>
          <a:chExt cx="0" cy="0"/>
        </a:xfrm>
      </p:grpSpPr>
      <p:sp>
        <p:nvSpPr>
          <p:cNvPr id="1970" name="Google Shape;1970;p2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light</a:t>
            </a:r>
            <a:endParaRPr b="1">
              <a:solidFill>
                <a:srgbClr val="222222"/>
              </a:solidFill>
              <a:highlight>
                <a:srgbClr val="FFFF00"/>
              </a:highlight>
            </a:endParaRPr>
          </a:p>
        </p:txBody>
      </p:sp>
      <p:sp>
        <p:nvSpPr>
          <p:cNvPr id="1971" name="Google Shape;1971;p240"/>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00000"/>
              </a:lnSpc>
              <a:spcBef>
                <a:spcPts val="1200"/>
              </a:spcBef>
              <a:spcAft>
                <a:spcPts val="0"/>
              </a:spcAft>
              <a:buNone/>
            </a:pPr>
            <a:r>
              <a:rPr lang="en" sz="1400">
                <a:solidFill>
                  <a:schemeClr val="dk1"/>
                </a:solidFill>
              </a:rPr>
              <a:t>DESCRIBE </a:t>
            </a:r>
            <a:r>
              <a:rPr lang="en" sz="1400" b="1">
                <a:solidFill>
                  <a:schemeClr val="dk1"/>
                </a:solidFill>
              </a:rPr>
              <a:t>(</a:t>
            </a:r>
            <a:r>
              <a:rPr lang="en" sz="1400">
                <a:solidFill>
                  <a:schemeClr val="dk1"/>
                </a:solidFill>
              </a:rPr>
              <a:t>e.g. this object is </a:t>
            </a:r>
            <a:r>
              <a:rPr lang="en" sz="1400" b="1">
                <a:solidFill>
                  <a:schemeClr val="dk1"/>
                </a:solidFill>
              </a:rPr>
              <a:t>light</a:t>
            </a:r>
            <a:r>
              <a:rPr lang="en" sz="1400">
                <a:solidFill>
                  <a:schemeClr val="dk1"/>
                </a:solidFill>
              </a:rPr>
              <a:t>)</a:t>
            </a:r>
            <a:endParaRPr sz="1400">
              <a:solidFill>
                <a:schemeClr val="dk1"/>
              </a:solidFill>
            </a:endParaRPr>
          </a:p>
          <a:p>
            <a:pPr marL="0" lvl="0" indent="0" algn="l" rtl="0">
              <a:lnSpc>
                <a:spcPct val="100000"/>
              </a:lnSpc>
              <a:spcBef>
                <a:spcPts val="1200"/>
              </a:spcBef>
              <a:spcAft>
                <a:spcPts val="0"/>
              </a:spcAft>
              <a:buNone/>
            </a:pPr>
            <a:r>
              <a:rPr lang="en" sz="1400">
                <a:solidFill>
                  <a:schemeClr val="dk1"/>
                </a:solidFill>
              </a:rPr>
              <a:t>COMPLIMENT (e.g. your light shines </a:t>
            </a:r>
            <a:r>
              <a:rPr lang="en" sz="1400" b="1">
                <a:solidFill>
                  <a:schemeClr val="dk1"/>
                </a:solidFill>
              </a:rPr>
              <a:t>bright</a:t>
            </a:r>
            <a:r>
              <a:rPr lang="en" sz="1400">
                <a:solidFill>
                  <a:schemeClr val="dk1"/>
                </a:solidFill>
              </a:rPr>
              <a:t>)</a:t>
            </a:r>
            <a:endParaRPr sz="1400">
              <a:solidFill>
                <a:schemeClr val="dk1"/>
              </a:solidFill>
            </a:endParaRPr>
          </a:p>
          <a:p>
            <a:pPr marL="0" lvl="0" indent="0" algn="l" rtl="0">
              <a:lnSpc>
                <a:spcPct val="100000"/>
              </a:lnSpc>
              <a:spcBef>
                <a:spcPts val="1200"/>
              </a:spcBef>
              <a:spcAft>
                <a:spcPts val="0"/>
              </a:spcAft>
              <a:buNone/>
            </a:pPr>
            <a:r>
              <a:rPr lang="en" sz="1400">
                <a:solidFill>
                  <a:schemeClr val="dk1"/>
                </a:solidFill>
              </a:rPr>
              <a:t>REQUEST (e.g. please turn on the </a:t>
            </a:r>
            <a:r>
              <a:rPr lang="en" sz="1400" b="1">
                <a:solidFill>
                  <a:schemeClr val="dk1"/>
                </a:solidFill>
              </a:rPr>
              <a:t>light</a:t>
            </a:r>
            <a:r>
              <a:rPr lang="en" sz="1400">
                <a:solidFill>
                  <a:schemeClr val="dk1"/>
                </a:solidFill>
              </a:rPr>
              <a:t>)</a:t>
            </a:r>
            <a:endParaRPr sz="1400">
              <a:solidFill>
                <a:schemeClr val="dk1"/>
              </a:solidFill>
            </a:endParaRPr>
          </a:p>
          <a:p>
            <a:pPr marL="0" lvl="0" indent="0" algn="l" rtl="0">
              <a:lnSpc>
                <a:spcPct val="100000"/>
              </a:lnSpc>
              <a:spcBef>
                <a:spcPts val="1200"/>
              </a:spcBef>
              <a:spcAft>
                <a:spcPts val="1200"/>
              </a:spcAft>
              <a:buNone/>
            </a:pPr>
            <a:r>
              <a:rPr lang="en" sz="1400">
                <a:solidFill>
                  <a:schemeClr val="dk1"/>
                </a:solidFill>
              </a:rPr>
              <a:t>ASK A QUESTION (e.g. is this heavy or </a:t>
            </a:r>
            <a:r>
              <a:rPr lang="en" sz="1400" b="1">
                <a:solidFill>
                  <a:schemeClr val="dk1"/>
                </a:solidFill>
              </a:rPr>
              <a:t>light)</a:t>
            </a:r>
            <a:endParaRPr sz="1400">
              <a:solidFill>
                <a:schemeClr val="dk1"/>
              </a:solidFill>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Shape 1975"/>
        <p:cNvGrpSpPr/>
        <p:nvPr/>
      </p:nvGrpSpPr>
      <p:grpSpPr>
        <a:xfrm>
          <a:off x="0" y="0"/>
          <a:ext cx="0" cy="0"/>
          <a:chOff x="0" y="0"/>
          <a:chExt cx="0" cy="0"/>
        </a:xfrm>
      </p:grpSpPr>
      <p:sp>
        <p:nvSpPr>
          <p:cNvPr id="1976" name="Google Shape;1976;p2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Ways we can use the word:</a:t>
            </a:r>
            <a:r>
              <a:rPr lang="en"/>
              <a:t> </a:t>
            </a:r>
            <a:r>
              <a:rPr lang="en" b="1">
                <a:solidFill>
                  <a:srgbClr val="222222"/>
                </a:solidFill>
                <a:highlight>
                  <a:srgbClr val="FFFF00"/>
                </a:highlight>
              </a:rPr>
              <a:t>dark</a:t>
            </a:r>
            <a:endParaRPr b="1">
              <a:solidFill>
                <a:srgbClr val="222222"/>
              </a:solidFill>
              <a:highlight>
                <a:srgbClr val="FFFF00"/>
              </a:highlight>
            </a:endParaRPr>
          </a:p>
        </p:txBody>
      </p:sp>
      <p:sp>
        <p:nvSpPr>
          <p:cNvPr id="1977" name="Google Shape;1977;p241"/>
          <p:cNvSpPr txBox="1">
            <a:spLocks noGrp="1"/>
          </p:cNvSpPr>
          <p:nvPr>
            <p:ph type="body" idx="1"/>
          </p:nvPr>
        </p:nvSpPr>
        <p:spPr>
          <a:xfrm>
            <a:off x="311700" y="1152475"/>
            <a:ext cx="8520600" cy="3663600"/>
          </a:xfrm>
          <a:prstGeom prst="rect">
            <a:avLst/>
          </a:prstGeom>
        </p:spPr>
        <p:txBody>
          <a:bodyPr spcFirstLastPara="1" wrap="square" lIns="91425" tIns="91425" rIns="91425" bIns="91425" anchor="t" anchorCtr="0">
            <a:noAutofit/>
          </a:bodyPr>
          <a:lstStyle/>
          <a:p>
            <a:pPr marL="0" lvl="0" indent="0" algn="l" rtl="0">
              <a:lnSpc>
                <a:spcPct val="100000"/>
              </a:lnSpc>
              <a:spcBef>
                <a:spcPts val="1200"/>
              </a:spcBef>
              <a:spcAft>
                <a:spcPts val="0"/>
              </a:spcAft>
              <a:buNone/>
            </a:pPr>
            <a:r>
              <a:rPr lang="en" sz="1400">
                <a:solidFill>
                  <a:schemeClr val="dk1"/>
                </a:solidFill>
              </a:rPr>
              <a:t>SHARE INFORMATION </a:t>
            </a:r>
            <a:r>
              <a:rPr lang="en" sz="1400" b="1">
                <a:solidFill>
                  <a:schemeClr val="dk1"/>
                </a:solidFill>
              </a:rPr>
              <a:t>(</a:t>
            </a:r>
            <a:r>
              <a:rPr lang="en" sz="1400">
                <a:solidFill>
                  <a:schemeClr val="dk1"/>
                </a:solidFill>
              </a:rPr>
              <a:t>e.g. it’s </a:t>
            </a:r>
            <a:r>
              <a:rPr lang="en" sz="1400" b="1">
                <a:solidFill>
                  <a:schemeClr val="dk1"/>
                </a:solidFill>
              </a:rPr>
              <a:t>dark</a:t>
            </a:r>
            <a:r>
              <a:rPr lang="en" sz="1400">
                <a:solidFill>
                  <a:schemeClr val="dk1"/>
                </a:solidFill>
              </a:rPr>
              <a:t> in here)</a:t>
            </a:r>
            <a:endParaRPr sz="1400">
              <a:solidFill>
                <a:schemeClr val="dk1"/>
              </a:solidFill>
            </a:endParaRPr>
          </a:p>
          <a:p>
            <a:pPr marL="0" lvl="0" indent="0" algn="l" rtl="0">
              <a:lnSpc>
                <a:spcPct val="100000"/>
              </a:lnSpc>
              <a:spcBef>
                <a:spcPts val="1200"/>
              </a:spcBef>
              <a:spcAft>
                <a:spcPts val="0"/>
              </a:spcAft>
              <a:buNone/>
            </a:pPr>
            <a:r>
              <a:rPr lang="en" sz="1400">
                <a:solidFill>
                  <a:schemeClr val="dk1"/>
                </a:solidFill>
              </a:rPr>
              <a:t>ASK QUESTION (e.g. is this </a:t>
            </a:r>
            <a:r>
              <a:rPr lang="en" sz="1400" b="1">
                <a:solidFill>
                  <a:schemeClr val="dk1"/>
                </a:solidFill>
              </a:rPr>
              <a:t>dark</a:t>
            </a:r>
            <a:r>
              <a:rPr lang="en" sz="1400">
                <a:solidFill>
                  <a:schemeClr val="dk1"/>
                </a:solidFill>
              </a:rPr>
              <a:t> enough?)</a:t>
            </a:r>
            <a:endParaRPr sz="1400">
              <a:solidFill>
                <a:schemeClr val="dk1"/>
              </a:solidFill>
            </a:endParaRPr>
          </a:p>
          <a:p>
            <a:pPr marL="0" lvl="0" indent="0" algn="l" rtl="0">
              <a:lnSpc>
                <a:spcPct val="100000"/>
              </a:lnSpc>
              <a:spcBef>
                <a:spcPts val="1200"/>
              </a:spcBef>
              <a:spcAft>
                <a:spcPts val="0"/>
              </a:spcAft>
              <a:buNone/>
            </a:pPr>
            <a:r>
              <a:rPr lang="en" sz="1400">
                <a:solidFill>
                  <a:schemeClr val="dk1"/>
                </a:solidFill>
              </a:rPr>
              <a:t>REQUEST (e.g. make it </a:t>
            </a:r>
            <a:r>
              <a:rPr lang="en" sz="1400" b="1">
                <a:solidFill>
                  <a:schemeClr val="dk1"/>
                </a:solidFill>
              </a:rPr>
              <a:t>dark</a:t>
            </a:r>
            <a:r>
              <a:rPr lang="en" sz="1400">
                <a:solidFill>
                  <a:schemeClr val="dk1"/>
                </a:solidFill>
              </a:rPr>
              <a:t> in here)</a:t>
            </a:r>
            <a:endParaRPr sz="1400">
              <a:solidFill>
                <a:schemeClr val="dk1"/>
              </a:solidFill>
            </a:endParaRPr>
          </a:p>
          <a:p>
            <a:pPr marL="0" lvl="0" indent="0" algn="l" rtl="0">
              <a:lnSpc>
                <a:spcPct val="100000"/>
              </a:lnSpc>
              <a:spcBef>
                <a:spcPts val="1200"/>
              </a:spcBef>
              <a:spcAft>
                <a:spcPts val="0"/>
              </a:spcAft>
              <a:buNone/>
            </a:pPr>
            <a:r>
              <a:rPr lang="en" sz="1400">
                <a:solidFill>
                  <a:schemeClr val="dk1"/>
                </a:solidFill>
              </a:rPr>
              <a:t>AFFIRM (e.g. yes, I like </a:t>
            </a:r>
            <a:r>
              <a:rPr lang="en" sz="1400" b="1">
                <a:solidFill>
                  <a:schemeClr val="dk1"/>
                </a:solidFill>
              </a:rPr>
              <a:t>dark </a:t>
            </a:r>
            <a:r>
              <a:rPr lang="en" sz="1400">
                <a:solidFill>
                  <a:schemeClr val="dk1"/>
                </a:solidFill>
              </a:rPr>
              <a:t>chocolate) </a:t>
            </a:r>
            <a:endParaRPr sz="1400">
              <a:solidFill>
                <a:schemeClr val="dk1"/>
              </a:solidFill>
            </a:endParaRPr>
          </a:p>
          <a:p>
            <a:pPr marL="0" lvl="0" indent="0" algn="l" rtl="0">
              <a:lnSpc>
                <a:spcPct val="100000"/>
              </a:lnSpc>
              <a:spcBef>
                <a:spcPts val="1200"/>
              </a:spcBef>
              <a:spcAft>
                <a:spcPts val="1200"/>
              </a:spcAft>
              <a:buNone/>
            </a:pPr>
            <a:r>
              <a:rPr lang="en" sz="1400">
                <a:solidFill>
                  <a:schemeClr val="dk1"/>
                </a:solidFill>
              </a:rPr>
              <a:t>DESCRIBE (e.g. it’s dark)</a:t>
            </a:r>
            <a:endParaRPr sz="1400">
              <a:solidFill>
                <a:schemeClr val="dk1"/>
              </a:solidFill>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Shape 1981"/>
        <p:cNvGrpSpPr/>
        <p:nvPr/>
      </p:nvGrpSpPr>
      <p:grpSpPr>
        <a:xfrm>
          <a:off x="0" y="0"/>
          <a:ext cx="0" cy="0"/>
          <a:chOff x="0" y="0"/>
          <a:chExt cx="0" cy="0"/>
        </a:xfrm>
      </p:grpSpPr>
      <p:sp>
        <p:nvSpPr>
          <p:cNvPr id="1982" name="Google Shape;1982;p242"/>
          <p:cNvSpPr txBox="1">
            <a:spLocks noGrp="1"/>
          </p:cNvSpPr>
          <p:nvPr>
            <p:ph type="title"/>
          </p:nvPr>
        </p:nvSpPr>
        <p:spPr>
          <a:xfrm>
            <a:off x="311700" y="600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120"/>
              <a:t>What are some of your favorite things we can only do when it’s </a:t>
            </a:r>
            <a:r>
              <a:rPr lang="en" sz="2120" b="1">
                <a:solidFill>
                  <a:srgbClr val="222222"/>
                </a:solidFill>
                <a:highlight>
                  <a:srgbClr val="FFFF00"/>
                </a:highlight>
              </a:rPr>
              <a:t>dark</a:t>
            </a:r>
            <a:r>
              <a:rPr lang="en" sz="2120"/>
              <a:t>?</a:t>
            </a:r>
            <a:endParaRPr sz="2120"/>
          </a:p>
        </p:txBody>
      </p:sp>
      <p:graphicFrame>
        <p:nvGraphicFramePr>
          <p:cNvPr id="1983" name="Google Shape;1983;p242"/>
          <p:cNvGraphicFramePr/>
          <p:nvPr/>
        </p:nvGraphicFramePr>
        <p:xfrm>
          <a:off x="2197100" y="632725"/>
          <a:ext cx="3000000" cy="3000000"/>
        </p:xfrm>
        <a:graphic>
          <a:graphicData uri="http://schemas.openxmlformats.org/drawingml/2006/table">
            <a:tbl>
              <a:tblPr>
                <a:noFill/>
                <a:tableStyleId>{03267CD4-AFF1-4CA6-908F-4A235DA3EBE3}</a:tableStyleId>
              </a:tblPr>
              <a:tblGrid>
                <a:gridCol w="2307850">
                  <a:extLst>
                    <a:ext uri="{9D8B030D-6E8A-4147-A177-3AD203B41FA5}">
                      <a16:colId xmlns:a16="http://schemas.microsoft.com/office/drawing/2014/main" val="20000"/>
                    </a:ext>
                  </a:extLst>
                </a:gridCol>
                <a:gridCol w="2307850">
                  <a:extLst>
                    <a:ext uri="{9D8B030D-6E8A-4147-A177-3AD203B41FA5}">
                      <a16:colId xmlns:a16="http://schemas.microsoft.com/office/drawing/2014/main" val="20001"/>
                    </a:ext>
                  </a:extLst>
                </a:gridCol>
              </a:tblGrid>
              <a:tr h="772050">
                <a:tc rowSpan="7" gridSpan="2">
                  <a:txBody>
                    <a:bodyPr/>
                    <a:lstStyle/>
                    <a:p>
                      <a:pPr marL="0" lvl="0" indent="0" algn="ctr" rtl="0">
                        <a:spcBef>
                          <a:spcPts val="0"/>
                        </a:spcBef>
                        <a:spcAft>
                          <a:spcPts val="0"/>
                        </a:spcAft>
                        <a:buNone/>
                      </a:pPr>
                      <a:r>
                        <a:rPr lang="en" sz="2000">
                          <a:solidFill>
                            <a:schemeClr val="lt1"/>
                          </a:solidFill>
                          <a:highlight>
                            <a:srgbClr val="FFFF00"/>
                          </a:highlight>
                          <a:latin typeface="Permanent Marker"/>
                          <a:ea typeface="Permanent Marker"/>
                          <a:cs typeface="Permanent Marker"/>
                          <a:sym typeface="Permanent Marker"/>
                        </a:rPr>
                        <a:t>Let’s make a collage</a:t>
                      </a:r>
                      <a:endParaRPr sz="2000">
                        <a:solidFill>
                          <a:schemeClr val="lt1"/>
                        </a:solidFill>
                        <a:highlight>
                          <a:srgbClr val="FFFF00"/>
                        </a:highlight>
                        <a:latin typeface="Permanent Marker"/>
                        <a:ea typeface="Permanent Marker"/>
                        <a:cs typeface="Permanent Marker"/>
                        <a:sym typeface="Permanent Marke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rgbClr val="B7B7B7"/>
                    </a:solidFill>
                  </a:tcPr>
                </a:tc>
                <a:tc rowSpan="7" hMerge="1">
                  <a:txBody>
                    <a:bodyPr/>
                    <a:lstStyle/>
                    <a:p>
                      <a:endParaRPr lang="en-US"/>
                    </a:p>
                  </a:txBody>
                  <a:tcPr/>
                </a:tc>
                <a:extLst>
                  <a:ext uri="{0D108BD9-81ED-4DB2-BD59-A6C34878D82A}">
                    <a16:rowId xmlns:a16="http://schemas.microsoft.com/office/drawing/2014/main" val="10000"/>
                  </a:ext>
                </a:extLst>
              </a:tr>
              <a:tr h="5437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1"/>
                  </a:ext>
                </a:extLst>
              </a:tr>
              <a:tr h="5437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5437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3"/>
                  </a:ext>
                </a:extLst>
              </a:tr>
              <a:tr h="5437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4"/>
                  </a:ext>
                </a:extLst>
              </a:tr>
              <a:tr h="5437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5"/>
                  </a:ext>
                </a:extLst>
              </a:tr>
              <a:tr h="5437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bl>
          </a:graphicData>
        </a:graphic>
      </p:graphicFrame>
      <p:sp>
        <p:nvSpPr>
          <p:cNvPr id="1984" name="Google Shape;1984;p242"/>
          <p:cNvSpPr txBox="1"/>
          <p:nvPr/>
        </p:nvSpPr>
        <p:spPr>
          <a:xfrm>
            <a:off x="2127538" y="4667425"/>
            <a:ext cx="44922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images by: Noel-Bouza, PublicDomain Pictures, Black out photography, Clkr-Free Vector Images, OkayGordon, and HtcHnm</a:t>
            </a:r>
            <a:endParaRPr sz="800">
              <a:solidFill>
                <a:schemeClr val="dk1"/>
              </a:solidFill>
            </a:endParaRPr>
          </a:p>
        </p:txBody>
      </p:sp>
      <p:pic>
        <p:nvPicPr>
          <p:cNvPr id="1985" name="Google Shape;1985;p242"/>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55789" y="827125"/>
            <a:ext cx="1729002" cy="1152226"/>
          </a:xfrm>
          <a:prstGeom prst="rect">
            <a:avLst/>
          </a:prstGeom>
          <a:noFill/>
          <a:ln w="19050" cap="flat" cmpd="sng">
            <a:solidFill>
              <a:schemeClr val="dk1"/>
            </a:solidFill>
            <a:prstDash val="solid"/>
            <a:round/>
            <a:headEnd type="none" w="sm" len="sm"/>
            <a:tailEnd type="none" w="sm" len="sm"/>
          </a:ln>
        </p:spPr>
      </p:pic>
      <p:pic>
        <p:nvPicPr>
          <p:cNvPr id="1986" name="Google Shape;1986;p242"/>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155800" y="2173750"/>
            <a:ext cx="1728998" cy="1399375"/>
          </a:xfrm>
          <a:prstGeom prst="rect">
            <a:avLst/>
          </a:prstGeom>
          <a:noFill/>
          <a:ln w="19050" cap="flat" cmpd="sng">
            <a:solidFill>
              <a:schemeClr val="dk1"/>
            </a:solidFill>
            <a:prstDash val="solid"/>
            <a:round/>
            <a:headEnd type="none" w="sm" len="sm"/>
            <a:tailEnd type="none" w="sm" len="sm"/>
          </a:ln>
        </p:spPr>
      </p:pic>
      <p:pic>
        <p:nvPicPr>
          <p:cNvPr id="1987" name="Google Shape;1987;p242"/>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170750" y="3662775"/>
            <a:ext cx="1699101" cy="1274326"/>
          </a:xfrm>
          <a:prstGeom prst="rect">
            <a:avLst/>
          </a:prstGeom>
          <a:noFill/>
          <a:ln w="19050" cap="flat" cmpd="sng">
            <a:solidFill>
              <a:schemeClr val="dk1"/>
            </a:solidFill>
            <a:prstDash val="solid"/>
            <a:round/>
            <a:headEnd type="none" w="sm" len="sm"/>
            <a:tailEnd type="none" w="sm" len="sm"/>
          </a:ln>
        </p:spPr>
      </p:pic>
      <p:pic>
        <p:nvPicPr>
          <p:cNvPr id="1988" name="Google Shape;1988;p242"/>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7197118" y="632725"/>
            <a:ext cx="1421156" cy="1399374"/>
          </a:xfrm>
          <a:prstGeom prst="rect">
            <a:avLst/>
          </a:prstGeom>
          <a:noFill/>
          <a:ln w="19050" cap="flat" cmpd="sng">
            <a:solidFill>
              <a:schemeClr val="dk1"/>
            </a:solidFill>
            <a:prstDash val="solid"/>
            <a:round/>
            <a:headEnd type="none" w="sm" len="sm"/>
            <a:tailEnd type="none" w="sm" len="sm"/>
          </a:ln>
        </p:spPr>
      </p:pic>
      <p:pic>
        <p:nvPicPr>
          <p:cNvPr id="1989" name="Google Shape;1989;p242"/>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7125102" y="2032108"/>
            <a:ext cx="1728998" cy="1514219"/>
          </a:xfrm>
          <a:prstGeom prst="rect">
            <a:avLst/>
          </a:prstGeom>
          <a:noFill/>
          <a:ln w="19050" cap="flat" cmpd="sng">
            <a:solidFill>
              <a:schemeClr val="dk1"/>
            </a:solidFill>
            <a:prstDash val="solid"/>
            <a:round/>
            <a:headEnd type="none" w="sm" len="sm"/>
            <a:tailEnd type="none" w="sm" len="sm"/>
          </a:ln>
        </p:spPr>
      </p:pic>
      <p:pic>
        <p:nvPicPr>
          <p:cNvPr id="1990" name="Google Shape;1990;p242"/>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7289150" y="3600250"/>
            <a:ext cx="1543149" cy="1399376"/>
          </a:xfrm>
          <a:prstGeom prst="rect">
            <a:avLst/>
          </a:prstGeom>
          <a:noFill/>
          <a:ln w="19050" cap="flat" cmpd="sng">
            <a:solidFill>
              <a:schemeClr val="dk1"/>
            </a:solidFill>
            <a:prstDash val="solid"/>
            <a:round/>
            <a:headEnd type="none" w="sm" len="sm"/>
            <a:tailEnd type="none" w="sm" len="sm"/>
          </a:ln>
        </p:spPr>
      </p:pic>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Shape 1994"/>
        <p:cNvGrpSpPr/>
        <p:nvPr/>
      </p:nvGrpSpPr>
      <p:grpSpPr>
        <a:xfrm>
          <a:off x="0" y="0"/>
          <a:ext cx="0" cy="0"/>
          <a:chOff x="0" y="0"/>
          <a:chExt cx="0" cy="0"/>
        </a:xfrm>
      </p:grpSpPr>
      <p:sp>
        <p:nvSpPr>
          <p:cNvPr id="1995" name="Google Shape;1995;p243"/>
          <p:cNvSpPr txBox="1">
            <a:spLocks noGrp="1"/>
          </p:cNvSpPr>
          <p:nvPr>
            <p:ph type="title"/>
          </p:nvPr>
        </p:nvSpPr>
        <p:spPr>
          <a:xfrm>
            <a:off x="280900" y="60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are some things we might use </a:t>
            </a:r>
            <a:r>
              <a:rPr lang="en" b="1">
                <a:solidFill>
                  <a:srgbClr val="222222"/>
                </a:solidFill>
                <a:highlight>
                  <a:srgbClr val="FFFF00"/>
                </a:highlight>
              </a:rPr>
              <a:t>light</a:t>
            </a:r>
            <a:r>
              <a:rPr lang="en"/>
              <a:t> for?</a:t>
            </a:r>
            <a:endParaRPr/>
          </a:p>
        </p:txBody>
      </p:sp>
      <p:graphicFrame>
        <p:nvGraphicFramePr>
          <p:cNvPr id="1996" name="Google Shape;1996;p243"/>
          <p:cNvGraphicFramePr/>
          <p:nvPr/>
        </p:nvGraphicFramePr>
        <p:xfrm>
          <a:off x="2197100" y="731800"/>
          <a:ext cx="3000000" cy="3000000"/>
        </p:xfrm>
        <a:graphic>
          <a:graphicData uri="http://schemas.openxmlformats.org/drawingml/2006/table">
            <a:tbl>
              <a:tblPr>
                <a:noFill/>
                <a:tableStyleId>{03267CD4-AFF1-4CA6-908F-4A235DA3EBE3}</a:tableStyleId>
              </a:tblPr>
              <a:tblGrid>
                <a:gridCol w="2307850">
                  <a:extLst>
                    <a:ext uri="{9D8B030D-6E8A-4147-A177-3AD203B41FA5}">
                      <a16:colId xmlns:a16="http://schemas.microsoft.com/office/drawing/2014/main" val="20000"/>
                    </a:ext>
                  </a:extLst>
                </a:gridCol>
                <a:gridCol w="2307850">
                  <a:extLst>
                    <a:ext uri="{9D8B030D-6E8A-4147-A177-3AD203B41FA5}">
                      <a16:colId xmlns:a16="http://schemas.microsoft.com/office/drawing/2014/main" val="20001"/>
                    </a:ext>
                  </a:extLst>
                </a:gridCol>
              </a:tblGrid>
              <a:tr h="660075">
                <a:tc rowSpan="7" gridSpan="2">
                  <a:txBody>
                    <a:bodyPr/>
                    <a:lstStyle/>
                    <a:p>
                      <a:pPr marL="0" lvl="0" indent="0" algn="ctr" rtl="0">
                        <a:spcBef>
                          <a:spcPts val="0"/>
                        </a:spcBef>
                        <a:spcAft>
                          <a:spcPts val="0"/>
                        </a:spcAft>
                        <a:buNone/>
                      </a:pPr>
                      <a:r>
                        <a:rPr lang="en" sz="2000">
                          <a:solidFill>
                            <a:schemeClr val="lt1"/>
                          </a:solidFill>
                          <a:highlight>
                            <a:srgbClr val="A4C2F4"/>
                          </a:highlight>
                          <a:latin typeface="Permanent Marker"/>
                          <a:ea typeface="Permanent Marker"/>
                          <a:cs typeface="Permanent Marker"/>
                          <a:sym typeface="Permanent Marker"/>
                        </a:rPr>
                        <a:t>Let’s make a collage</a:t>
                      </a:r>
                      <a:endParaRPr sz="2000">
                        <a:solidFill>
                          <a:schemeClr val="dk1"/>
                        </a:solidFill>
                        <a:highlight>
                          <a:srgbClr val="A4C2F4"/>
                        </a:highlight>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rgbClr val="FFF2CC"/>
                    </a:solidFill>
                  </a:tcPr>
                </a:tc>
                <a:tc rowSpan="7" hMerge="1">
                  <a:txBody>
                    <a:bodyPr/>
                    <a:lstStyle/>
                    <a:p>
                      <a:endParaRPr lang="en-US"/>
                    </a:p>
                  </a:txBody>
                  <a:tcPr/>
                </a:tc>
                <a:extLst>
                  <a:ext uri="{0D108BD9-81ED-4DB2-BD59-A6C34878D82A}">
                    <a16:rowId xmlns:a16="http://schemas.microsoft.com/office/drawing/2014/main" val="10000"/>
                  </a:ext>
                </a:extLst>
              </a:tr>
              <a:tr h="5347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1"/>
                  </a:ext>
                </a:extLst>
              </a:tr>
              <a:tr h="5347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5347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3"/>
                  </a:ext>
                </a:extLst>
              </a:tr>
              <a:tr h="5347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4"/>
                  </a:ext>
                </a:extLst>
              </a:tr>
              <a:tr h="5347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5"/>
                  </a:ext>
                </a:extLst>
              </a:tr>
              <a:tr h="5347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bl>
          </a:graphicData>
        </a:graphic>
      </p:graphicFrame>
      <p:pic>
        <p:nvPicPr>
          <p:cNvPr id="1997" name="Google Shape;1997;p243"/>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455750" y="731800"/>
            <a:ext cx="1376250" cy="1376250"/>
          </a:xfrm>
          <a:prstGeom prst="rect">
            <a:avLst/>
          </a:prstGeom>
          <a:noFill/>
          <a:ln w="19050" cap="flat" cmpd="sng">
            <a:solidFill>
              <a:schemeClr val="dk1"/>
            </a:solidFill>
            <a:prstDash val="solid"/>
            <a:round/>
            <a:headEnd type="none" w="sm" len="sm"/>
            <a:tailEnd type="none" w="sm" len="sm"/>
          </a:ln>
        </p:spPr>
      </p:pic>
      <p:pic>
        <p:nvPicPr>
          <p:cNvPr id="1998" name="Google Shape;1998;p243"/>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402813" y="2207125"/>
            <a:ext cx="1376250" cy="1376250"/>
          </a:xfrm>
          <a:prstGeom prst="rect">
            <a:avLst/>
          </a:prstGeom>
          <a:noFill/>
          <a:ln w="19050" cap="flat" cmpd="sng">
            <a:solidFill>
              <a:schemeClr val="dk1"/>
            </a:solidFill>
            <a:prstDash val="solid"/>
            <a:round/>
            <a:headEnd type="none" w="sm" len="sm"/>
            <a:tailEnd type="none" w="sm" len="sm"/>
          </a:ln>
        </p:spPr>
      </p:pic>
      <p:pic>
        <p:nvPicPr>
          <p:cNvPr id="1999" name="Google Shape;1999;p243"/>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420763" y="3583375"/>
            <a:ext cx="1446225" cy="1446225"/>
          </a:xfrm>
          <a:prstGeom prst="rect">
            <a:avLst/>
          </a:prstGeom>
          <a:noFill/>
          <a:ln w="19050" cap="flat" cmpd="sng">
            <a:solidFill>
              <a:schemeClr val="dk1"/>
            </a:solidFill>
            <a:prstDash val="solid"/>
            <a:round/>
            <a:headEnd type="none" w="sm" len="sm"/>
            <a:tailEnd type="none" w="sm" len="sm"/>
          </a:ln>
        </p:spPr>
      </p:pic>
      <p:pic>
        <p:nvPicPr>
          <p:cNvPr id="2000" name="Google Shape;2000;p243"/>
          <p:cNvPicPr preferRelativeResize="0"/>
          <p:nvPr/>
        </p:nvPicPr>
        <p:blipFill>
          <a:blip r:embed="rId6" cstate="screen">
            <a:alphaModFix/>
            <a:extLst>
              <a:ext uri="{28A0092B-C50C-407E-A947-70E740481C1C}">
                <a14:useLocalDpi xmlns:a14="http://schemas.microsoft.com/office/drawing/2010/main"/>
              </a:ext>
            </a:extLst>
          </a:blip>
          <a:stretch>
            <a:fillRect/>
          </a:stretch>
        </p:blipFill>
        <p:spPr>
          <a:xfrm>
            <a:off x="7066125" y="3754525"/>
            <a:ext cx="1535750" cy="1275074"/>
          </a:xfrm>
          <a:prstGeom prst="rect">
            <a:avLst/>
          </a:prstGeom>
          <a:noFill/>
          <a:ln w="19050" cap="flat" cmpd="sng">
            <a:solidFill>
              <a:schemeClr val="dk1"/>
            </a:solidFill>
            <a:prstDash val="solid"/>
            <a:round/>
            <a:headEnd type="none" w="sm" len="sm"/>
            <a:tailEnd type="none" w="sm" len="sm"/>
          </a:ln>
        </p:spPr>
      </p:pic>
      <p:pic>
        <p:nvPicPr>
          <p:cNvPr id="2001" name="Google Shape;2001;p243"/>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7007750" y="491875"/>
            <a:ext cx="1793750" cy="1616175"/>
          </a:xfrm>
          <a:prstGeom prst="rect">
            <a:avLst/>
          </a:prstGeom>
          <a:noFill/>
          <a:ln w="19050" cap="flat" cmpd="sng">
            <a:solidFill>
              <a:schemeClr val="dk1"/>
            </a:solidFill>
            <a:prstDash val="solid"/>
            <a:round/>
            <a:headEnd type="none" w="sm" len="sm"/>
            <a:tailEnd type="none" w="sm" len="sm"/>
          </a:ln>
        </p:spPr>
      </p:pic>
      <p:pic>
        <p:nvPicPr>
          <p:cNvPr id="2002" name="Google Shape;2002;p243"/>
          <p:cNvPicPr preferRelativeResize="0"/>
          <p:nvPr/>
        </p:nvPicPr>
        <p:blipFill>
          <a:blip r:embed="rId8" cstate="screen">
            <a:alphaModFix/>
            <a:extLst>
              <a:ext uri="{28A0092B-C50C-407E-A947-70E740481C1C}">
                <a14:useLocalDpi xmlns:a14="http://schemas.microsoft.com/office/drawing/2010/main"/>
              </a:ext>
            </a:extLst>
          </a:blip>
          <a:stretch>
            <a:fillRect/>
          </a:stretch>
        </p:blipFill>
        <p:spPr>
          <a:xfrm>
            <a:off x="7120050" y="2265200"/>
            <a:ext cx="1376250" cy="1376250"/>
          </a:xfrm>
          <a:prstGeom prst="rect">
            <a:avLst/>
          </a:prstGeom>
          <a:noFill/>
          <a:ln w="19050" cap="flat" cmpd="sng">
            <a:solidFill>
              <a:schemeClr val="dk1"/>
            </a:solidFill>
            <a:prstDash val="solid"/>
            <a:round/>
            <a:headEnd type="none" w="sm" len="sm"/>
            <a:tailEnd type="none" w="sm" len="sm"/>
          </a:ln>
        </p:spPr>
      </p:pic>
      <p:sp>
        <p:nvSpPr>
          <p:cNvPr id="2003" name="Google Shape;2003;p243"/>
          <p:cNvSpPr txBox="1"/>
          <p:nvPr/>
        </p:nvSpPr>
        <p:spPr>
          <a:xfrm>
            <a:off x="2127538" y="4667425"/>
            <a:ext cx="44922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800">
                <a:solidFill>
                  <a:schemeClr val="dk1"/>
                </a:solidFill>
              </a:rPr>
              <a:t>Pixabay image by: Arciaon</a:t>
            </a:r>
            <a:endParaRPr sz="800">
              <a:solidFill>
                <a:schemeClr val="dk1"/>
              </a:solidFill>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Shape 2007"/>
        <p:cNvGrpSpPr/>
        <p:nvPr/>
      </p:nvGrpSpPr>
      <p:grpSpPr>
        <a:xfrm>
          <a:off x="0" y="0"/>
          <a:ext cx="0" cy="0"/>
          <a:chOff x="0" y="0"/>
          <a:chExt cx="0" cy="0"/>
        </a:xfrm>
      </p:grpSpPr>
      <p:sp>
        <p:nvSpPr>
          <p:cNvPr id="2008" name="Google Shape;2008;p244"/>
          <p:cNvSpPr txBox="1">
            <a:spLocks noGrp="1"/>
          </p:cNvSpPr>
          <p:nvPr>
            <p:ph type="title"/>
          </p:nvPr>
        </p:nvSpPr>
        <p:spPr>
          <a:xfrm>
            <a:off x="997925" y="139350"/>
            <a:ext cx="6990900" cy="658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How can we ask someone to make it </a:t>
            </a:r>
            <a:r>
              <a:rPr lang="en" b="1">
                <a:solidFill>
                  <a:srgbClr val="222222"/>
                </a:solidFill>
                <a:highlight>
                  <a:srgbClr val="FFFF00"/>
                </a:highlight>
              </a:rPr>
              <a:t>dark</a:t>
            </a:r>
            <a:r>
              <a:rPr lang="en" b="1"/>
              <a:t>?</a:t>
            </a:r>
            <a:endParaRPr b="1">
              <a:solidFill>
                <a:srgbClr val="222222"/>
              </a:solidFill>
              <a:highlight>
                <a:srgbClr val="FFFF00"/>
              </a:highlight>
            </a:endParaRPr>
          </a:p>
        </p:txBody>
      </p:sp>
      <p:sp>
        <p:nvSpPr>
          <p:cNvPr id="2009" name="Google Shape;2009;p244"/>
          <p:cNvSpPr/>
          <p:nvPr/>
        </p:nvSpPr>
        <p:spPr>
          <a:xfrm>
            <a:off x="390800" y="853500"/>
            <a:ext cx="4477200" cy="896100"/>
          </a:xfrm>
          <a:prstGeom prst="wedgeRoundRectCallout">
            <a:avLst>
              <a:gd name="adj1" fmla="val -51523"/>
              <a:gd name="adj2" fmla="val 76459"/>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900"/>
              <a:t>Is it too bright in here?</a:t>
            </a:r>
            <a:endParaRPr sz="2900"/>
          </a:p>
        </p:txBody>
      </p:sp>
      <p:sp>
        <p:nvSpPr>
          <p:cNvPr id="2010" name="Google Shape;2010;p244"/>
          <p:cNvSpPr/>
          <p:nvPr/>
        </p:nvSpPr>
        <p:spPr>
          <a:xfrm>
            <a:off x="390800" y="2571750"/>
            <a:ext cx="4477200" cy="896100"/>
          </a:xfrm>
          <a:prstGeom prst="wedgeRoundRectCallout">
            <a:avLst>
              <a:gd name="adj1" fmla="val 57126"/>
              <a:gd name="adj2" fmla="val 77653"/>
              <a:gd name="adj3" fmla="val 0"/>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900"/>
              <a:t>Yes, can you____?</a:t>
            </a:r>
            <a:endParaRPr sz="2900"/>
          </a:p>
        </p:txBody>
      </p:sp>
      <p:pic>
        <p:nvPicPr>
          <p:cNvPr id="2011" name="Google Shape;2011;p244"/>
          <p:cNvPicPr preferRelativeResize="0"/>
          <p:nvPr/>
        </p:nvPicPr>
        <p:blipFill>
          <a:blip r:embed="rId3">
            <a:alphaModFix/>
          </a:blip>
          <a:stretch>
            <a:fillRect/>
          </a:stretch>
        </p:blipFill>
        <p:spPr>
          <a:xfrm>
            <a:off x="6079275" y="2219575"/>
            <a:ext cx="2381250" cy="2381250"/>
          </a:xfrm>
          <a:prstGeom prst="rect">
            <a:avLst/>
          </a:prstGeom>
          <a:noFill/>
          <a:ln w="19050" cap="flat" cmpd="sng">
            <a:solidFill>
              <a:schemeClr val="dk1"/>
            </a:solidFill>
            <a:prstDash val="solid"/>
            <a:round/>
            <a:headEnd type="none" w="sm" len="sm"/>
            <a:tailEnd type="none" w="sm" len="sm"/>
          </a:ln>
        </p:spPr>
      </p:pic>
      <p:sp>
        <p:nvSpPr>
          <p:cNvPr id="2012" name="Google Shape;2012;p244"/>
          <p:cNvSpPr/>
          <p:nvPr/>
        </p:nvSpPr>
        <p:spPr>
          <a:xfrm>
            <a:off x="5132775" y="798150"/>
            <a:ext cx="2005800" cy="1202400"/>
          </a:xfrm>
          <a:prstGeom prst="wedgeEllipseCallout">
            <a:avLst>
              <a:gd name="adj1" fmla="val -20833"/>
              <a:gd name="adj2" fmla="val 62500"/>
            </a:avLst>
          </a:prstGeom>
          <a:solidFill>
            <a:schemeClr val="accent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13" name="Google Shape;2013;p244"/>
          <p:cNvSpPr/>
          <p:nvPr/>
        </p:nvSpPr>
        <p:spPr>
          <a:xfrm>
            <a:off x="7223350" y="798150"/>
            <a:ext cx="1830600" cy="12465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14" name="Google Shape;2014;p244"/>
          <p:cNvSpPr txBox="1"/>
          <p:nvPr/>
        </p:nvSpPr>
        <p:spPr>
          <a:xfrm>
            <a:off x="5448950" y="1117750"/>
            <a:ext cx="1371600" cy="507900"/>
          </a:xfrm>
          <a:prstGeom prst="rect">
            <a:avLst/>
          </a:prstGeom>
          <a:solidFill>
            <a:srgbClr val="00FFFF"/>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100" b="1"/>
              <a:t>Turn on?</a:t>
            </a:r>
            <a:endParaRPr/>
          </a:p>
        </p:txBody>
      </p:sp>
      <p:sp>
        <p:nvSpPr>
          <p:cNvPr id="2015" name="Google Shape;2015;p244"/>
          <p:cNvSpPr txBox="1"/>
          <p:nvPr/>
        </p:nvSpPr>
        <p:spPr>
          <a:xfrm>
            <a:off x="7412750" y="1117750"/>
            <a:ext cx="1371600" cy="492600"/>
          </a:xfrm>
          <a:prstGeom prst="rect">
            <a:avLst/>
          </a:prstGeom>
          <a:solidFill>
            <a:schemeClr val="dk1"/>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000" b="1"/>
              <a:t>Turn off?</a:t>
            </a:r>
            <a:endParaRPr sz="1300"/>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Shape 2019"/>
        <p:cNvGrpSpPr/>
        <p:nvPr/>
      </p:nvGrpSpPr>
      <p:grpSpPr>
        <a:xfrm>
          <a:off x="0" y="0"/>
          <a:ext cx="0" cy="0"/>
          <a:chOff x="0" y="0"/>
          <a:chExt cx="0" cy="0"/>
        </a:xfrm>
      </p:grpSpPr>
      <p:sp>
        <p:nvSpPr>
          <p:cNvPr id="2020" name="Google Shape;2020;p245"/>
          <p:cNvSpPr txBox="1">
            <a:spLocks noGrp="1"/>
          </p:cNvSpPr>
          <p:nvPr>
            <p:ph type="title"/>
          </p:nvPr>
        </p:nvSpPr>
        <p:spPr>
          <a:xfrm>
            <a:off x="311700" y="189850"/>
            <a:ext cx="8520600" cy="5727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SzPts val="990"/>
              <a:buNone/>
            </a:pPr>
            <a:r>
              <a:rPr lang="en" sz="2420" b="1"/>
              <a:t>Let’s watch a video about when it’s </a:t>
            </a:r>
            <a:r>
              <a:rPr lang="en" sz="2420" b="1">
                <a:solidFill>
                  <a:schemeClr val="lt1"/>
                </a:solidFill>
                <a:highlight>
                  <a:srgbClr val="FFFF00"/>
                </a:highlight>
              </a:rPr>
              <a:t>dark</a:t>
            </a:r>
            <a:r>
              <a:rPr lang="en" sz="2420" b="1"/>
              <a:t> vs </a:t>
            </a:r>
            <a:r>
              <a:rPr lang="en" sz="2420" b="1">
                <a:solidFill>
                  <a:srgbClr val="000000"/>
                </a:solidFill>
                <a:highlight>
                  <a:srgbClr val="FFFF00"/>
                </a:highlight>
              </a:rPr>
              <a:t>light</a:t>
            </a:r>
            <a:r>
              <a:rPr lang="en" sz="2420" b="1"/>
              <a:t> outside!</a:t>
            </a:r>
            <a:endParaRPr sz="2420" b="1"/>
          </a:p>
        </p:txBody>
      </p:sp>
      <p:sp>
        <p:nvSpPr>
          <p:cNvPr id="2021" name="Google Shape;2021;p245"/>
          <p:cNvSpPr txBox="1">
            <a:spLocks noGrp="1"/>
          </p:cNvSpPr>
          <p:nvPr>
            <p:ph type="body" idx="1"/>
          </p:nvPr>
        </p:nvSpPr>
        <p:spPr>
          <a:xfrm>
            <a:off x="0" y="4570800"/>
            <a:ext cx="914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1200"/>
              </a:spcAft>
              <a:buNone/>
            </a:pPr>
            <a:r>
              <a:rPr lang="en" sz="1900">
                <a:solidFill>
                  <a:schemeClr val="dk1"/>
                </a:solidFill>
              </a:rPr>
              <a:t>Would you rather have it be </a:t>
            </a:r>
            <a:r>
              <a:rPr lang="en" sz="1900" b="1">
                <a:solidFill>
                  <a:srgbClr val="222222"/>
                </a:solidFill>
                <a:highlight>
                  <a:srgbClr val="FFFF00"/>
                </a:highlight>
              </a:rPr>
              <a:t>light</a:t>
            </a:r>
            <a:r>
              <a:rPr lang="en" sz="1900">
                <a:solidFill>
                  <a:schemeClr val="dk1"/>
                </a:solidFill>
              </a:rPr>
              <a:t> outside all the time or </a:t>
            </a:r>
            <a:r>
              <a:rPr lang="en" sz="1900" b="1">
                <a:solidFill>
                  <a:srgbClr val="222222"/>
                </a:solidFill>
                <a:highlight>
                  <a:srgbClr val="FFFF00"/>
                </a:highlight>
              </a:rPr>
              <a:t>dark</a:t>
            </a:r>
            <a:r>
              <a:rPr lang="en" sz="1900">
                <a:solidFill>
                  <a:schemeClr val="dk1"/>
                </a:solidFill>
              </a:rPr>
              <a:t> outside all the time? </a:t>
            </a:r>
            <a:endParaRPr sz="1900">
              <a:solidFill>
                <a:schemeClr val="dk1"/>
              </a:solidFill>
            </a:endParaRPr>
          </a:p>
        </p:txBody>
      </p:sp>
      <p:pic>
        <p:nvPicPr>
          <p:cNvPr id="2022" name="Google Shape;2022;p245" descr="This is my sound postproduction project I've done at school. The task was to create your own soundtrack to a chosen video. I've recorded voices of amateur actors, foleys and chose and edited music and sound effects.&#10;&#10;Music used by me in this piece was taken from the features: &#10;&#10;'The Princess Bride' - Mark Knopfler&#10;'Walk The Line' - T Bone Burnett&#10;'La Strada' - Nino Rota&#10;&#10;and animations:&#10;&#10;'Up' - Michael Giacchino&#10;'Treasure Planet' - James Newton Howard&#10;'Cars' - Randy Newman&#10;&#10;I also used a theme from 'Twin Peaks' series by Angelo Badalamenti and some pieces from Paris Music library." title="Day and Night">
            <a:hlinkClick r:id="rId3"/>
          </p:cNvPr>
          <p:cNvPicPr preferRelativeResize="0"/>
          <p:nvPr/>
        </p:nvPicPr>
        <p:blipFill>
          <a:blip r:embed="rId4">
            <a:alphaModFix/>
          </a:blip>
          <a:stretch>
            <a:fillRect/>
          </a:stretch>
        </p:blipFill>
        <p:spPr>
          <a:xfrm>
            <a:off x="2249550" y="994450"/>
            <a:ext cx="4030450" cy="2704825"/>
          </a:xfrm>
          <a:prstGeom prst="rect">
            <a:avLst/>
          </a:prstGeom>
          <a:noFill/>
          <a:ln w="19050" cap="flat" cmpd="sng">
            <a:solidFill>
              <a:schemeClr val="dk1"/>
            </a:solidFill>
            <a:prstDash val="solid"/>
            <a:round/>
            <a:headEnd type="none" w="sm" len="sm"/>
            <a:tailEnd type="none" w="sm" len="sm"/>
          </a:ln>
        </p:spPr>
      </p:pic>
      <p:sp>
        <p:nvSpPr>
          <p:cNvPr id="2023" name="Google Shape;2023;p245"/>
          <p:cNvSpPr txBox="1"/>
          <p:nvPr/>
        </p:nvSpPr>
        <p:spPr>
          <a:xfrm>
            <a:off x="2394300" y="3744200"/>
            <a:ext cx="42225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100">
              <a:solidFill>
                <a:schemeClr val="dk1"/>
              </a:solidFill>
            </a:endParaRPr>
          </a:p>
        </p:txBody>
      </p:sp>
      <p:sp>
        <p:nvSpPr>
          <p:cNvPr id="2024" name="Google Shape;2024;p245"/>
          <p:cNvSpPr txBox="1"/>
          <p:nvPr/>
        </p:nvSpPr>
        <p:spPr>
          <a:xfrm>
            <a:off x="2394300" y="3699275"/>
            <a:ext cx="3707700" cy="908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Day and Night</a:t>
            </a:r>
            <a:endParaRPr>
              <a:solidFill>
                <a:schemeClr val="dk1"/>
              </a:solidFill>
            </a:endParaRPr>
          </a:p>
          <a:p>
            <a:pPr marL="0" lvl="0" indent="0" algn="l" rtl="0">
              <a:spcBef>
                <a:spcPts val="0"/>
              </a:spcBef>
              <a:spcAft>
                <a:spcPts val="0"/>
              </a:spcAft>
              <a:buNone/>
            </a:pPr>
            <a:r>
              <a:rPr lang="en" sz="1100" u="sng">
                <a:solidFill>
                  <a:schemeClr val="hlink"/>
                </a:solidFill>
                <a:hlinkClick r:id="rId5"/>
              </a:rPr>
              <a:t>https://www.youtube.com/watch?v=wmk9uFGRCRw&amp;ab_channel=IvanAbrego</a:t>
            </a:r>
            <a:endParaRPr sz="1100">
              <a:solidFill>
                <a:schemeClr val="dk1"/>
              </a:solidFill>
            </a:endParaRPr>
          </a:p>
          <a:p>
            <a:pPr marL="0" lvl="0" indent="0" algn="l" rtl="0">
              <a:spcBef>
                <a:spcPts val="0"/>
              </a:spcBef>
              <a:spcAft>
                <a:spcPts val="0"/>
              </a:spcAft>
              <a:buNone/>
            </a:pPr>
            <a:r>
              <a:rPr lang="en" sz="1100">
                <a:solidFill>
                  <a:schemeClr val="dk1"/>
                </a:solidFill>
              </a:rPr>
              <a:t>Courtesy of Ivan Abrego</a:t>
            </a:r>
            <a:endParaRPr sz="11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22"/>
                                        </p:tgtEl>
                                        <p:attrNameLst>
                                          <p:attrName>style.visibility</p:attrName>
                                        </p:attrNameLst>
                                      </p:cBhvr>
                                      <p:to>
                                        <p:strVal val="visible"/>
                                      </p:to>
                                    </p:set>
                                    <p:animEffect transition="in" filter="fade">
                                      <p:cBhvr>
                                        <p:cTn id="7" dur="1000"/>
                                        <p:tgtEl>
                                          <p:spTgt spid="20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Shape 2028"/>
        <p:cNvGrpSpPr/>
        <p:nvPr/>
      </p:nvGrpSpPr>
      <p:grpSpPr>
        <a:xfrm>
          <a:off x="0" y="0"/>
          <a:ext cx="0" cy="0"/>
          <a:chOff x="0" y="0"/>
          <a:chExt cx="0" cy="0"/>
        </a:xfrm>
      </p:grpSpPr>
      <p:sp>
        <p:nvSpPr>
          <p:cNvPr id="2029" name="Google Shape;2029;p246"/>
          <p:cNvSpPr txBox="1">
            <a:spLocks noGrp="1"/>
          </p:cNvSpPr>
          <p:nvPr>
            <p:ph type="title"/>
          </p:nvPr>
        </p:nvSpPr>
        <p:spPr>
          <a:xfrm>
            <a:off x="311700" y="733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t>People might gift or eat chocolate on New Years!</a:t>
            </a:r>
            <a:endParaRPr b="1"/>
          </a:p>
          <a:p>
            <a:pPr marL="0" lvl="0" indent="0" algn="ctr" rtl="0">
              <a:spcBef>
                <a:spcPts val="0"/>
              </a:spcBef>
              <a:spcAft>
                <a:spcPts val="0"/>
              </a:spcAft>
              <a:buNone/>
            </a:pPr>
            <a:r>
              <a:rPr lang="en" b="1">
                <a:solidFill>
                  <a:srgbClr val="FFFF00"/>
                </a:solidFill>
              </a:rPr>
              <a:t>Which type of chocolate is your favorite?</a:t>
            </a:r>
            <a:r>
              <a:rPr lang="en" b="1"/>
              <a:t> </a:t>
            </a:r>
            <a:endParaRPr b="1"/>
          </a:p>
          <a:p>
            <a:pPr marL="0" lvl="0" indent="0" algn="ctr" rtl="0">
              <a:spcBef>
                <a:spcPts val="0"/>
              </a:spcBef>
              <a:spcAft>
                <a:spcPts val="0"/>
              </a:spcAft>
              <a:buNone/>
            </a:pPr>
            <a:r>
              <a:rPr lang="en" sz="2244"/>
              <a:t>How does it taste different from the others?</a:t>
            </a:r>
            <a:endParaRPr sz="2244"/>
          </a:p>
        </p:txBody>
      </p:sp>
      <p:sp>
        <p:nvSpPr>
          <p:cNvPr id="2030" name="Google Shape;2030;p246"/>
          <p:cNvSpPr txBox="1"/>
          <p:nvPr/>
        </p:nvSpPr>
        <p:spPr>
          <a:xfrm>
            <a:off x="192525" y="1305163"/>
            <a:ext cx="21174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900" b="1">
                <a:solidFill>
                  <a:srgbClr val="FFFFFF"/>
                </a:solidFill>
              </a:rPr>
              <a:t>White chocolate</a:t>
            </a:r>
            <a:endParaRPr sz="1900" b="1">
              <a:solidFill>
                <a:srgbClr val="FFFFFF"/>
              </a:solidFill>
            </a:endParaRPr>
          </a:p>
        </p:txBody>
      </p:sp>
      <p:sp>
        <p:nvSpPr>
          <p:cNvPr id="2031" name="Google Shape;2031;p246"/>
          <p:cNvSpPr txBox="1"/>
          <p:nvPr/>
        </p:nvSpPr>
        <p:spPr>
          <a:xfrm>
            <a:off x="2804638" y="1305163"/>
            <a:ext cx="21174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900" b="1">
                <a:solidFill>
                  <a:srgbClr val="FFFFFF"/>
                </a:solidFill>
              </a:rPr>
              <a:t>Milk chocolate</a:t>
            </a:r>
            <a:endParaRPr sz="1900" b="1">
              <a:solidFill>
                <a:srgbClr val="FFFFFF"/>
              </a:solidFill>
            </a:endParaRPr>
          </a:p>
        </p:txBody>
      </p:sp>
      <p:sp>
        <p:nvSpPr>
          <p:cNvPr id="2032" name="Google Shape;2032;p246"/>
          <p:cNvSpPr txBox="1"/>
          <p:nvPr/>
        </p:nvSpPr>
        <p:spPr>
          <a:xfrm>
            <a:off x="5252875" y="1305175"/>
            <a:ext cx="21174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900" b="1">
                <a:solidFill>
                  <a:schemeClr val="lt1"/>
                </a:solidFill>
                <a:highlight>
                  <a:srgbClr val="FFFF00"/>
                </a:highlight>
              </a:rPr>
              <a:t>Dark</a:t>
            </a:r>
            <a:r>
              <a:rPr lang="en" sz="1900" b="1">
                <a:solidFill>
                  <a:srgbClr val="FFFFFF"/>
                </a:solidFill>
              </a:rPr>
              <a:t> chocolate</a:t>
            </a:r>
            <a:endParaRPr sz="1900" b="1">
              <a:solidFill>
                <a:srgbClr val="FFFFFF"/>
              </a:solidFill>
            </a:endParaRPr>
          </a:p>
        </p:txBody>
      </p:sp>
      <p:pic>
        <p:nvPicPr>
          <p:cNvPr id="2033" name="Google Shape;2033;p246"/>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504202" y="1834850"/>
            <a:ext cx="2718272" cy="2718249"/>
          </a:xfrm>
          <a:prstGeom prst="rect">
            <a:avLst/>
          </a:prstGeom>
          <a:noFill/>
          <a:ln>
            <a:noFill/>
          </a:ln>
        </p:spPr>
      </p:pic>
      <p:pic>
        <p:nvPicPr>
          <p:cNvPr id="2034" name="Google Shape;2034;p246"/>
          <p:cNvPicPr preferRelativeResize="0"/>
          <p:nvPr/>
        </p:nvPicPr>
        <p:blipFill>
          <a:blip r:embed="rId4">
            <a:alphaModFix/>
          </a:blip>
          <a:stretch>
            <a:fillRect/>
          </a:stretch>
        </p:blipFill>
        <p:spPr>
          <a:xfrm>
            <a:off x="264951" y="2074350"/>
            <a:ext cx="2239250" cy="2239250"/>
          </a:xfrm>
          <a:prstGeom prst="rect">
            <a:avLst/>
          </a:prstGeom>
          <a:noFill/>
          <a:ln w="19050" cap="flat" cmpd="sng">
            <a:solidFill>
              <a:schemeClr val="dk1"/>
            </a:solidFill>
            <a:prstDash val="solid"/>
            <a:round/>
            <a:headEnd type="none" w="sm" len="sm"/>
            <a:tailEnd type="none" w="sm" len="sm"/>
          </a:ln>
        </p:spPr>
      </p:pic>
      <p:sp>
        <p:nvSpPr>
          <p:cNvPr id="2035" name="Google Shape;2035;p246"/>
          <p:cNvSpPr/>
          <p:nvPr/>
        </p:nvSpPr>
        <p:spPr>
          <a:xfrm>
            <a:off x="5458075" y="1834850"/>
            <a:ext cx="1707000" cy="24369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036" name="Google Shape;2036;p246"/>
          <p:cNvPicPr preferRelativeResize="0"/>
          <p:nvPr/>
        </p:nvPicPr>
        <p:blipFill>
          <a:blip r:embed="rId5">
            <a:alphaModFix/>
          </a:blip>
          <a:stretch>
            <a:fillRect/>
          </a:stretch>
        </p:blipFill>
        <p:spPr>
          <a:xfrm>
            <a:off x="5651500" y="2244625"/>
            <a:ext cx="1167150" cy="1617350"/>
          </a:xfrm>
          <a:prstGeom prst="rect">
            <a:avLst/>
          </a:prstGeom>
          <a:noFill/>
          <a:ln>
            <a:noFill/>
          </a:ln>
        </p:spPr>
      </p:pic>
      <p:sp>
        <p:nvSpPr>
          <p:cNvPr id="2037" name="Google Shape;2037;p246"/>
          <p:cNvSpPr txBox="1"/>
          <p:nvPr/>
        </p:nvSpPr>
        <p:spPr>
          <a:xfrm>
            <a:off x="459225" y="4553100"/>
            <a:ext cx="1850700" cy="4002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 of Votes_____</a:t>
            </a:r>
            <a:endParaRPr>
              <a:solidFill>
                <a:schemeClr val="dk1"/>
              </a:solidFill>
            </a:endParaRPr>
          </a:p>
        </p:txBody>
      </p:sp>
      <p:sp>
        <p:nvSpPr>
          <p:cNvPr id="2038" name="Google Shape;2038;p246"/>
          <p:cNvSpPr txBox="1"/>
          <p:nvPr/>
        </p:nvSpPr>
        <p:spPr>
          <a:xfrm>
            <a:off x="3071350" y="4553100"/>
            <a:ext cx="1850700" cy="4002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 of Votes_____</a:t>
            </a:r>
            <a:endParaRPr>
              <a:solidFill>
                <a:schemeClr val="dk1"/>
              </a:solidFill>
            </a:endParaRPr>
          </a:p>
        </p:txBody>
      </p:sp>
      <p:sp>
        <p:nvSpPr>
          <p:cNvPr id="2039" name="Google Shape;2039;p246"/>
          <p:cNvSpPr txBox="1"/>
          <p:nvPr/>
        </p:nvSpPr>
        <p:spPr>
          <a:xfrm>
            <a:off x="5565925" y="4553100"/>
            <a:ext cx="1850700" cy="4002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 of Votes_____</a:t>
            </a:r>
            <a:endParaRPr>
              <a:solidFill>
                <a:schemeClr val="dk1"/>
              </a:solidFill>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Shape 2043"/>
        <p:cNvGrpSpPr/>
        <p:nvPr/>
      </p:nvGrpSpPr>
      <p:grpSpPr>
        <a:xfrm>
          <a:off x="0" y="0"/>
          <a:ext cx="0" cy="0"/>
          <a:chOff x="0" y="0"/>
          <a:chExt cx="0" cy="0"/>
        </a:xfrm>
      </p:grpSpPr>
      <p:sp>
        <p:nvSpPr>
          <p:cNvPr id="2044" name="Google Shape;2044;p247"/>
          <p:cNvSpPr txBox="1"/>
          <p:nvPr/>
        </p:nvSpPr>
        <p:spPr>
          <a:xfrm>
            <a:off x="3153450" y="4507550"/>
            <a:ext cx="2617500" cy="4002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Elephant</a:t>
            </a:r>
            <a:endParaRPr b="1"/>
          </a:p>
        </p:txBody>
      </p:sp>
      <p:sp>
        <p:nvSpPr>
          <p:cNvPr id="2045" name="Google Shape;2045;p247"/>
          <p:cNvSpPr txBox="1"/>
          <p:nvPr/>
        </p:nvSpPr>
        <p:spPr>
          <a:xfrm>
            <a:off x="3251400" y="4507550"/>
            <a:ext cx="2421600" cy="4002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Hummingbird</a:t>
            </a:r>
            <a:endParaRPr b="1"/>
          </a:p>
        </p:txBody>
      </p:sp>
      <p:sp>
        <p:nvSpPr>
          <p:cNvPr id="2046" name="Google Shape;2046;p247"/>
          <p:cNvSpPr txBox="1"/>
          <p:nvPr/>
        </p:nvSpPr>
        <p:spPr>
          <a:xfrm>
            <a:off x="3251400" y="4507550"/>
            <a:ext cx="28164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Cup of water</a:t>
            </a:r>
            <a:endParaRPr b="1"/>
          </a:p>
        </p:txBody>
      </p:sp>
      <p:sp>
        <p:nvSpPr>
          <p:cNvPr id="2047" name="Google Shape;2047;p247"/>
          <p:cNvSpPr txBox="1"/>
          <p:nvPr/>
        </p:nvSpPr>
        <p:spPr>
          <a:xfrm>
            <a:off x="2890800" y="4507550"/>
            <a:ext cx="31428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Gallon of milk</a:t>
            </a:r>
            <a:endParaRPr b="1"/>
          </a:p>
        </p:txBody>
      </p:sp>
      <p:sp>
        <p:nvSpPr>
          <p:cNvPr id="2048" name="Google Shape;2048;p247"/>
          <p:cNvSpPr txBox="1"/>
          <p:nvPr/>
        </p:nvSpPr>
        <p:spPr>
          <a:xfrm>
            <a:off x="3177750" y="4507550"/>
            <a:ext cx="25689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Textbooks</a:t>
            </a:r>
            <a:endParaRPr b="1"/>
          </a:p>
        </p:txBody>
      </p:sp>
      <p:sp>
        <p:nvSpPr>
          <p:cNvPr id="2049" name="Google Shape;2049;p247"/>
          <p:cNvSpPr txBox="1"/>
          <p:nvPr/>
        </p:nvSpPr>
        <p:spPr>
          <a:xfrm>
            <a:off x="3495900" y="4507550"/>
            <a:ext cx="21522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A piece of paper</a:t>
            </a:r>
            <a:endParaRPr b="1"/>
          </a:p>
        </p:txBody>
      </p:sp>
      <p:sp>
        <p:nvSpPr>
          <p:cNvPr id="2050" name="Google Shape;2050;p247"/>
          <p:cNvSpPr txBox="1"/>
          <p:nvPr/>
        </p:nvSpPr>
        <p:spPr>
          <a:xfrm>
            <a:off x="3386100" y="4507550"/>
            <a:ext cx="21522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Computer Monitors</a:t>
            </a:r>
            <a:endParaRPr b="1"/>
          </a:p>
        </p:txBody>
      </p:sp>
      <p:sp>
        <p:nvSpPr>
          <p:cNvPr id="2051" name="Google Shape;2051;p247"/>
          <p:cNvSpPr txBox="1"/>
          <p:nvPr/>
        </p:nvSpPr>
        <p:spPr>
          <a:xfrm>
            <a:off x="3462300" y="4292150"/>
            <a:ext cx="19998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iPhones</a:t>
            </a:r>
            <a:endParaRPr b="1"/>
          </a:p>
        </p:txBody>
      </p:sp>
      <p:sp>
        <p:nvSpPr>
          <p:cNvPr id="2052" name="Google Shape;2052;p247"/>
          <p:cNvSpPr txBox="1"/>
          <p:nvPr/>
        </p:nvSpPr>
        <p:spPr>
          <a:xfrm>
            <a:off x="3289950" y="4507550"/>
            <a:ext cx="23445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Feathers</a:t>
            </a:r>
            <a:endParaRPr b="1"/>
          </a:p>
        </p:txBody>
      </p:sp>
      <p:sp>
        <p:nvSpPr>
          <p:cNvPr id="2053" name="Google Shape;2053;p247"/>
          <p:cNvSpPr txBox="1"/>
          <p:nvPr/>
        </p:nvSpPr>
        <p:spPr>
          <a:xfrm>
            <a:off x="3516300" y="4507550"/>
            <a:ext cx="1891800" cy="400200"/>
          </a:xfrm>
          <a:prstGeom prst="rect">
            <a:avLst/>
          </a:prstGeom>
          <a:solidFill>
            <a:schemeClr val="dk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t>Watermelons</a:t>
            </a:r>
            <a:endParaRPr b="1"/>
          </a:p>
        </p:txBody>
      </p:sp>
      <p:sp>
        <p:nvSpPr>
          <p:cNvPr id="2054" name="Google Shape;2054;p247"/>
          <p:cNvSpPr txBox="1">
            <a:spLocks noGrp="1"/>
          </p:cNvSpPr>
          <p:nvPr>
            <p:ph type="title"/>
          </p:nvPr>
        </p:nvSpPr>
        <p:spPr>
          <a:xfrm>
            <a:off x="249900" y="445025"/>
            <a:ext cx="8644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Some objects can be heavy and other objects can be </a:t>
            </a:r>
            <a:r>
              <a:rPr lang="en" b="1">
                <a:solidFill>
                  <a:schemeClr val="lt1"/>
                </a:solidFill>
                <a:highlight>
                  <a:srgbClr val="FFFF00"/>
                </a:highlight>
              </a:rPr>
              <a:t>light</a:t>
            </a:r>
            <a:r>
              <a:rPr lang="en"/>
              <a:t>! </a:t>
            </a:r>
            <a:r>
              <a:rPr lang="en" sz="2355"/>
              <a:t>Which objects are </a:t>
            </a:r>
            <a:r>
              <a:rPr lang="en" sz="2355" b="1"/>
              <a:t>heavy</a:t>
            </a:r>
            <a:r>
              <a:rPr lang="en" sz="2355"/>
              <a:t> and which objects are </a:t>
            </a:r>
            <a:r>
              <a:rPr lang="en" sz="2355" b="1" i="1">
                <a:solidFill>
                  <a:schemeClr val="lt1"/>
                </a:solidFill>
                <a:highlight>
                  <a:srgbClr val="FFFF00"/>
                </a:highlight>
              </a:rPr>
              <a:t>light</a:t>
            </a:r>
            <a:r>
              <a:rPr lang="en" sz="2355"/>
              <a:t>?</a:t>
            </a:r>
            <a:endParaRPr sz="2355"/>
          </a:p>
          <a:p>
            <a:pPr marL="0" lvl="0" indent="0" algn="l" rtl="0">
              <a:spcBef>
                <a:spcPts val="0"/>
              </a:spcBef>
              <a:spcAft>
                <a:spcPts val="0"/>
              </a:spcAft>
              <a:buNone/>
            </a:pPr>
            <a:endParaRPr/>
          </a:p>
        </p:txBody>
      </p:sp>
      <p:graphicFrame>
        <p:nvGraphicFramePr>
          <p:cNvPr id="2055" name="Google Shape;2055;p247"/>
          <p:cNvGraphicFramePr/>
          <p:nvPr/>
        </p:nvGraphicFramePr>
        <p:xfrm>
          <a:off x="405925" y="1341650"/>
          <a:ext cx="3000000" cy="3000000"/>
        </p:xfrm>
        <a:graphic>
          <a:graphicData uri="http://schemas.openxmlformats.org/drawingml/2006/table">
            <a:tbl>
              <a:tblPr>
                <a:noFill/>
                <a:tableStyleId>{03267CD4-AFF1-4CA6-908F-4A235DA3EBE3}</a:tableStyleId>
              </a:tblPr>
              <a:tblGrid>
                <a:gridCol w="4056275">
                  <a:extLst>
                    <a:ext uri="{9D8B030D-6E8A-4147-A177-3AD203B41FA5}">
                      <a16:colId xmlns:a16="http://schemas.microsoft.com/office/drawing/2014/main" val="20000"/>
                    </a:ext>
                  </a:extLst>
                </a:gridCol>
                <a:gridCol w="4056275">
                  <a:extLst>
                    <a:ext uri="{9D8B030D-6E8A-4147-A177-3AD203B41FA5}">
                      <a16:colId xmlns:a16="http://schemas.microsoft.com/office/drawing/2014/main" val="20001"/>
                    </a:ext>
                  </a:extLst>
                </a:gridCol>
              </a:tblGrid>
              <a:tr h="367850">
                <a:tc>
                  <a:txBody>
                    <a:bodyPr/>
                    <a:lstStyle/>
                    <a:p>
                      <a:pPr marL="0" lvl="0" indent="0" algn="ctr" rtl="0">
                        <a:spcBef>
                          <a:spcPts val="0"/>
                        </a:spcBef>
                        <a:spcAft>
                          <a:spcPts val="0"/>
                        </a:spcAft>
                        <a:buNone/>
                      </a:pPr>
                      <a:r>
                        <a:rPr lang="en" b="1">
                          <a:solidFill>
                            <a:schemeClr val="lt1"/>
                          </a:solidFill>
                        </a:rPr>
                        <a:t>LIGHT</a:t>
                      </a:r>
                      <a:endParaRPr b="1">
                        <a:solidFill>
                          <a:schemeClr val="lt1"/>
                        </a:solidFill>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rgbClr val="FFFF00"/>
                    </a:solidFill>
                  </a:tcPr>
                </a:tc>
                <a:tc>
                  <a:txBody>
                    <a:bodyPr/>
                    <a:lstStyle/>
                    <a:p>
                      <a:pPr marL="0" lvl="0" indent="0" algn="ctr" rtl="0">
                        <a:spcBef>
                          <a:spcPts val="0"/>
                        </a:spcBef>
                        <a:spcAft>
                          <a:spcPts val="0"/>
                        </a:spcAft>
                        <a:buNone/>
                      </a:pPr>
                      <a:r>
                        <a:rPr lang="en" b="1"/>
                        <a:t>HEAVY</a:t>
                      </a:r>
                      <a:endParaRPr b="1"/>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rgbClr val="FF9900"/>
                    </a:solidFill>
                  </a:tcPr>
                </a:tc>
                <a:extLst>
                  <a:ext uri="{0D108BD9-81ED-4DB2-BD59-A6C34878D82A}">
                    <a16:rowId xmlns:a16="http://schemas.microsoft.com/office/drawing/2014/main" val="10000"/>
                  </a:ext>
                </a:extLst>
              </a:tr>
              <a:tr h="1526875">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Shape 2059"/>
        <p:cNvGrpSpPr/>
        <p:nvPr/>
      </p:nvGrpSpPr>
      <p:grpSpPr>
        <a:xfrm>
          <a:off x="0" y="0"/>
          <a:ext cx="0" cy="0"/>
          <a:chOff x="0" y="0"/>
          <a:chExt cx="0" cy="0"/>
        </a:xfrm>
      </p:grpSpPr>
      <p:sp>
        <p:nvSpPr>
          <p:cNvPr id="2060" name="Google Shape;2060;p248"/>
          <p:cNvSpPr txBox="1">
            <a:spLocks noGrp="1"/>
          </p:cNvSpPr>
          <p:nvPr>
            <p:ph type="title"/>
          </p:nvPr>
        </p:nvSpPr>
        <p:spPr>
          <a:xfrm>
            <a:off x="287450" y="1979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Let’s listen to some songs with the word, </a:t>
            </a:r>
            <a:r>
              <a:rPr lang="en" b="1">
                <a:solidFill>
                  <a:schemeClr val="lt1"/>
                </a:solidFill>
                <a:highlight>
                  <a:srgbClr val="FFFF00"/>
                </a:highlight>
              </a:rPr>
              <a:t>light</a:t>
            </a:r>
            <a:r>
              <a:rPr lang="en"/>
              <a:t>!</a:t>
            </a:r>
            <a:endParaRPr/>
          </a:p>
        </p:txBody>
      </p:sp>
      <p:sp>
        <p:nvSpPr>
          <p:cNvPr id="2061" name="Google Shape;2061;p248"/>
          <p:cNvSpPr txBox="1"/>
          <p:nvPr/>
        </p:nvSpPr>
        <p:spPr>
          <a:xfrm>
            <a:off x="258100" y="3519950"/>
            <a:ext cx="30000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dk1"/>
                </a:solidFill>
              </a:rPr>
              <a:t>Blinding</a:t>
            </a:r>
            <a:r>
              <a:rPr lang="en" b="1">
                <a:solidFill>
                  <a:schemeClr val="lt1"/>
                </a:solidFill>
              </a:rPr>
              <a:t> </a:t>
            </a:r>
            <a:r>
              <a:rPr lang="en" b="1">
                <a:solidFill>
                  <a:schemeClr val="lt1"/>
                </a:solidFill>
                <a:highlight>
                  <a:srgbClr val="FFFF00"/>
                </a:highlight>
              </a:rPr>
              <a:t>Lights</a:t>
            </a:r>
            <a:endParaRPr b="1">
              <a:solidFill>
                <a:schemeClr val="lt1"/>
              </a:solidFill>
              <a:highlight>
                <a:srgbClr val="FFFF00"/>
              </a:highlight>
            </a:endParaRPr>
          </a:p>
          <a:p>
            <a:pPr marL="0" lvl="0" indent="0" algn="ctr" rtl="0">
              <a:lnSpc>
                <a:spcPct val="115000"/>
              </a:lnSpc>
              <a:spcBef>
                <a:spcPts val="0"/>
              </a:spcBef>
              <a:spcAft>
                <a:spcPts val="0"/>
              </a:spcAft>
              <a:buNone/>
            </a:pPr>
            <a:r>
              <a:rPr lang="en">
                <a:solidFill>
                  <a:schemeClr val="dk1"/>
                </a:solidFill>
              </a:rPr>
              <a:t>-The Weekend</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3"/>
              </a:rPr>
              <a:t>https://www.youtube.com/watch?v=fHI8X4OXluQ&amp;ab_channel=TheWeekndVEVO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the Weeknd</a:t>
            </a:r>
            <a:endParaRPr sz="1100">
              <a:solidFill>
                <a:schemeClr val="dk1"/>
              </a:solidFill>
            </a:endParaRPr>
          </a:p>
        </p:txBody>
      </p:sp>
      <p:sp>
        <p:nvSpPr>
          <p:cNvPr id="2062" name="Google Shape;2062;p248"/>
          <p:cNvSpPr txBox="1"/>
          <p:nvPr/>
        </p:nvSpPr>
        <p:spPr>
          <a:xfrm>
            <a:off x="3133400" y="3519950"/>
            <a:ext cx="28287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rgbClr val="FFFFFF"/>
                </a:solidFill>
              </a:rPr>
              <a:t>I See the </a:t>
            </a:r>
            <a:r>
              <a:rPr lang="en" b="1">
                <a:solidFill>
                  <a:schemeClr val="lt1"/>
                </a:solidFill>
                <a:highlight>
                  <a:srgbClr val="FFFF00"/>
                </a:highlight>
              </a:rPr>
              <a:t>Light</a:t>
            </a:r>
            <a:endParaRPr>
              <a:solidFill>
                <a:schemeClr val="dk1"/>
              </a:solidFill>
            </a:endParaRPr>
          </a:p>
          <a:p>
            <a:pPr marL="0" lvl="0" indent="0" algn="ctr" rtl="0">
              <a:lnSpc>
                <a:spcPct val="115000"/>
              </a:lnSpc>
              <a:spcBef>
                <a:spcPts val="0"/>
              </a:spcBef>
              <a:spcAft>
                <a:spcPts val="0"/>
              </a:spcAft>
              <a:buNone/>
            </a:pPr>
            <a:r>
              <a:rPr lang="en">
                <a:solidFill>
                  <a:schemeClr val="dk1"/>
                </a:solidFill>
              </a:rPr>
              <a:t>-Mandy Moore and Zachary Levi</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4"/>
              </a:rPr>
              <a:t>https://www.youtube.com/watch?v=ILRs2r6lcHY&amp;ab_channel=DisneyMusicVEVO</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DisneyMusicVEVO</a:t>
            </a:r>
            <a:endParaRPr sz="1100">
              <a:solidFill>
                <a:schemeClr val="dk1"/>
              </a:solidFill>
            </a:endParaRPr>
          </a:p>
        </p:txBody>
      </p:sp>
      <p:sp>
        <p:nvSpPr>
          <p:cNvPr id="2063" name="Google Shape;2063;p248"/>
          <p:cNvSpPr txBox="1"/>
          <p:nvPr/>
        </p:nvSpPr>
        <p:spPr>
          <a:xfrm>
            <a:off x="6053025" y="3519950"/>
            <a:ext cx="3000000" cy="1239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a:solidFill>
                  <a:schemeClr val="dk1"/>
                </a:solidFill>
              </a:rPr>
              <a:t>New </a:t>
            </a:r>
            <a:r>
              <a:rPr lang="en" b="1">
                <a:solidFill>
                  <a:schemeClr val="lt1"/>
                </a:solidFill>
                <a:highlight>
                  <a:srgbClr val="FFFF00"/>
                </a:highlight>
              </a:rPr>
              <a:t>Light</a:t>
            </a:r>
            <a:endParaRPr>
              <a:solidFill>
                <a:schemeClr val="dk1"/>
              </a:solidFill>
            </a:endParaRPr>
          </a:p>
          <a:p>
            <a:pPr marL="0" lvl="0" indent="0" algn="ctr" rtl="0">
              <a:lnSpc>
                <a:spcPct val="115000"/>
              </a:lnSpc>
              <a:spcBef>
                <a:spcPts val="0"/>
              </a:spcBef>
              <a:spcAft>
                <a:spcPts val="0"/>
              </a:spcAft>
              <a:buNone/>
            </a:pPr>
            <a:r>
              <a:rPr lang="en">
                <a:solidFill>
                  <a:schemeClr val="dk1"/>
                </a:solidFill>
              </a:rPr>
              <a:t>-John Mayer</a:t>
            </a:r>
            <a:endParaRPr>
              <a:solidFill>
                <a:schemeClr val="dk1"/>
              </a:solidFill>
            </a:endParaRPr>
          </a:p>
          <a:p>
            <a:pPr marL="0" lvl="0" indent="0" algn="ctr" rtl="0">
              <a:lnSpc>
                <a:spcPct val="115000"/>
              </a:lnSpc>
              <a:spcBef>
                <a:spcPts val="0"/>
              </a:spcBef>
              <a:spcAft>
                <a:spcPts val="0"/>
              </a:spcAft>
              <a:buNone/>
            </a:pPr>
            <a:r>
              <a:rPr lang="en" sz="1100" u="sng">
                <a:solidFill>
                  <a:schemeClr val="hlink"/>
                </a:solidFill>
                <a:hlinkClick r:id="rId5"/>
              </a:rPr>
              <a:t>https://www.youtube.com/watch?v=mQ055hHdxbE&amp;ab_channel=JohnMayer</a:t>
            </a:r>
            <a:endParaRPr sz="1100">
              <a:solidFill>
                <a:schemeClr val="dk1"/>
              </a:solidFill>
            </a:endParaRPr>
          </a:p>
          <a:p>
            <a:pPr marL="0" lvl="0" indent="0" algn="ctr" rtl="0">
              <a:lnSpc>
                <a:spcPct val="115000"/>
              </a:lnSpc>
              <a:spcBef>
                <a:spcPts val="0"/>
              </a:spcBef>
              <a:spcAft>
                <a:spcPts val="0"/>
              </a:spcAft>
              <a:buNone/>
            </a:pPr>
            <a:r>
              <a:rPr lang="en" sz="1100">
                <a:solidFill>
                  <a:schemeClr val="dk1"/>
                </a:solidFill>
              </a:rPr>
              <a:t>Courtesy of John Mayer</a:t>
            </a:r>
            <a:endParaRPr sz="1100">
              <a:solidFill>
                <a:schemeClr val="dk1"/>
              </a:solidFill>
            </a:endParaRPr>
          </a:p>
        </p:txBody>
      </p:sp>
      <p:pic>
        <p:nvPicPr>
          <p:cNvPr id="2064" name="Google Shape;2064;p248" descr="Official audio for The Weeknd &quot;Blinding Lights&quot; - available everywhere now: http://theweeknd.co/blindinglightsYD&#10;&#10;►Subscribe to The Weeknd on YouTube: http://theweeknd.co/subscribeYD &#10;&#10;►Follow The Weeknd:&#10;https://twitter.com/theweeknd&#10;https://www.facebook.com/theweeknd&#10;https://www.instagram.com/theweeknd&#10;https://www.theweeknd.com&#10;Subscribe to YouTube Music: http://theweeknd.co/blindinglightsYD/youtubemusic&#10;&#10;►&quot;Blinding Lights&quot; Lyrics:&#10;I been tryna call&#10;I’ve been on my own for long enough&#10;Maybe you can show me how to love, maybe&#10;I’m going through withdrawals &#10;You don’t even have to do too much&#10;You can turn me on with just a touch, baby&#10;&#10;(Ohhhh oh)&#10;Sin city’s cold and empty&#10;(Oh)&#10;No one’s around to judge me &#10;(Oh)&#10;I can’t see clearly when you’re gone &#10;I said ohhhh I’m blinded by the lights &#10;No I can’t sleep until I feel your touch&#10;I said ohhhh I’m drowning in the night&#10;Oh when I’m like this you’re the one I trust &#10;(Hey hey hey)&#10;&#10;I’m running out of time &#10;Cause I can see the sun light up the sky&#10;So I hit the road in overdrive, baby &#10;&#10;(Ohhhh)&#10;The city’s cold and empty&#10;(Oh)&#10;No one’s around to judge me &#10;(Oh)&#10;I can’t see clearly when you’re gone &#10;I said ohhhh I’m blinded by the lights &#10;No I can’t sleep until I feel your touch&#10;I said ohhhh I’m drowning in the night&#10;Oh when I’m like this you’re the one I trust &#10;(Hey hey hey)&#10;&#10;I’m just calling back to let you know&#10;I could never say this on the phone&#10;Will never let you go this time&#10;&#10;I said ohhhh I’m blinded by the lights &#10;No I can’t sleep until I feel your touch&#10;&#10;(Hey hey hey)&#10;(Hey hey hey)&#10;&#10;I said ohhhh I’m blinded by the lights &#10;No I can’t sleep until I feel your touch&#10;&#10;&#10;#TheWeeknd #BlindingLights&#10;&#10;Music video by The Weeknd performing Blinding Lights (Audio). © 2019 The Weeknd XO, Inc., manufactured and marketed by Republic Records, a division of UMG Recordings, Inc.&#10;&#10;http://vevo.ly/OOW80Z" title="The Weeknd - Blinding Lights (Official Audio)">
            <a:hlinkClick r:id="rId6"/>
          </p:cNvPr>
          <p:cNvPicPr preferRelativeResize="0"/>
          <p:nvPr/>
        </p:nvPicPr>
        <p:blipFill>
          <a:blip r:embed="rId7" cstate="screen">
            <a:alphaModFix/>
            <a:extLst>
              <a:ext uri="{28A0092B-C50C-407E-A947-70E740481C1C}">
                <a14:useLocalDpi xmlns:a14="http://schemas.microsoft.com/office/drawing/2010/main"/>
              </a:ext>
            </a:extLst>
          </a:blip>
          <a:stretch>
            <a:fillRect/>
          </a:stretch>
        </p:blipFill>
        <p:spPr>
          <a:xfrm>
            <a:off x="152400" y="1170125"/>
            <a:ext cx="2828600" cy="2121450"/>
          </a:xfrm>
          <a:prstGeom prst="rect">
            <a:avLst/>
          </a:prstGeom>
          <a:noFill/>
          <a:ln w="76200" cap="flat" cmpd="sng">
            <a:solidFill>
              <a:srgbClr val="FF0000"/>
            </a:solidFill>
            <a:prstDash val="solid"/>
            <a:round/>
            <a:headEnd type="none" w="sm" len="sm"/>
            <a:tailEnd type="none" w="sm" len="sm"/>
          </a:ln>
        </p:spPr>
      </p:pic>
      <p:pic>
        <p:nvPicPr>
          <p:cNvPr id="2065" name="Google Shape;2065;p248" descr="All at once everything looks different now that I see you🎶 Sing along to &quot;I See the Light&quot; with the Mandy Moore &amp; Zachary Levi and watch Tangled on Disney+.&#10;&#10;Disney+ is the ultimate streaming destination for entertainment from Disney, Pixar, Marvel, Star Wars, and National Geographic. Access it all at https://disneymusic.co/JoinDisneyPlus?IQid=dmvevo ✨&#10;&#10;Sing along to all your favorite Disney Hits, check out the Disney Sing-Alongs playlist 🎤: https://disneymusic.co/SingAlongs/vevo?iqid=dmvevo&#10;&#10;Subscribe to DisneyMusicVEVO 🔔 for all the latest Disney music videos: &#10;https://disneymusic.co/disneymusicYT?iqid=dmvevo.tangled&#10; &#10;Follow Disney Music: &#10;Instagram: https://instagram.com/disneymusic&#10;Twitter: https://twitter.com/disneymusic&#10;Facebook: https://facebook.com/disneymusic&#10;&#10;For more info on Disney+:&#10;Website: https://disneyplus.com&#10;Instagram: https://instagram.com/DisneyPlus and https://instagram.com/highschoolmusicalseries&#10;Twitter: https://twitter.com/DisneyPlus&#10;Facebook: https://facebook.com/DisneyPlus&#10;&#10;#Tangled #IveGotADream #DisneySingAlongs&#10;&#10;Music video by Mandy Moore, Zachary Levi performing I See the Light (From &quot;Tangled&quot;/Sing-Along). © 2020 Walt Disney Records&#10;&#10;http://vevo.ly/CYKc5e" title="Mandy Moore, Zachary Levi - I See the Light (From &quot;Tangled&quot;/Sing-Along)">
            <a:hlinkClick r:id="rId8"/>
          </p:cNvPr>
          <p:cNvPicPr preferRelativeResize="0"/>
          <p:nvPr/>
        </p:nvPicPr>
        <p:blipFill>
          <a:blip r:embed="rId9" cstate="screen">
            <a:alphaModFix/>
            <a:extLst>
              <a:ext uri="{28A0092B-C50C-407E-A947-70E740481C1C}">
                <a14:useLocalDpi xmlns:a14="http://schemas.microsoft.com/office/drawing/2010/main"/>
              </a:ext>
            </a:extLst>
          </a:blip>
          <a:stretch>
            <a:fillRect/>
          </a:stretch>
        </p:blipFill>
        <p:spPr>
          <a:xfrm>
            <a:off x="3133400" y="1170125"/>
            <a:ext cx="2828600" cy="2121450"/>
          </a:xfrm>
          <a:prstGeom prst="rect">
            <a:avLst/>
          </a:prstGeom>
          <a:noFill/>
          <a:ln w="76200" cap="flat" cmpd="sng">
            <a:solidFill>
              <a:srgbClr val="FFFF00"/>
            </a:solidFill>
            <a:prstDash val="solid"/>
            <a:round/>
            <a:headEnd type="none" w="sm" len="sm"/>
            <a:tailEnd type="none" w="sm" len="sm"/>
          </a:ln>
        </p:spPr>
      </p:pic>
      <p:pic>
        <p:nvPicPr>
          <p:cNvPr id="2066" name="Google Shape;2066;p248" descr="“New Light” available now: http://johnmayer.com&#10;(C) 2018 Snack Money" title="John Mayer - New Light (Premium Content!)">
            <a:hlinkClick r:id="rId10"/>
          </p:cNvPr>
          <p:cNvPicPr preferRelativeResize="0"/>
          <p:nvPr/>
        </p:nvPicPr>
        <p:blipFill>
          <a:blip r:embed="rId11" cstate="screen">
            <a:alphaModFix/>
            <a:extLst>
              <a:ext uri="{28A0092B-C50C-407E-A947-70E740481C1C}">
                <a14:useLocalDpi xmlns:a14="http://schemas.microsoft.com/office/drawing/2010/main"/>
              </a:ext>
            </a:extLst>
          </a:blip>
          <a:stretch>
            <a:fillRect/>
          </a:stretch>
        </p:blipFill>
        <p:spPr>
          <a:xfrm>
            <a:off x="6163000" y="1170125"/>
            <a:ext cx="2828600" cy="2121450"/>
          </a:xfrm>
          <a:prstGeom prst="rect">
            <a:avLst/>
          </a:prstGeom>
          <a:noFill/>
          <a:ln w="76200" cap="flat" cmpd="sng">
            <a:solidFill>
              <a:srgbClr val="00FF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64"/>
                                        </p:tgtEl>
                                        <p:attrNameLst>
                                          <p:attrName>style.visibility</p:attrName>
                                        </p:attrNameLst>
                                      </p:cBhvr>
                                      <p:to>
                                        <p:strVal val="visible"/>
                                      </p:to>
                                    </p:set>
                                    <p:animEffect transition="in" filter="fade">
                                      <p:cBhvr>
                                        <p:cTn id="7" dur="1000"/>
                                        <p:tgtEl>
                                          <p:spTgt spid="206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65"/>
                                        </p:tgtEl>
                                        <p:attrNameLst>
                                          <p:attrName>style.visibility</p:attrName>
                                        </p:attrNameLst>
                                      </p:cBhvr>
                                      <p:to>
                                        <p:strVal val="visible"/>
                                      </p:to>
                                    </p:set>
                                    <p:animEffect transition="in" filter="fade">
                                      <p:cBhvr>
                                        <p:cTn id="12" dur="1000"/>
                                        <p:tgtEl>
                                          <p:spTgt spid="206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66"/>
                                        </p:tgtEl>
                                        <p:attrNameLst>
                                          <p:attrName>style.visibility</p:attrName>
                                        </p:attrNameLst>
                                      </p:cBhvr>
                                      <p:to>
                                        <p:strVal val="visible"/>
                                      </p:to>
                                    </p:set>
                                    <p:animEffect transition="in" filter="fade">
                                      <p:cBhvr>
                                        <p:cTn id="17" dur="1000"/>
                                        <p:tgtEl>
                                          <p:spTgt spid="2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YOC- OSL">
  <a:themeElements>
    <a:clrScheme name="Simple Dark">
      <a:dk1>
        <a:srgbClr val="FFFFFF"/>
      </a:dk1>
      <a:lt1>
        <a:srgbClr val="333333"/>
      </a:lt1>
      <a:dk2>
        <a:srgbClr val="FFFF00"/>
      </a:dk2>
      <a:lt2>
        <a:srgbClr val="FFFFFF"/>
      </a:lt2>
      <a:accent1>
        <a:srgbClr val="FF0000"/>
      </a:accent1>
      <a:accent2>
        <a:srgbClr val="00FF00"/>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YOC-OSL">
  <a:themeElements>
    <a:clrScheme name="Simple Dark">
      <a:dk1>
        <a:srgbClr val="FFFFFF"/>
      </a:dk1>
      <a:lt1>
        <a:srgbClr val="303030"/>
      </a:lt1>
      <a:dk2>
        <a:srgbClr val="FFFF00"/>
      </a:dk2>
      <a:lt2>
        <a:srgbClr val="FF0000"/>
      </a:lt2>
      <a:accent1>
        <a:srgbClr val="00FF00"/>
      </a:accent1>
      <a:accent2>
        <a:srgbClr val="FF00FF"/>
      </a:accent2>
      <a:accent3>
        <a:srgbClr val="9900FF"/>
      </a:accent3>
      <a:accent4>
        <a:srgbClr val="0000FF"/>
      </a:accent4>
      <a:accent5>
        <a:srgbClr val="FF9900"/>
      </a:accent5>
      <a:accent6>
        <a:srgbClr val="3D85C6"/>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YOC-OSL">
  <a:themeElements>
    <a:clrScheme name="Simple Dark">
      <a:dk1>
        <a:srgbClr val="FFFFFF"/>
      </a:dk1>
      <a:lt1>
        <a:srgbClr val="303030"/>
      </a:lt1>
      <a:dk2>
        <a:srgbClr val="FFFF00"/>
      </a:dk2>
      <a:lt2>
        <a:srgbClr val="FF0000"/>
      </a:lt2>
      <a:accent1>
        <a:srgbClr val="00FF00"/>
      </a:accent1>
      <a:accent2>
        <a:srgbClr val="FF00FF"/>
      </a:accent2>
      <a:accent3>
        <a:srgbClr val="9900FF"/>
      </a:accent3>
      <a:accent4>
        <a:srgbClr val="0000FF"/>
      </a:accent4>
      <a:accent5>
        <a:srgbClr val="FF9900"/>
      </a:accent5>
      <a:accent6>
        <a:srgbClr val="3D85C6"/>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8426</Words>
  <Application>Microsoft Office PowerPoint</Application>
  <PresentationFormat>On-screen Show (16:9)</PresentationFormat>
  <Paragraphs>1156</Paragraphs>
  <Slides>134</Slides>
  <Notes>134</Notes>
  <HiddenSlides>0</HiddenSlides>
  <MMClips>0</MMClips>
  <ScaleCrop>false</ScaleCrop>
  <HeadingPairs>
    <vt:vector size="6" baseType="variant">
      <vt:variant>
        <vt:lpstr>Fonts Used</vt:lpstr>
      </vt:variant>
      <vt:variant>
        <vt:i4>13</vt:i4>
      </vt:variant>
      <vt:variant>
        <vt:lpstr>Theme</vt:lpstr>
      </vt:variant>
      <vt:variant>
        <vt:i4>6</vt:i4>
      </vt:variant>
      <vt:variant>
        <vt:lpstr>Slide Titles</vt:lpstr>
      </vt:variant>
      <vt:variant>
        <vt:i4>134</vt:i4>
      </vt:variant>
    </vt:vector>
  </HeadingPairs>
  <TitlesOfParts>
    <vt:vector size="153" baseType="lpstr">
      <vt:lpstr>Bangers</vt:lpstr>
      <vt:lpstr>Century Gothic</vt:lpstr>
      <vt:lpstr>Helvetica Neue</vt:lpstr>
      <vt:lpstr>Georgia</vt:lpstr>
      <vt:lpstr>Bebas Neue</vt:lpstr>
      <vt:lpstr>Roboto</vt:lpstr>
      <vt:lpstr>Permanent Marker</vt:lpstr>
      <vt:lpstr>Arial</vt:lpstr>
      <vt:lpstr>Source Sans Pro</vt:lpstr>
      <vt:lpstr>Souce Sans Pro</vt:lpstr>
      <vt:lpstr>Times New Roman</vt:lpstr>
      <vt:lpstr>Berkshire Swash</vt:lpstr>
      <vt:lpstr>Noto Symbol</vt:lpstr>
      <vt:lpstr>SYOC- OSL</vt:lpstr>
      <vt:lpstr>SYOC-OSL</vt:lpstr>
      <vt:lpstr>SYOC-OSL</vt:lpstr>
      <vt:lpstr>Simple Light</vt:lpstr>
      <vt:lpstr>Simple Light</vt:lpstr>
      <vt:lpstr>Simple Light</vt:lpstr>
      <vt:lpstr>SYOC Lesson Example, Older Elementary to Transition</vt:lpstr>
      <vt:lpstr>January- Strategy of the Month</vt:lpstr>
      <vt:lpstr>Symbol Charts for January Weeks 1 &amp; 2 TouchChat 60 Basic </vt:lpstr>
      <vt:lpstr>Symbol Charts for January Weeks 1 &amp; 2 LAMP</vt:lpstr>
      <vt:lpstr>Symbol Charts for January Weeks 1 &amp; 2 Unity 45</vt:lpstr>
      <vt:lpstr>Symbol Charts for January Weeks 1 &amp; 2 Unity 84 Seq</vt:lpstr>
      <vt:lpstr>Symbol Charts for January Weeks 1 &amp; 2 Unity 84 Seq</vt:lpstr>
      <vt:lpstr>Special Shoutout to all communication supporters of AAC and otherwise…  Please feel free to use, any, some or all of the following slides where you see fit to support your learners. The following slides work well as icebreakers at the beginning of your session/lesson. </vt:lpstr>
      <vt:lpstr>Reflection time!</vt:lpstr>
      <vt:lpstr>Shared Reading Suggestions</vt:lpstr>
      <vt:lpstr>More Shared Reading Suggestions</vt:lpstr>
      <vt:lpstr>We all communicate differently and in MULTIPLE ways. What tools do you use in your communication tool box?</vt:lpstr>
      <vt:lpstr>January hosts National Thank God it’s Monday, Day</vt:lpstr>
      <vt:lpstr>January hosts National Bird Day</vt:lpstr>
      <vt:lpstr>PowerPoint Presentation</vt:lpstr>
      <vt:lpstr>PowerPoint Presentation</vt:lpstr>
      <vt:lpstr>Let’s start out with a few jokes</vt:lpstr>
      <vt:lpstr>Let’s start out with a few jokes</vt:lpstr>
      <vt:lpstr>Suggestions for utilizing the Positive and Negative Word Lists to describe their day.</vt:lpstr>
      <vt:lpstr>Share a WORD to describe your day.</vt:lpstr>
      <vt:lpstr>Tell us a story</vt:lpstr>
      <vt:lpstr>Self-Care Moment- What is Self-Care?</vt:lpstr>
      <vt:lpstr>Self-Care Moment # 1 Getting Enough Sleep</vt:lpstr>
      <vt:lpstr>Let’s take a break for 2 minutes (Resources)</vt:lpstr>
      <vt:lpstr>Let’s take a break for 2 minutes (Resources)</vt:lpstr>
      <vt:lpstr>What Topics or Interests do you like to talk about?  Let’s see if any of you share the same ones?</vt:lpstr>
      <vt:lpstr>Our Group Goals  [NAME OF GROUP] (e.g. cool cats) is working on:</vt:lpstr>
      <vt:lpstr>PowerPoint Presentation</vt:lpstr>
      <vt:lpstr>Welcome Back  CLICK FOR FIREWORKS</vt:lpstr>
      <vt:lpstr>Learning new WORDS can be fun and interesting!!!</vt:lpstr>
      <vt:lpstr>Happy New Year!</vt:lpstr>
      <vt:lpstr>We’ll be talking about many things, including New Year’s Day &amp; Chinese New Year.</vt:lpstr>
      <vt:lpstr>We will also learn about: Cartoon characters, Superheroes, Video Games, Virtual Reality, iPads, Apps, Assistive technology, Augmented Reality, Media, CGI…And MORE!</vt:lpstr>
      <vt:lpstr>And as always, we will learn about ourselves and our relationships through Social-Emotional Learning</vt:lpstr>
      <vt:lpstr>PowerPoint Presentation</vt:lpstr>
      <vt:lpstr>There are so many words we can say!  January Weeks 1 &amp; 2  </vt:lpstr>
      <vt:lpstr>There are so many words we can say!  January Weeks 1 &amp; 2  </vt:lpstr>
      <vt:lpstr>Let’s say, ‘hi’ to each other and wave hello!</vt:lpstr>
      <vt:lpstr>PowerPoint Presentation</vt:lpstr>
      <vt:lpstr>What did you this week/weekend?</vt:lpstr>
      <vt:lpstr>Happy New Year’s Day! How did you spend this special day?</vt:lpstr>
      <vt:lpstr>Happy New Year!! This song, “Auld Lang Syne” is a hit on this big holiday.</vt:lpstr>
      <vt:lpstr>Let’s read a book, titled, Happy New Year! </vt:lpstr>
      <vt:lpstr>Different cities use light to celebrate New Years in different ways! Which one is your favorite?</vt:lpstr>
      <vt:lpstr>Ways we can use the word: can</vt:lpstr>
      <vt:lpstr>Let’s see how New Years can be celebrated in other countries…</vt:lpstr>
      <vt:lpstr>What are some things you can do to celebrate New Year’s Day?</vt:lpstr>
      <vt:lpstr>How can you “Reset” and “Organize” your life in the new year?</vt:lpstr>
      <vt:lpstr>Can you think of a few ideas that you liked in the video?</vt:lpstr>
      <vt:lpstr>PowerPoint Presentation</vt:lpstr>
      <vt:lpstr>New Year's Resolutions…</vt:lpstr>
      <vt:lpstr>Let’s read a book about New Year’s Resolutions.</vt:lpstr>
      <vt:lpstr>When we set goals for the new year it is important to take little steps to achieve our big dreams.</vt:lpstr>
      <vt:lpstr>Let’s set goals. You can achieve them if you try!</vt:lpstr>
      <vt:lpstr>Can You Feel the Love Tonight?   - Lion King </vt:lpstr>
      <vt:lpstr>Ways we can use the word: sleep</vt:lpstr>
      <vt:lpstr>Sleep is a way to let your body rest and re-energize. It keeps us healthy and functioning well! </vt:lpstr>
      <vt:lpstr>Why do we need sleep?</vt:lpstr>
      <vt:lpstr>Are you getting enough sleep? Let’s take a sleep survey!</vt:lpstr>
      <vt:lpstr>Ways we can use the word: he/she</vt:lpstr>
      <vt:lpstr>The words he, she, and they are also known as pronouns. These words can help people express their identities!        What are your pronouns?</vt:lpstr>
      <vt:lpstr>What are they doing in the virtual reality games? </vt:lpstr>
      <vt:lpstr>What games can you play? (e.g. Video, iPad apps and others).</vt:lpstr>
      <vt:lpstr>Isn’t She Lovely  - Stevie Wonder (Live Performance) https://www.youtube.com/watch?v=RfHQOlHJczU&amp;ab_channel=PedroOrdonez Courtesy of Pedro Ordonez </vt:lpstr>
      <vt:lpstr>Ways we can use the word: is</vt:lpstr>
      <vt:lpstr>Is -is a magical word that can help us explain and describe</vt:lpstr>
      <vt:lpstr>Tell us MORE!  Teach the group about your favorite movie/ TV show or game!</vt:lpstr>
      <vt:lpstr>What is virtual reality?</vt:lpstr>
      <vt:lpstr>What are they doing?</vt:lpstr>
      <vt:lpstr>Let’s listen to some songs with the word is!</vt:lpstr>
      <vt:lpstr>Ways we can use the word: come</vt:lpstr>
      <vt:lpstr>Having friends and family come with us to new places can be fun and help us feel connected!  In this New Year, where are some places you’d like friends and family to come with you to? </vt:lpstr>
      <vt:lpstr>Let’s watch the animated short, Partly Cloudy    </vt:lpstr>
      <vt:lpstr>Ways we can use the word: all gone</vt:lpstr>
      <vt:lpstr>Some people eat certain foods on New Years until they are all gone. They believe this will bring them good luck!</vt:lpstr>
      <vt:lpstr>With everything becoming virtual, some of us cannot imagine what it would be like if our internet was all gone. Let’s watch a video and think about how we might feel.</vt:lpstr>
      <vt:lpstr>Discussion time!</vt:lpstr>
      <vt:lpstr>Let’s take a break with some riddles!   Riddle #1:</vt:lpstr>
      <vt:lpstr>PowerPoint Presentation</vt:lpstr>
      <vt:lpstr>Riddle #2</vt:lpstr>
      <vt:lpstr>PowerPoint Presentation</vt:lpstr>
      <vt:lpstr>Let’s read a book about Chinese New Year. </vt:lpstr>
      <vt:lpstr>What is Chinese New Year?</vt:lpstr>
      <vt:lpstr>Chinese New Year is fun!</vt:lpstr>
      <vt:lpstr>How can people prepare for Chinese New Year?</vt:lpstr>
      <vt:lpstr>What is Motivation?</vt:lpstr>
      <vt:lpstr>Ways we can use the word: big</vt:lpstr>
      <vt:lpstr>Ways we can use the word: little</vt:lpstr>
      <vt:lpstr>The word, big  can describe things that are tall, wide, massive, or plentiful. It can also describe something very important (like your dreams)!</vt:lpstr>
      <vt:lpstr>Which character is bigger?</vt:lpstr>
      <vt:lpstr>Despicable Me Bad Bad Day Music Video https://www.youtube.com/watch?v=facCaJzxcZo&amp;ab_channel=Braegon Courtesy of Braegon    </vt:lpstr>
      <vt:lpstr>In the New Year let’s put things into perspective… We can ask ourselves, Is it a Big deal or Little deal?</vt:lpstr>
      <vt:lpstr>Big deal or Little deal?</vt:lpstr>
      <vt:lpstr>PowerPoint Presentation</vt:lpstr>
      <vt:lpstr>Let’s listen to some songs with the word big!</vt:lpstr>
      <vt:lpstr>What do you think of the movie “Little”?</vt:lpstr>
      <vt:lpstr>Ways we can use the word: own</vt:lpstr>
      <vt:lpstr>Take ownership over your talker!</vt:lpstr>
      <vt:lpstr>Take ownership over your talker!</vt:lpstr>
      <vt:lpstr>Do you own movies or video games? Or do you prefer to rent, stream, or download them?</vt:lpstr>
      <vt:lpstr>Let’s listen to some songs with the word, own!</vt:lpstr>
      <vt:lpstr>Ways we can use the word: touch</vt:lpstr>
      <vt:lpstr>Device/Talker Tour!!  How well do you know your device/talker?</vt:lpstr>
      <vt:lpstr>Have you ever… </vt:lpstr>
      <vt:lpstr>U Can’t Touch This  - MC Hammer  https://www.youtube.com/watch?v=Be886Ezi30g&amp;ab_channel=Enjoyit%F0%9F%A4%8D Courtesy of Enjoy it</vt:lpstr>
      <vt:lpstr>Ways we can use the word: hit</vt:lpstr>
      <vt:lpstr>What are they hitting?</vt:lpstr>
      <vt:lpstr>Do you hit things when you’re angry?</vt:lpstr>
      <vt:lpstr>Sometimes when we feel angry, we can-Stop, Think and Plan what to do.</vt:lpstr>
      <vt:lpstr>Let’s watch this video and when you’re ready for me to press play, say “Hit it!”!</vt:lpstr>
      <vt:lpstr>Ways we can use the word: hold</vt:lpstr>
      <vt:lpstr>Let’s read a book about Gaming.</vt:lpstr>
      <vt:lpstr>There are many different ways to hold gaming controllers!</vt:lpstr>
      <vt:lpstr>Check out this awesome Xbox controller! </vt:lpstr>
      <vt:lpstr>Do you play video games? If so, how do you hold your controller? </vt:lpstr>
      <vt:lpstr>This character is holding in his emotions. If you were in his shoes, would you talk about how you feel or hold it in?</vt:lpstr>
      <vt:lpstr>Let’s listen to some songs with the word, hold!</vt:lpstr>
      <vt:lpstr>Ways we can use the word: wave</vt:lpstr>
      <vt:lpstr>Welcome back! Let’s wave ‘hello’ to one another!</vt:lpstr>
      <vt:lpstr>Wow! We are experiencing a WAVE of new technology! Let’s sort advantages and disadvantages of the tech wave!</vt:lpstr>
      <vt:lpstr>What is Wi-Fi?</vt:lpstr>
      <vt:lpstr>Let’s listen to some songs with the word, wave!</vt:lpstr>
      <vt:lpstr>Ways we can use the word: hurry</vt:lpstr>
      <vt:lpstr>How was your morning?   </vt:lpstr>
      <vt:lpstr>Some video games make us hurry to beat the clock! </vt:lpstr>
      <vt:lpstr>Ways we can use the word: light</vt:lpstr>
      <vt:lpstr>Ways we can use the word: dark</vt:lpstr>
      <vt:lpstr>What are some of your favorite things we can only do when it’s dark?</vt:lpstr>
      <vt:lpstr>What are some things we might use light for?</vt:lpstr>
      <vt:lpstr>How can we ask someone to make it dark?</vt:lpstr>
      <vt:lpstr>Let’s watch a video about when it’s dark vs light outside!</vt:lpstr>
      <vt:lpstr>People might gift or eat chocolate on New Years! Which type of chocolate is your favorite?  How does it taste different from the others?</vt:lpstr>
      <vt:lpstr>Some objects can be heavy and other objects can be light! Which objects are heavy and which objects are light? </vt:lpstr>
      <vt:lpstr>Let’s listen to some songs with the word, light!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SYOC Lesson Example, Older Elementary to Transition</dc:title>
  <cp:lastModifiedBy>Carole Zangari</cp:lastModifiedBy>
  <cp:revision>1</cp:revision>
  <dcterms:modified xsi:type="dcterms:W3CDTF">2023-12-16T20:05:31Z</dcterms:modified>
</cp:coreProperties>
</file>