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22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A7A1-9FC8-464C-BDCE-5E4F2720F444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41E6-5095-414A-AD4F-E50A4329B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325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A7A1-9FC8-464C-BDCE-5E4F2720F444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41E6-5095-414A-AD4F-E50A4329B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92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A7A1-9FC8-464C-BDCE-5E4F2720F444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41E6-5095-414A-AD4F-E50A4329B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69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A7A1-9FC8-464C-BDCE-5E4F2720F444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41E6-5095-414A-AD4F-E50A4329B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633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A7A1-9FC8-464C-BDCE-5E4F2720F444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41E6-5095-414A-AD4F-E50A4329B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842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A7A1-9FC8-464C-BDCE-5E4F2720F444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41E6-5095-414A-AD4F-E50A4329B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551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A7A1-9FC8-464C-BDCE-5E4F2720F444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41E6-5095-414A-AD4F-E50A4329B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41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A7A1-9FC8-464C-BDCE-5E4F2720F444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41E6-5095-414A-AD4F-E50A4329B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43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A7A1-9FC8-464C-BDCE-5E4F2720F444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41E6-5095-414A-AD4F-E50A4329B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167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A7A1-9FC8-464C-BDCE-5E4F2720F444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41E6-5095-414A-AD4F-E50A4329B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70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3A7A1-9FC8-464C-BDCE-5E4F2720F444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41E6-5095-414A-AD4F-E50A4329B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729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3A7A1-9FC8-464C-BDCE-5E4F2720F444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341E6-5095-414A-AD4F-E50A4329B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37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Attention Building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One More</a:t>
            </a:r>
          </a:p>
          <a:p>
            <a:r>
              <a:rPr lang="en-US" dirty="0" smtClean="0"/>
              <a:t>Two More</a:t>
            </a:r>
          </a:p>
          <a:p>
            <a:r>
              <a:rPr lang="en-US" dirty="0" smtClean="0"/>
              <a:t>Three More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891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halkduster"/>
                <a:cs typeface="Chalkduster"/>
              </a:rPr>
              <a:t>1</a:t>
            </a:r>
            <a:r>
              <a:rPr lang="en-US" dirty="0" smtClean="0">
                <a:latin typeface="Chalkduster"/>
                <a:cs typeface="Chalkduster"/>
              </a:rPr>
              <a:t> More</a:t>
            </a:r>
            <a:endParaRPr lang="en-US" dirty="0">
              <a:latin typeface="Chalkduster"/>
              <a:cs typeface="Chalkduster"/>
            </a:endParaRPr>
          </a:p>
        </p:txBody>
      </p:sp>
      <p:pic>
        <p:nvPicPr>
          <p:cNvPr id="5" name="Picture 4" descr="Scanlon CMY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5578" y="5268405"/>
            <a:ext cx="1961222" cy="138649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239685" y="2254686"/>
            <a:ext cx="2565825" cy="2345389"/>
          </a:xfrm>
          <a:prstGeom prst="rect">
            <a:avLst/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997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halkduster"/>
                <a:cs typeface="Chalkduster"/>
              </a:rPr>
              <a:t>2 More</a:t>
            </a:r>
            <a:endParaRPr lang="en-US" dirty="0">
              <a:latin typeface="Chalkduster"/>
              <a:cs typeface="Chalkduster"/>
            </a:endParaRPr>
          </a:p>
        </p:txBody>
      </p:sp>
      <p:pic>
        <p:nvPicPr>
          <p:cNvPr id="5" name="Picture 4" descr="Scanlon CMY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5578" y="5268405"/>
            <a:ext cx="1961222" cy="138649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451377" y="2151022"/>
            <a:ext cx="2565825" cy="2345389"/>
          </a:xfrm>
          <a:prstGeom prst="rect">
            <a:avLst/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872481" y="2151022"/>
            <a:ext cx="2565825" cy="2345389"/>
          </a:xfrm>
          <a:prstGeom prst="rect">
            <a:avLst/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975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halkduster"/>
                <a:cs typeface="Chalkduster"/>
              </a:rPr>
              <a:t>3 More</a:t>
            </a:r>
            <a:endParaRPr lang="en-US" dirty="0">
              <a:latin typeface="Chalkduster"/>
              <a:cs typeface="Chalkduster"/>
            </a:endParaRPr>
          </a:p>
        </p:txBody>
      </p:sp>
      <p:pic>
        <p:nvPicPr>
          <p:cNvPr id="5" name="Picture 4" descr="Scanlon CMY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5578" y="5268405"/>
            <a:ext cx="1961222" cy="138649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343351" y="2151022"/>
            <a:ext cx="2565825" cy="2345389"/>
          </a:xfrm>
          <a:prstGeom prst="rect">
            <a:avLst/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320753" y="2151022"/>
            <a:ext cx="2565825" cy="2345389"/>
          </a:xfrm>
          <a:prstGeom prst="rect">
            <a:avLst/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88737" y="2151022"/>
            <a:ext cx="2565825" cy="2345389"/>
          </a:xfrm>
          <a:prstGeom prst="rect">
            <a:avLst/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271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14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Attention Building</vt:lpstr>
      <vt:lpstr>1 More</vt:lpstr>
      <vt:lpstr>2 More</vt:lpstr>
      <vt:lpstr>3 More</vt:lpstr>
    </vt:vector>
  </TitlesOfParts>
  <Company>Scanlon Speech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Attention Building</dc:title>
  <dc:creator>Kimberly Scanlon</dc:creator>
  <cp:lastModifiedBy>Carole Zangari</cp:lastModifiedBy>
  <cp:revision>8</cp:revision>
  <cp:lastPrinted>2015-09-16T17:28:13Z</cp:lastPrinted>
  <dcterms:created xsi:type="dcterms:W3CDTF">2015-09-12T14:39:53Z</dcterms:created>
  <dcterms:modified xsi:type="dcterms:W3CDTF">2015-10-01T21:19:35Z</dcterms:modified>
</cp:coreProperties>
</file>