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3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5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5856-C8DC-2347-A965-F5B29B404B1D}" type="datetimeFigureOut">
              <a:rPr lang="en-US" smtClean="0"/>
              <a:t>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A0D7-EDFF-9642-92E8-418D4E648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5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8704"/>
            <a:ext cx="7772400" cy="1470025"/>
          </a:xfrm>
        </p:spPr>
        <p:txBody>
          <a:bodyPr/>
          <a:lstStyle/>
          <a:p>
            <a:r>
              <a:rPr lang="en-US" b="1" dirty="0" smtClean="0"/>
              <a:t>Talking and Playing About </a:t>
            </a:r>
            <a:br>
              <a:rPr lang="en-US" b="1" dirty="0" smtClean="0"/>
            </a:br>
            <a:r>
              <a:rPr lang="en-US" b="1" dirty="0" smtClean="0"/>
              <a:t>Sea Animals</a:t>
            </a:r>
            <a:endParaRPr lang="en-US" b="1" dirty="0"/>
          </a:p>
        </p:txBody>
      </p:sp>
      <p:pic>
        <p:nvPicPr>
          <p:cNvPr id="4" name="Picture 3" descr="seaanimalsto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04" y="2411586"/>
            <a:ext cx="3994016" cy="26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827" y="4556041"/>
            <a:ext cx="753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are going to talk and play about sea animals.</a:t>
            </a:r>
          </a:p>
          <a:p>
            <a:pPr algn="ctr"/>
            <a:r>
              <a:rPr lang="en-US" sz="2400" b="1" dirty="0" smtClean="0"/>
              <a:t> Sea animals are very cool.</a:t>
            </a:r>
            <a:endParaRPr lang="en-US" sz="2400" b="1" dirty="0"/>
          </a:p>
        </p:txBody>
      </p:sp>
      <p:pic>
        <p:nvPicPr>
          <p:cNvPr id="3" name="Picture 2" descr="seaanimalsto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70" y="1595127"/>
            <a:ext cx="3994016" cy="2649364"/>
          </a:xfrm>
          <a:prstGeom prst="rect">
            <a:avLst/>
          </a:prstGeom>
        </p:spPr>
      </p:pic>
      <p:pic>
        <p:nvPicPr>
          <p:cNvPr id="4" name="Picture 3" descr="ta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8" y="986848"/>
            <a:ext cx="1132309" cy="1025017"/>
          </a:xfrm>
          <a:prstGeom prst="rect">
            <a:avLst/>
          </a:prstGeom>
        </p:spPr>
      </p:pic>
      <p:pic>
        <p:nvPicPr>
          <p:cNvPr id="6" name="Picture 5" descr="pl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38" y="2011865"/>
            <a:ext cx="2132250" cy="1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30" y="4762255"/>
            <a:ext cx="68838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There are lots of sea animals. We will probably see and play with whale toys, shark toys, octopus toys, sea horse toys, crab toys, and many more.  </a:t>
            </a:r>
            <a:endParaRPr lang="en-US" sz="2400" b="1" dirty="0"/>
          </a:p>
        </p:txBody>
      </p:sp>
      <p:pic>
        <p:nvPicPr>
          <p:cNvPr id="3" name="Picture 2" descr="sea animal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88" y="1755040"/>
            <a:ext cx="1605481" cy="2149598"/>
          </a:xfrm>
          <a:prstGeom prst="rect">
            <a:avLst/>
          </a:prstGeom>
        </p:spPr>
      </p:pic>
      <p:pic>
        <p:nvPicPr>
          <p:cNvPr id="4" name="Picture 3" descr="sh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15" y="2031609"/>
            <a:ext cx="1588812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0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221" y="4374605"/>
            <a:ext cx="7206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will probably do some sea animal art, sea animal play, and sea animal reading and writing. </a:t>
            </a:r>
          </a:p>
          <a:p>
            <a:pPr algn="ctr"/>
            <a:r>
              <a:rPr lang="en-US" sz="2400" b="1" dirty="0" smtClean="0"/>
              <a:t>We will see and toy sea animals, </a:t>
            </a:r>
          </a:p>
          <a:p>
            <a:pPr algn="ctr"/>
            <a:r>
              <a:rPr lang="en-US" sz="2400" b="1" dirty="0" smtClean="0"/>
              <a:t>but also see some pictures of real sea animals. </a:t>
            </a:r>
            <a:endParaRPr lang="en-US" sz="2400" b="1" dirty="0"/>
          </a:p>
        </p:txBody>
      </p:sp>
      <p:pic>
        <p:nvPicPr>
          <p:cNvPr id="3" name="Picture 2" descr="wri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6" y="937414"/>
            <a:ext cx="1557649" cy="1168237"/>
          </a:xfrm>
          <a:prstGeom prst="rect">
            <a:avLst/>
          </a:prstGeom>
        </p:spPr>
      </p:pic>
      <p:pic>
        <p:nvPicPr>
          <p:cNvPr id="4" name="Picture 3" descr="r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69" y="372452"/>
            <a:ext cx="1532001" cy="1129924"/>
          </a:xfrm>
          <a:prstGeom prst="rect">
            <a:avLst/>
          </a:prstGeom>
        </p:spPr>
      </p:pic>
      <p:pic>
        <p:nvPicPr>
          <p:cNvPr id="5" name="Picture 4" descr="Arts-and-craf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02" y="2177222"/>
            <a:ext cx="2013454" cy="1556059"/>
          </a:xfrm>
          <a:prstGeom prst="rect">
            <a:avLst/>
          </a:prstGeom>
        </p:spPr>
      </p:pic>
      <p:pic>
        <p:nvPicPr>
          <p:cNvPr id="6" name="Picture 5" descr="SEA ANIMALS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84" y="840713"/>
            <a:ext cx="1986295" cy="2931497"/>
          </a:xfrm>
          <a:prstGeom prst="rect">
            <a:avLst/>
          </a:prstGeom>
        </p:spPr>
      </p:pic>
      <p:pic>
        <p:nvPicPr>
          <p:cNvPr id="7" name="Picture 6" descr="sea animal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68" y="1389988"/>
            <a:ext cx="1266707" cy="16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8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722" y="4338669"/>
            <a:ext cx="743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Sea animals are usually fun and interesting </a:t>
            </a:r>
          </a:p>
          <a:p>
            <a:pPr algn="ctr"/>
            <a:r>
              <a:rPr lang="en-US" sz="3200" b="1" dirty="0" smtClean="0"/>
              <a:t>to talk and play about. </a:t>
            </a:r>
            <a:endParaRPr lang="en-US" sz="3200" b="1" dirty="0"/>
          </a:p>
        </p:txBody>
      </p:sp>
      <p:pic>
        <p:nvPicPr>
          <p:cNvPr id="3" name="Picture 2" descr="seaanimalsto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70" y="980263"/>
            <a:ext cx="3994016" cy="2649364"/>
          </a:xfrm>
          <a:prstGeom prst="rect">
            <a:avLst/>
          </a:prstGeom>
        </p:spPr>
      </p:pic>
      <p:pic>
        <p:nvPicPr>
          <p:cNvPr id="4" name="Picture 3" descr="ta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2" y="1158203"/>
            <a:ext cx="2294840" cy="20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107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Talking and Playing About  Sea Animals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and Playing About  Sea Animals</dc:title>
  <dc:creator>Robin Parker</dc:creator>
  <cp:lastModifiedBy>Robin Parker</cp:lastModifiedBy>
  <cp:revision>4</cp:revision>
  <dcterms:created xsi:type="dcterms:W3CDTF">2014-01-05T12:40:19Z</dcterms:created>
  <dcterms:modified xsi:type="dcterms:W3CDTF">2014-01-07T11:45:56Z</dcterms:modified>
</cp:coreProperties>
</file>