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58" r:id="rId5"/>
    <p:sldId id="259" r:id="rId6"/>
    <p:sldId id="266" r:id="rId7"/>
    <p:sldId id="260" r:id="rId8"/>
    <p:sldId id="264" r:id="rId9"/>
    <p:sldId id="261" r:id="rId10"/>
    <p:sldId id="265" r:id="rId11"/>
    <p:sldId id="262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0A0467-4302-4742-9C03-DAA902C37477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483D3-D4FF-49C2-B58B-7D8AF8537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37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95920-2F6E-4F17-AD04-F32399635B6A}" type="datetime1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27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88C83-8D0D-45B1-9033-301730983836}" type="datetime1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853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16026-D2D8-4096-BAF6-8BC8F0488436}" type="datetime1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54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E66A0-ADE9-4804-A1D5-057967A095C9}" type="datetime1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030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123E-0DBD-4EAF-8499-66D63B2B72EF}" type="datetime1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79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3E06B-6DE8-40F4-AF33-5AA64E0235B6}" type="datetime1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344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8490D-A66A-4327-A99C-AC36E44510B0}" type="datetime1">
              <a:rPr lang="en-US" smtClean="0"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0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47EE1-8BBC-4B06-9386-FE39C8C74954}" type="datetime1">
              <a:rPr lang="en-US" smtClean="0"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0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0583-9958-4864-BC8C-409927560041}" type="datetime1">
              <a:rPr lang="en-US" smtClean="0"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30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33540-16D2-407D-8EC2-24A37C3452E6}" type="datetime1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50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77B31-6CDD-4825-8D8D-FFD5839529C6}" type="datetime1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34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8C4B5-0587-44C1-BCCC-E177620B74B8}" type="datetime1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C3C55-DB0A-4A9E-A857-4D2A8EF25D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27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8229600" cy="1470025"/>
          </a:xfrm>
        </p:spPr>
        <p:txBody>
          <a:bodyPr>
            <a:noAutofit/>
          </a:bodyPr>
          <a:lstStyle/>
          <a:p>
            <a:r>
              <a:rPr lang="en-US" sz="11500" dirty="0" smtClean="0"/>
              <a:t>A New Talker</a:t>
            </a:r>
            <a:endParaRPr lang="en-US" sz="11500" dirty="0"/>
          </a:p>
        </p:txBody>
      </p:sp>
      <p:pic>
        <p:nvPicPr>
          <p:cNvPr id="4" name="Picture 2" descr="http://www.faast.org/sites/default/files/Proslate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438400"/>
            <a:ext cx="4724400" cy="4322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817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It is important to take good care of my new Talker.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00599" y="2209800"/>
            <a:ext cx="4191001" cy="3577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It is important to carry it carefully.</a:t>
            </a:r>
          </a:p>
          <a:p>
            <a:endParaRPr lang="en-US" sz="1050" dirty="0" smtClean="0"/>
          </a:p>
          <a:p>
            <a:r>
              <a:rPr lang="en-US" sz="3600" dirty="0" smtClean="0"/>
              <a:t>My family will be happy to see me take good care of my Talker.</a:t>
            </a:r>
            <a:endParaRPr lang="en-US" sz="3600" dirty="0"/>
          </a:p>
        </p:txBody>
      </p:sp>
      <p:pic>
        <p:nvPicPr>
          <p:cNvPr id="5" name="Picture 2" descr="http://www.faast.org/sites/default/files/Proslate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09800"/>
            <a:ext cx="3581400" cy="32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51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44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I can use my new Talker to tell my family what I want. I can use my new Talker to tell my family what I am thinking.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2634" y="2819400"/>
            <a:ext cx="4634166" cy="3657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100" dirty="0" smtClean="0"/>
          </a:p>
          <a:p>
            <a:pPr marL="0" indent="0">
              <a:buNone/>
            </a:pPr>
            <a:r>
              <a:rPr lang="en-US" sz="3600" dirty="0" smtClean="0"/>
              <a:t>My family will be happy about that.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3600" dirty="0" smtClean="0"/>
              <a:t>They can use the Talker, too.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pic>
        <p:nvPicPr>
          <p:cNvPr id="9220" name="Picture 4" descr="http://www.gokeytech.com/images/NOVA-10-wMultiChat-15-S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3" r="5530"/>
          <a:stretch/>
        </p:blipFill>
        <p:spPr bwMode="auto">
          <a:xfrm>
            <a:off x="609600" y="3200400"/>
            <a:ext cx="3314528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01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44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It is good to have a Talker. It is important to take good care of the Talker so that we can use it to talk.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600" y="2705099"/>
            <a:ext cx="4634166" cy="3657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100" dirty="0" smtClean="0"/>
          </a:p>
          <a:p>
            <a:pPr marL="0" indent="0">
              <a:buNone/>
            </a:pPr>
            <a:r>
              <a:rPr lang="en-US" sz="3600" dirty="0" smtClean="0"/>
              <a:t>It can help me tell people what I want. It can help me tell people what I am thinking.</a:t>
            </a:r>
            <a:endParaRPr lang="en-US" sz="3600" dirty="0"/>
          </a:p>
        </p:txBody>
      </p:sp>
      <p:pic>
        <p:nvPicPr>
          <p:cNvPr id="5" name="Picture 2" descr="http://www.faast.org/sites/default/files/Proslate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95598"/>
            <a:ext cx="3581400" cy="32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87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2087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People talk in many ways. They say words. They write. They use their faces and bodies.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00600" y="2514600"/>
            <a:ext cx="381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Some people also use Talkers.</a:t>
            </a:r>
            <a:endParaRPr lang="en-US" sz="4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2" descr="http://media-cache-ak0.pinimg.com/736x/06/de/e6/06dee657cdcbdd91811312d8c0c65b2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2209800"/>
            <a:ext cx="42104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22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2087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At Speech, I sometimes use a Talker. I use it to tell </a:t>
            </a:r>
            <a:r>
              <a:rPr lang="en-US" dirty="0" smtClean="0"/>
              <a:t>people </a:t>
            </a:r>
            <a:r>
              <a:rPr lang="en-US" dirty="0" smtClean="0"/>
              <a:t>what I want, or what I think. </a:t>
            </a:r>
            <a:r>
              <a:rPr lang="en-US" dirty="0" smtClean="0"/>
              <a:t>___ </a:t>
            </a:r>
            <a:r>
              <a:rPr lang="en-US" dirty="0" smtClean="0"/>
              <a:t>uses it, too.</a:t>
            </a:r>
            <a:endParaRPr lang="en-US" dirty="0"/>
          </a:p>
        </p:txBody>
      </p:sp>
      <p:pic>
        <p:nvPicPr>
          <p:cNvPr id="1026" name="Picture 2" descr="http://www.boundlessat.com/iPadWithTouchChatHD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01" t="7809" r="24787" b="6876"/>
          <a:stretch/>
        </p:blipFill>
        <p:spPr bwMode="auto">
          <a:xfrm>
            <a:off x="609600" y="2514600"/>
            <a:ext cx="2770361" cy="331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29000" y="2514600"/>
            <a:ext cx="5181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We use the Talker when we read on the computer and when we do experiments. The Talker stays at Speech.</a:t>
            </a:r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1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The Talker is very special. It is important to take good care of the Talker so that it works well and doesn’t break.</a:t>
            </a:r>
            <a:endParaRPr lang="en-US" dirty="0"/>
          </a:p>
        </p:txBody>
      </p:sp>
      <p:pic>
        <p:nvPicPr>
          <p:cNvPr id="2050" name="Picture 2" descr="http://mits.cenmi.org/DesktopModules/CEN_Lending/images/LendingItems/ProSlate8-Lft%20Blue44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55202"/>
            <a:ext cx="4121595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52389" y="2776132"/>
            <a:ext cx="4336605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We take good care of it by touching it gently. </a:t>
            </a:r>
          </a:p>
          <a:p>
            <a:endParaRPr lang="en-US" sz="1000" dirty="0" smtClean="0"/>
          </a:p>
          <a:p>
            <a:r>
              <a:rPr lang="en-US" sz="4000" dirty="0" smtClean="0"/>
              <a:t>We take good care of it by carrying it carefully.</a:t>
            </a:r>
            <a:endParaRPr lang="en-US" sz="4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05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Soon, I may get a Talker of my own. It will probably look a little bit like this.</a:t>
            </a:r>
            <a:endParaRPr lang="en-US" dirty="0"/>
          </a:p>
        </p:txBody>
      </p:sp>
      <p:pic>
        <p:nvPicPr>
          <p:cNvPr id="3074" name="Picture 2" descr="http://media-cache-ak0.pinimg.com/736x/06/de/e6/06dee657cdcbdd91811312d8c0c65b2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2209800"/>
            <a:ext cx="42104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48200" y="2209800"/>
            <a:ext cx="4161576" cy="4301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My new Talker may be green.</a:t>
            </a:r>
          </a:p>
          <a:p>
            <a:endParaRPr lang="en-US" sz="1100" dirty="0" smtClean="0"/>
          </a:p>
          <a:p>
            <a:r>
              <a:rPr lang="en-US" sz="3600" dirty="0" smtClean="0"/>
              <a:t>My Talker may have different words and pictures on it.</a:t>
            </a:r>
          </a:p>
          <a:p>
            <a:endParaRPr lang="en-US" sz="1050" dirty="0"/>
          </a:p>
          <a:p>
            <a:r>
              <a:rPr lang="en-US" sz="3600" dirty="0" smtClean="0"/>
              <a:t>It will be fun to use my new Talker.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61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It is important to take good care of my new Talker.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343400" y="2209800"/>
            <a:ext cx="4648201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It is important to keep it safe.</a:t>
            </a:r>
          </a:p>
          <a:p>
            <a:endParaRPr lang="en-US" sz="1100" dirty="0" smtClean="0"/>
          </a:p>
          <a:p>
            <a:r>
              <a:rPr lang="en-US" sz="4000" dirty="0" smtClean="0"/>
              <a:t>My family will be happy to see me take good care of my Talker.</a:t>
            </a:r>
            <a:endParaRPr lang="en-US" sz="4000" dirty="0"/>
          </a:p>
        </p:txBody>
      </p:sp>
      <p:pic>
        <p:nvPicPr>
          <p:cNvPr id="6146" name="Picture 2" descr="http://www.faast.org/sites/default/files/Proslate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09800"/>
            <a:ext cx="3581400" cy="32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72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I get my new Talker, I can use it at Speech with </a:t>
            </a:r>
            <a:r>
              <a:rPr lang="en-US" dirty="0" smtClean="0"/>
              <a:t>__ </a:t>
            </a:r>
            <a:r>
              <a:rPr lang="en-US" dirty="0" smtClean="0"/>
              <a:t>and </a:t>
            </a:r>
            <a:r>
              <a:rPr lang="en-US" dirty="0" smtClean="0"/>
              <a:t>__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0" y="1828800"/>
            <a:ext cx="4038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If I need help, </a:t>
            </a:r>
            <a:r>
              <a:rPr lang="en-US" sz="3600" dirty="0" smtClean="0"/>
              <a:t>they </a:t>
            </a:r>
            <a:r>
              <a:rPr lang="en-US" sz="3600" dirty="0" smtClean="0"/>
              <a:t>can help me.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sz="3600" dirty="0" smtClean="0"/>
              <a:t>I will try to take good care of my new Talker. </a:t>
            </a:r>
          </a:p>
          <a:p>
            <a:pPr marL="0" indent="0">
              <a:buNone/>
            </a:pPr>
            <a:endParaRPr lang="en-US" sz="1100" dirty="0" smtClean="0"/>
          </a:p>
          <a:p>
            <a:pPr marL="0" indent="0">
              <a:buNone/>
            </a:pPr>
            <a:r>
              <a:rPr lang="en-US" sz="3600" dirty="0" smtClean="0"/>
              <a:t>They </a:t>
            </a:r>
            <a:r>
              <a:rPr lang="en-US" sz="3600" dirty="0" smtClean="0"/>
              <a:t>will be happy about that.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pic>
        <p:nvPicPr>
          <p:cNvPr id="4" name="Picture 2" descr="http://mits.cenmi.org/DesktopModules/CEN_Lending/images/LendingItems/ProSlate8-Lft%20Blue44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4121595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466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It is important to take good care of my new Talker.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343401" y="2209800"/>
            <a:ext cx="4648200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It is important to touch it gently.</a:t>
            </a:r>
          </a:p>
          <a:p>
            <a:endParaRPr lang="en-US" sz="1100" dirty="0"/>
          </a:p>
          <a:p>
            <a:r>
              <a:rPr lang="en-US" sz="4000" dirty="0" smtClean="0"/>
              <a:t>My family will be happy to see me take good care of my Talker.</a:t>
            </a:r>
            <a:endParaRPr lang="en-US" sz="4000" dirty="0"/>
          </a:p>
        </p:txBody>
      </p:sp>
      <p:pic>
        <p:nvPicPr>
          <p:cNvPr id="5" name="Picture 2" descr="http://www.faast.org/sites/default/files/Proslate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09800"/>
            <a:ext cx="3581400" cy="32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0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I get my new Talker, I may be able to take it home. My family will like my new Talker. They can use it, too.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2634" y="2209800"/>
            <a:ext cx="4634166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If I need help, my parents </a:t>
            </a:r>
            <a:r>
              <a:rPr lang="en-US" sz="3600" dirty="0" smtClean="0"/>
              <a:t>can </a:t>
            </a:r>
            <a:r>
              <a:rPr lang="en-US" sz="3600" dirty="0" smtClean="0"/>
              <a:t>help me.</a:t>
            </a:r>
          </a:p>
          <a:p>
            <a:pPr marL="0" indent="0">
              <a:buNone/>
            </a:pPr>
            <a:endParaRPr lang="en-US" sz="1100" dirty="0" smtClean="0"/>
          </a:p>
          <a:p>
            <a:pPr marL="0" indent="0">
              <a:buNone/>
            </a:pPr>
            <a:r>
              <a:rPr lang="en-US" sz="3600" dirty="0" smtClean="0"/>
              <a:t>I will try to take good care of my new Talker.</a:t>
            </a:r>
          </a:p>
          <a:p>
            <a:pPr marL="0" indent="0">
              <a:buNone/>
            </a:pPr>
            <a:r>
              <a:rPr lang="en-US" sz="1100" dirty="0" smtClean="0"/>
              <a:t> </a:t>
            </a:r>
          </a:p>
          <a:p>
            <a:pPr marL="0" indent="0">
              <a:buNone/>
            </a:pPr>
            <a:r>
              <a:rPr lang="en-US" sz="3600" dirty="0" smtClean="0"/>
              <a:t>My family will be happy about that.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pic>
        <p:nvPicPr>
          <p:cNvPr id="4" name="Picture 2" descr="http://mits.cenmi.org/DesktopModules/CEN_Lending/images/LendingItems/ProSlate8-Lft%20Blue44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67000"/>
            <a:ext cx="3595434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3C55-DB0A-4A9E-A857-4D2A8EF25D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67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496</Words>
  <Application>Microsoft Office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 New Talker</vt:lpstr>
      <vt:lpstr>People talk in many ways. They say words. They write. They use their faces and bodies.</vt:lpstr>
      <vt:lpstr>At Speech, I sometimes use a Talker. I use it to tell people what I want, or what I think. ___ uses it, too.</vt:lpstr>
      <vt:lpstr>The Talker is very special. It is important to take good care of the Talker so that it works well and doesn’t break.</vt:lpstr>
      <vt:lpstr>Soon, I may get a Talker of my own. It will probably look a little bit like this.</vt:lpstr>
      <vt:lpstr>It is important to take good care of my new Talker.</vt:lpstr>
      <vt:lpstr>When I get my new Talker, I can use it at Speech with __ and __. </vt:lpstr>
      <vt:lpstr>It is important to take good care of my new Talker.</vt:lpstr>
      <vt:lpstr>When I get my new Talker, I may be able to take it home. My family will like my new Talker. They can use it, too.</vt:lpstr>
      <vt:lpstr>It is important to take good care of my new Talker.</vt:lpstr>
      <vt:lpstr>I can use my new Talker to tell my family what I want. I can use my new Talker to tell my family what I am thinking. </vt:lpstr>
      <vt:lpstr>It is good to have a Talker. It is important to take good care of the Talker so that we can use it to talk.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New Talker</dc:title>
  <dc:creator>Carole Zangari</dc:creator>
  <cp:lastModifiedBy>Carole Zangari</cp:lastModifiedBy>
  <cp:revision>18</cp:revision>
  <dcterms:created xsi:type="dcterms:W3CDTF">2014-07-02T17:26:00Z</dcterms:created>
  <dcterms:modified xsi:type="dcterms:W3CDTF">2014-11-12T11:26:54Z</dcterms:modified>
</cp:coreProperties>
</file>