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6" r:id="rId2"/>
    <p:sldId id="256" r:id="rId3"/>
    <p:sldId id="260" r:id="rId4"/>
    <p:sldId id="257" r:id="rId5"/>
    <p:sldId id="258" r:id="rId6"/>
    <p:sldId id="259" r:id="rId7"/>
    <p:sldId id="261" r:id="rId8"/>
    <p:sldId id="262" r:id="rId9"/>
    <p:sldId id="263" r:id="rId10"/>
    <p:sldId id="264" r:id="rId11"/>
    <p:sldId id="265" r:id="rId12"/>
  </p:sldIdLst>
  <p:sldSz cx="4114800" cy="2057400"/>
  <p:notesSz cx="6858000" cy="9313863"/>
  <p:defaultTextStyle>
    <a:defPPr>
      <a:defRPr lang="en-US"/>
    </a:defPPr>
    <a:lvl1pPr marL="0" algn="l" defTabSz="296266" rtl="0" eaLnBrk="1" latinLnBrk="0" hangingPunct="1">
      <a:defRPr sz="583" kern="1200">
        <a:solidFill>
          <a:schemeClr val="tx1"/>
        </a:solidFill>
        <a:latin typeface="+mn-lt"/>
        <a:ea typeface="+mn-ea"/>
        <a:cs typeface="+mn-cs"/>
      </a:defRPr>
    </a:lvl1pPr>
    <a:lvl2pPr marL="148133" algn="l" defTabSz="296266" rtl="0" eaLnBrk="1" latinLnBrk="0" hangingPunct="1">
      <a:defRPr sz="583" kern="1200">
        <a:solidFill>
          <a:schemeClr val="tx1"/>
        </a:solidFill>
        <a:latin typeface="+mn-lt"/>
        <a:ea typeface="+mn-ea"/>
        <a:cs typeface="+mn-cs"/>
      </a:defRPr>
    </a:lvl2pPr>
    <a:lvl3pPr marL="296266" algn="l" defTabSz="296266" rtl="0" eaLnBrk="1" latinLnBrk="0" hangingPunct="1">
      <a:defRPr sz="583" kern="1200">
        <a:solidFill>
          <a:schemeClr val="tx1"/>
        </a:solidFill>
        <a:latin typeface="+mn-lt"/>
        <a:ea typeface="+mn-ea"/>
        <a:cs typeface="+mn-cs"/>
      </a:defRPr>
    </a:lvl3pPr>
    <a:lvl4pPr marL="444398" algn="l" defTabSz="296266" rtl="0" eaLnBrk="1" latinLnBrk="0" hangingPunct="1">
      <a:defRPr sz="583" kern="1200">
        <a:solidFill>
          <a:schemeClr val="tx1"/>
        </a:solidFill>
        <a:latin typeface="+mn-lt"/>
        <a:ea typeface="+mn-ea"/>
        <a:cs typeface="+mn-cs"/>
      </a:defRPr>
    </a:lvl4pPr>
    <a:lvl5pPr marL="592531" algn="l" defTabSz="296266" rtl="0" eaLnBrk="1" latinLnBrk="0" hangingPunct="1">
      <a:defRPr sz="583" kern="1200">
        <a:solidFill>
          <a:schemeClr val="tx1"/>
        </a:solidFill>
        <a:latin typeface="+mn-lt"/>
        <a:ea typeface="+mn-ea"/>
        <a:cs typeface="+mn-cs"/>
      </a:defRPr>
    </a:lvl5pPr>
    <a:lvl6pPr marL="740664" algn="l" defTabSz="296266" rtl="0" eaLnBrk="1" latinLnBrk="0" hangingPunct="1">
      <a:defRPr sz="583" kern="1200">
        <a:solidFill>
          <a:schemeClr val="tx1"/>
        </a:solidFill>
        <a:latin typeface="+mn-lt"/>
        <a:ea typeface="+mn-ea"/>
        <a:cs typeface="+mn-cs"/>
      </a:defRPr>
    </a:lvl6pPr>
    <a:lvl7pPr marL="888797" algn="l" defTabSz="296266" rtl="0" eaLnBrk="1" latinLnBrk="0" hangingPunct="1">
      <a:defRPr sz="583" kern="1200">
        <a:solidFill>
          <a:schemeClr val="tx1"/>
        </a:solidFill>
        <a:latin typeface="+mn-lt"/>
        <a:ea typeface="+mn-ea"/>
        <a:cs typeface="+mn-cs"/>
      </a:defRPr>
    </a:lvl7pPr>
    <a:lvl8pPr marL="1036930" algn="l" defTabSz="296266" rtl="0" eaLnBrk="1" latinLnBrk="0" hangingPunct="1">
      <a:defRPr sz="583" kern="1200">
        <a:solidFill>
          <a:schemeClr val="tx1"/>
        </a:solidFill>
        <a:latin typeface="+mn-lt"/>
        <a:ea typeface="+mn-ea"/>
        <a:cs typeface="+mn-cs"/>
      </a:defRPr>
    </a:lvl8pPr>
    <a:lvl9pPr marL="1185062" algn="l" defTabSz="296266" rtl="0" eaLnBrk="1" latinLnBrk="0" hangingPunct="1">
      <a:defRPr sz="58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793" autoAdjust="0"/>
    <p:restoredTop sz="86486" autoAdjust="0"/>
  </p:normalViewPr>
  <p:slideViewPr>
    <p:cSldViewPr snapToGrid="0">
      <p:cViewPr varScale="1">
        <p:scale>
          <a:sx n="239" d="100"/>
          <a:sy n="239" d="100"/>
        </p:scale>
        <p:origin x="821" y="1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72421" cy="4676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027" y="0"/>
            <a:ext cx="2972421" cy="46760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11BD8-0BB7-44FA-9D53-5FF171E9EFF2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" y="1163638"/>
            <a:ext cx="62865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421" y="4481979"/>
            <a:ext cx="5485158" cy="366765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6262"/>
            <a:ext cx="2972421" cy="4676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027" y="8846262"/>
            <a:ext cx="2972421" cy="46760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A4F74-D59B-4B52-B9B8-8EB7471841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03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altillo.com/downloads/chat/low-tech-communication-board-options/SINGLE%20PAGE%2096%20location_WP%2060%20basic%20SS%20communication%20board%20with%20blanks.pdf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aclanguagelab.com/materials/cornerstone_manual_board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altillo.com/downloads/chat/low-tech-communication-board-options/SINGLE%20PAGE%20TELL%20ME%20Fall%202018.pdf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martysymbols.com/speak-for-yourself-updated-symbols-key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biidynavox.com/globalassets/downloads/products/software/snap/core-first-8x10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aclanguagelab.com/materials/84_UNIDAD_SpanEng.pdf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aclanguagelab.com/materials/84_UNIDAD_SpanEng.pdf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PRC Saltillo WordPower 60 Basic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hlinkClick r:id="rId3"/>
              </a:rPr>
              <a:t>https://saltillo.com/downloads/chat/low-tech-communication-board-options/SINGLE%20PAGE%2096%20location_WP%2060%20basic%20SS%20communication%20board%20with%20blanks.pdf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78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PRC Saltillo </a:t>
            </a:r>
            <a:r>
              <a:rPr lang="en-US" dirty="0" err="1" smtClean="0"/>
              <a:t>CoreScanner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https://aaclanguagelab.com/materials/cornerstone_manual_board.pdf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99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PRC Saltillo WordPower 60 Basic TELL ME</a:t>
            </a:r>
            <a:endParaRPr lang="en-US" dirty="0" smtClean="0">
              <a:hlinkClick r:id="rId3"/>
            </a:endParaRPr>
          </a:p>
          <a:p>
            <a:r>
              <a:rPr lang="en-US" dirty="0" smtClean="0">
                <a:hlinkClick r:id="rId3"/>
              </a:rPr>
              <a:t>https://saltillo.com/downloads/chat/low-tech-communication-board-options/SINGLE%20PAGE%20TELL%20ME%20Fall%202018.pdf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803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LAMP Words for Life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825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Assistiveware</a:t>
            </a:r>
            <a:r>
              <a:rPr lang="en-US" baseline="0" dirty="0" smtClean="0"/>
              <a:t> </a:t>
            </a:r>
            <a:r>
              <a:rPr lang="en-US" dirty="0" smtClean="0"/>
              <a:t>Proloquo</a:t>
            </a:r>
            <a:r>
              <a:rPr lang="en-US" baseline="0" dirty="0" smtClean="0"/>
              <a:t>2Go Crescendo</a:t>
            </a:r>
          </a:p>
          <a:p>
            <a:r>
              <a:rPr lang="en-US" baseline="0" dirty="0" smtClean="0"/>
              <a:t>https://coreword.assistiveware.com/uploads/db6476/original/2X/f/f824d99e68e3e58f9ab80d826e1abb2d737ba243.pdf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03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Assistiveware</a:t>
            </a:r>
            <a:r>
              <a:rPr lang="en-US" baseline="0" dirty="0" smtClean="0"/>
              <a:t> </a:t>
            </a:r>
            <a:r>
              <a:rPr lang="en-US" dirty="0" smtClean="0"/>
              <a:t>Proloquo</a:t>
            </a:r>
            <a:r>
              <a:rPr lang="en-US" baseline="0" dirty="0" smtClean="0"/>
              <a:t>2Go Alphabet Page</a:t>
            </a:r>
          </a:p>
          <a:p>
            <a:r>
              <a:rPr lang="en-US" dirty="0" smtClean="0"/>
              <a:t>https://coreword.assistiveware.com/uploads/db6476/original/2X/e/e46298523e608d9d0c96e247af1a6305a61eb888.pdf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888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Speak for Yourself</a:t>
            </a:r>
            <a:r>
              <a:rPr lang="en-US" baseline="0" dirty="0" smtClean="0"/>
              <a:t> (Smarty Symbols)</a:t>
            </a:r>
          </a:p>
          <a:p>
            <a:r>
              <a:rPr lang="en-US" dirty="0" smtClean="0">
                <a:hlinkClick r:id="rId3"/>
              </a:rPr>
              <a:t>https://smartysymbols.com/speak-for-yourself-updated-symbols-key/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61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Tobii</a:t>
            </a:r>
            <a:r>
              <a:rPr lang="en-US" baseline="0" dirty="0" smtClean="0"/>
              <a:t> Dynavox </a:t>
            </a:r>
            <a:r>
              <a:rPr lang="en-US" dirty="0" smtClean="0"/>
              <a:t>Core First</a:t>
            </a:r>
          </a:p>
          <a:p>
            <a:r>
              <a:rPr lang="en-US" dirty="0" smtClean="0">
                <a:hlinkClick r:id="rId3"/>
              </a:rPr>
              <a:t>https://www.tobiidynavox.com/globalassets/downloads/products/software/snap/core-first-8x10.pdf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494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PRC Saltillo </a:t>
            </a:r>
            <a:r>
              <a:rPr lang="en-US" dirty="0" smtClean="0"/>
              <a:t>Unidad</a:t>
            </a:r>
            <a:r>
              <a:rPr lang="en-US" baseline="0" dirty="0" smtClean="0"/>
              <a:t> Spanish</a:t>
            </a:r>
          </a:p>
          <a:p>
            <a:r>
              <a:rPr lang="en-US" dirty="0" smtClean="0">
                <a:hlinkClick r:id="rId3"/>
              </a:rPr>
              <a:t>https://aaclanguagelab.com/materials/84_UNIDAD_SpanEng.pdf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707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PRC Saltillo </a:t>
            </a:r>
            <a:r>
              <a:rPr lang="en-US" dirty="0" smtClean="0"/>
              <a:t>Unidad</a:t>
            </a:r>
            <a:r>
              <a:rPr lang="en-US" baseline="0" dirty="0" smtClean="0"/>
              <a:t> English</a:t>
            </a:r>
          </a:p>
          <a:p>
            <a:r>
              <a:rPr lang="en-US" dirty="0" smtClean="0">
                <a:hlinkClick r:id="rId3"/>
              </a:rPr>
              <a:t>https://aaclanguagelab.com/materials/84_UNIDAD_SpanEng.pdf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8A4F74-D59B-4B52-B9B8-8EB7471841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12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36709"/>
            <a:ext cx="3086100" cy="716280"/>
          </a:xfrm>
        </p:spPr>
        <p:txBody>
          <a:bodyPr anchor="b"/>
          <a:lstStyle>
            <a:lvl1pPr algn="ctr"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350" y="1080611"/>
            <a:ext cx="3086100" cy="496729"/>
          </a:xfrm>
        </p:spPr>
        <p:txBody>
          <a:bodyPr/>
          <a:lstStyle>
            <a:lvl1pPr marL="0" indent="0" algn="ctr">
              <a:buNone/>
              <a:defRPr sz="720"/>
            </a:lvl1pPr>
            <a:lvl2pPr marL="137160" indent="0" algn="ctr">
              <a:buNone/>
              <a:defRPr sz="600"/>
            </a:lvl2pPr>
            <a:lvl3pPr marL="274320" indent="0" algn="ctr">
              <a:buNone/>
              <a:defRPr sz="540"/>
            </a:lvl3pPr>
            <a:lvl4pPr marL="411480" indent="0" algn="ctr">
              <a:buNone/>
              <a:defRPr sz="480"/>
            </a:lvl4pPr>
            <a:lvl5pPr marL="548640" indent="0" algn="ctr">
              <a:buNone/>
              <a:defRPr sz="480"/>
            </a:lvl5pPr>
            <a:lvl6pPr marL="685800" indent="0" algn="ctr">
              <a:buNone/>
              <a:defRPr sz="480"/>
            </a:lvl6pPr>
            <a:lvl7pPr marL="822960" indent="0" algn="ctr">
              <a:buNone/>
              <a:defRPr sz="480"/>
            </a:lvl7pPr>
            <a:lvl8pPr marL="960120" indent="0" algn="ctr">
              <a:buNone/>
              <a:defRPr sz="480"/>
            </a:lvl8pPr>
            <a:lvl9pPr marL="1097280" indent="0" algn="ctr">
              <a:buNone/>
              <a:defRPr sz="48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96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405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944654" y="109538"/>
            <a:ext cx="887254" cy="174355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2893" y="109538"/>
            <a:ext cx="2610326" cy="17435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28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129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749" y="512922"/>
            <a:ext cx="3549015" cy="855821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0749" y="1376839"/>
            <a:ext cx="3549015" cy="450056"/>
          </a:xfrm>
        </p:spPr>
        <p:txBody>
          <a:bodyPr/>
          <a:lstStyle>
            <a:lvl1pPr marL="0" indent="0">
              <a:buNone/>
              <a:defRPr sz="720">
                <a:solidFill>
                  <a:schemeClr val="tx1">
                    <a:tint val="75000"/>
                  </a:schemeClr>
                </a:solidFill>
              </a:defRPr>
            </a:lvl1pPr>
            <a:lvl2pPr marL="137160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2pPr>
            <a:lvl3pPr marL="274320" indent="0">
              <a:buNone/>
              <a:defRPr sz="540">
                <a:solidFill>
                  <a:schemeClr val="tx1">
                    <a:tint val="75000"/>
                  </a:schemeClr>
                </a:solidFill>
              </a:defRPr>
            </a:lvl3pPr>
            <a:lvl4pPr marL="41148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4pPr>
            <a:lvl5pPr marL="54864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5pPr>
            <a:lvl6pPr marL="68580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6pPr>
            <a:lvl7pPr marL="82296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7pPr>
            <a:lvl8pPr marL="96012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8pPr>
            <a:lvl9pPr marL="1097280" indent="0">
              <a:buNone/>
              <a:defRPr sz="4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656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893" y="547688"/>
            <a:ext cx="1748790" cy="13054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18" y="547688"/>
            <a:ext cx="1748790" cy="13054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475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28" y="109538"/>
            <a:ext cx="3549015" cy="3976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3429" y="504349"/>
            <a:ext cx="1740753" cy="247174"/>
          </a:xfrm>
        </p:spPr>
        <p:txBody>
          <a:bodyPr anchor="b"/>
          <a:lstStyle>
            <a:lvl1pPr marL="0" indent="0">
              <a:buNone/>
              <a:defRPr sz="720" b="1"/>
            </a:lvl1pPr>
            <a:lvl2pPr marL="137160" indent="0">
              <a:buNone/>
              <a:defRPr sz="600" b="1"/>
            </a:lvl2pPr>
            <a:lvl3pPr marL="274320" indent="0">
              <a:buNone/>
              <a:defRPr sz="540" b="1"/>
            </a:lvl3pPr>
            <a:lvl4pPr marL="411480" indent="0">
              <a:buNone/>
              <a:defRPr sz="480" b="1"/>
            </a:lvl4pPr>
            <a:lvl5pPr marL="548640" indent="0">
              <a:buNone/>
              <a:defRPr sz="480" b="1"/>
            </a:lvl5pPr>
            <a:lvl6pPr marL="685800" indent="0">
              <a:buNone/>
              <a:defRPr sz="480" b="1"/>
            </a:lvl6pPr>
            <a:lvl7pPr marL="822960" indent="0">
              <a:buNone/>
              <a:defRPr sz="480" b="1"/>
            </a:lvl7pPr>
            <a:lvl8pPr marL="960120" indent="0">
              <a:buNone/>
              <a:defRPr sz="480" b="1"/>
            </a:lvl8pPr>
            <a:lvl9pPr marL="1097280" indent="0">
              <a:buNone/>
              <a:defRPr sz="4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3429" y="751523"/>
            <a:ext cx="1740753" cy="11053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83117" y="504349"/>
            <a:ext cx="1749326" cy="247174"/>
          </a:xfrm>
        </p:spPr>
        <p:txBody>
          <a:bodyPr anchor="b"/>
          <a:lstStyle>
            <a:lvl1pPr marL="0" indent="0">
              <a:buNone/>
              <a:defRPr sz="720" b="1"/>
            </a:lvl1pPr>
            <a:lvl2pPr marL="137160" indent="0">
              <a:buNone/>
              <a:defRPr sz="600" b="1"/>
            </a:lvl2pPr>
            <a:lvl3pPr marL="274320" indent="0">
              <a:buNone/>
              <a:defRPr sz="540" b="1"/>
            </a:lvl3pPr>
            <a:lvl4pPr marL="411480" indent="0">
              <a:buNone/>
              <a:defRPr sz="480" b="1"/>
            </a:lvl4pPr>
            <a:lvl5pPr marL="548640" indent="0">
              <a:buNone/>
              <a:defRPr sz="480" b="1"/>
            </a:lvl5pPr>
            <a:lvl6pPr marL="685800" indent="0">
              <a:buNone/>
              <a:defRPr sz="480" b="1"/>
            </a:lvl6pPr>
            <a:lvl7pPr marL="822960" indent="0">
              <a:buNone/>
              <a:defRPr sz="480" b="1"/>
            </a:lvl7pPr>
            <a:lvl8pPr marL="960120" indent="0">
              <a:buNone/>
              <a:defRPr sz="480" b="1"/>
            </a:lvl8pPr>
            <a:lvl9pPr marL="1097280" indent="0">
              <a:buNone/>
              <a:defRPr sz="4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83117" y="751523"/>
            <a:ext cx="1749326" cy="110537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9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24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272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29" y="137160"/>
            <a:ext cx="1327130" cy="480060"/>
          </a:xfrm>
        </p:spPr>
        <p:txBody>
          <a:bodyPr anchor="b"/>
          <a:lstStyle>
            <a:lvl1pPr>
              <a:defRPr sz="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9326" y="296227"/>
            <a:ext cx="2083118" cy="1462088"/>
          </a:xfrm>
        </p:spPr>
        <p:txBody>
          <a:bodyPr/>
          <a:lstStyle>
            <a:lvl1pPr>
              <a:defRPr sz="960"/>
            </a:lvl1pPr>
            <a:lvl2pPr>
              <a:defRPr sz="840"/>
            </a:lvl2pPr>
            <a:lvl3pPr>
              <a:defRPr sz="720"/>
            </a:lvl3pPr>
            <a:lvl4pPr>
              <a:defRPr sz="600"/>
            </a:lvl4pPr>
            <a:lvl5pPr>
              <a:defRPr sz="600"/>
            </a:lvl5pPr>
            <a:lvl6pPr>
              <a:defRPr sz="600"/>
            </a:lvl6pPr>
            <a:lvl7pPr>
              <a:defRPr sz="600"/>
            </a:lvl7pPr>
            <a:lvl8pPr>
              <a:defRPr sz="600"/>
            </a:lvl8pPr>
            <a:lvl9pPr>
              <a:defRPr sz="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3429" y="617220"/>
            <a:ext cx="1327130" cy="1143476"/>
          </a:xfrm>
        </p:spPr>
        <p:txBody>
          <a:bodyPr/>
          <a:lstStyle>
            <a:lvl1pPr marL="0" indent="0">
              <a:buNone/>
              <a:defRPr sz="480"/>
            </a:lvl1pPr>
            <a:lvl2pPr marL="137160" indent="0">
              <a:buNone/>
              <a:defRPr sz="420"/>
            </a:lvl2pPr>
            <a:lvl3pPr marL="274320" indent="0">
              <a:buNone/>
              <a:defRPr sz="360"/>
            </a:lvl3pPr>
            <a:lvl4pPr marL="411480" indent="0">
              <a:buNone/>
              <a:defRPr sz="300"/>
            </a:lvl4pPr>
            <a:lvl5pPr marL="548640" indent="0">
              <a:buNone/>
              <a:defRPr sz="300"/>
            </a:lvl5pPr>
            <a:lvl6pPr marL="685800" indent="0">
              <a:buNone/>
              <a:defRPr sz="300"/>
            </a:lvl6pPr>
            <a:lvl7pPr marL="822960" indent="0">
              <a:buNone/>
              <a:defRPr sz="300"/>
            </a:lvl7pPr>
            <a:lvl8pPr marL="960120" indent="0">
              <a:buNone/>
              <a:defRPr sz="300"/>
            </a:lvl8pPr>
            <a:lvl9pPr marL="1097280" indent="0">
              <a:buNone/>
              <a:defRPr sz="3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429" y="137160"/>
            <a:ext cx="1327130" cy="480060"/>
          </a:xfrm>
        </p:spPr>
        <p:txBody>
          <a:bodyPr anchor="b"/>
          <a:lstStyle>
            <a:lvl1pPr>
              <a:defRPr sz="9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49326" y="296227"/>
            <a:ext cx="2083118" cy="1462088"/>
          </a:xfrm>
        </p:spPr>
        <p:txBody>
          <a:bodyPr anchor="t"/>
          <a:lstStyle>
            <a:lvl1pPr marL="0" indent="0">
              <a:buNone/>
              <a:defRPr sz="960"/>
            </a:lvl1pPr>
            <a:lvl2pPr marL="137160" indent="0">
              <a:buNone/>
              <a:defRPr sz="840"/>
            </a:lvl2pPr>
            <a:lvl3pPr marL="274320" indent="0">
              <a:buNone/>
              <a:defRPr sz="720"/>
            </a:lvl3pPr>
            <a:lvl4pPr marL="411480" indent="0">
              <a:buNone/>
              <a:defRPr sz="600"/>
            </a:lvl4pPr>
            <a:lvl5pPr marL="548640" indent="0">
              <a:buNone/>
              <a:defRPr sz="600"/>
            </a:lvl5pPr>
            <a:lvl6pPr marL="685800" indent="0">
              <a:buNone/>
              <a:defRPr sz="600"/>
            </a:lvl6pPr>
            <a:lvl7pPr marL="822960" indent="0">
              <a:buNone/>
              <a:defRPr sz="600"/>
            </a:lvl7pPr>
            <a:lvl8pPr marL="960120" indent="0">
              <a:buNone/>
              <a:defRPr sz="600"/>
            </a:lvl8pPr>
            <a:lvl9pPr marL="1097280" indent="0">
              <a:buNone/>
              <a:defRPr sz="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3429" y="617220"/>
            <a:ext cx="1327130" cy="1143476"/>
          </a:xfrm>
        </p:spPr>
        <p:txBody>
          <a:bodyPr/>
          <a:lstStyle>
            <a:lvl1pPr marL="0" indent="0">
              <a:buNone/>
              <a:defRPr sz="480"/>
            </a:lvl1pPr>
            <a:lvl2pPr marL="137160" indent="0">
              <a:buNone/>
              <a:defRPr sz="420"/>
            </a:lvl2pPr>
            <a:lvl3pPr marL="274320" indent="0">
              <a:buNone/>
              <a:defRPr sz="360"/>
            </a:lvl3pPr>
            <a:lvl4pPr marL="411480" indent="0">
              <a:buNone/>
              <a:defRPr sz="300"/>
            </a:lvl4pPr>
            <a:lvl5pPr marL="548640" indent="0">
              <a:buNone/>
              <a:defRPr sz="300"/>
            </a:lvl5pPr>
            <a:lvl6pPr marL="685800" indent="0">
              <a:buNone/>
              <a:defRPr sz="300"/>
            </a:lvl6pPr>
            <a:lvl7pPr marL="822960" indent="0">
              <a:buNone/>
              <a:defRPr sz="300"/>
            </a:lvl7pPr>
            <a:lvl8pPr marL="960120" indent="0">
              <a:buNone/>
              <a:defRPr sz="300"/>
            </a:lvl8pPr>
            <a:lvl9pPr marL="1097280" indent="0">
              <a:buNone/>
              <a:defRPr sz="3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575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2893" y="109538"/>
            <a:ext cx="3549015" cy="397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2893" y="547688"/>
            <a:ext cx="3549015" cy="1305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82893" y="1906905"/>
            <a:ext cx="925830" cy="109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06976-F8D7-4755-AEB5-1209932352C4}" type="datetimeFigureOut">
              <a:rPr lang="en-US" smtClean="0"/>
              <a:t>11/3/2019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63028" y="1906905"/>
            <a:ext cx="1388745" cy="109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06078" y="1906905"/>
            <a:ext cx="925830" cy="109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5815D-3DE9-461A-9753-FC1767D4F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0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74320" rtl="0" eaLnBrk="1" latinLnBrk="0" hangingPunct="1">
        <a:lnSpc>
          <a:spcPct val="90000"/>
        </a:lnSpc>
        <a:spcBef>
          <a:spcPct val="0"/>
        </a:spcBef>
        <a:buNone/>
        <a:defRPr sz="13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274320" rtl="0" eaLnBrk="1" latinLnBrk="0" hangingPunct="1">
        <a:lnSpc>
          <a:spcPct val="90000"/>
        </a:lnSpc>
        <a:spcBef>
          <a:spcPts val="300"/>
        </a:spcBef>
        <a:buFont typeface="Arial" panose="020B0604020202020204" pitchFamily="34" charset="0"/>
        <a:buChar char="•"/>
        <a:defRPr sz="84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720" kern="1200">
          <a:solidFill>
            <a:schemeClr val="tx1"/>
          </a:solidFill>
          <a:latin typeface="+mn-lt"/>
          <a:ea typeface="+mn-ea"/>
          <a:cs typeface="+mn-cs"/>
        </a:defRPr>
      </a:lvl2pPr>
      <a:lvl3pPr marL="34290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8006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4pPr>
      <a:lvl5pPr marL="61722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6pPr>
      <a:lvl7pPr marL="89154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7pPr>
      <a:lvl8pPr marL="102870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8pPr>
      <a:lvl9pPr marL="1165860" indent="-68580" algn="l" defTabSz="274320" rtl="0" eaLnBrk="1" latinLnBrk="0" hangingPunct="1">
        <a:lnSpc>
          <a:spcPct val="90000"/>
        </a:lnSpc>
        <a:spcBef>
          <a:spcPts val="150"/>
        </a:spcBef>
        <a:buFont typeface="Arial" panose="020B0604020202020204" pitchFamily="34" charset="0"/>
        <a:buChar char="•"/>
        <a:defRPr sz="5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3pPr>
      <a:lvl4pPr marL="41148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4pPr>
      <a:lvl5pPr marL="54864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6pPr>
      <a:lvl7pPr marL="82296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7pPr>
      <a:lvl8pPr marL="96012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8pPr>
      <a:lvl9pPr marL="1097280" algn="l" defTabSz="274320" rtl="0" eaLnBrk="1" latinLnBrk="0" hangingPunct="1">
        <a:defRPr sz="5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39"/>
          <a:stretch/>
        </p:blipFill>
        <p:spPr>
          <a:xfrm>
            <a:off x="1975040" y="618382"/>
            <a:ext cx="1994266" cy="115738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1800" dirty="0" smtClean="0"/>
              <a:t>Mini Communication Boards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7550" y="477705"/>
            <a:ext cx="1883152" cy="813965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These can be printed out and used for AAC modeling. </a:t>
            </a:r>
          </a:p>
          <a:p>
            <a:pPr marL="0" indent="0">
              <a:buNone/>
            </a:pPr>
            <a:r>
              <a:rPr lang="en-US" dirty="0" smtClean="0"/>
              <a:t>The ‘Notes’ section of each slide lists the name of the AAC app that the board is based on &amp; links to the original file.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612" y="75290"/>
            <a:ext cx="402415" cy="402415"/>
          </a:xfrm>
          <a:prstGeom prst="rect">
            <a:avLst/>
          </a:prstGeo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57550" y="1362008"/>
            <a:ext cx="1883152" cy="52434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/>
          </a:bodyPr>
          <a:lstStyle>
            <a:lvl1pPr marL="68580" indent="-68580" algn="l" defTabSz="27432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8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5740" indent="-68580" algn="l" defTabSz="274320" rtl="0" eaLnBrk="1" latinLnBrk="0" hangingPunct="1">
              <a:lnSpc>
                <a:spcPct val="90000"/>
              </a:lnSpc>
              <a:spcBef>
                <a:spcPts val="150"/>
              </a:spcBef>
              <a:buFont typeface="Arial" panose="020B0604020202020204" pitchFamily="34" charset="0"/>
              <a:buChar char="•"/>
              <a:defRPr sz="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42900" indent="-68580" algn="l" defTabSz="274320" rtl="0" eaLnBrk="1" latinLnBrk="0" hangingPunct="1">
              <a:lnSpc>
                <a:spcPct val="90000"/>
              </a:lnSpc>
              <a:spcBef>
                <a:spcPts val="150"/>
              </a:spcBef>
              <a:buFont typeface="Arial" panose="020B0604020202020204" pitchFamily="34" charset="0"/>
              <a:buChar char="•"/>
              <a:defRPr sz="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80060" indent="-68580" algn="l" defTabSz="274320" rtl="0" eaLnBrk="1" latinLnBrk="0" hangingPunct="1">
              <a:lnSpc>
                <a:spcPct val="90000"/>
              </a:lnSpc>
              <a:spcBef>
                <a:spcPts val="150"/>
              </a:spcBef>
              <a:buFont typeface="Arial" panose="020B0604020202020204" pitchFamily="34" charset="0"/>
              <a:buChar char="•"/>
              <a:defRPr sz="5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17220" indent="-68580" algn="l" defTabSz="274320" rtl="0" eaLnBrk="1" latinLnBrk="0" hangingPunct="1">
              <a:lnSpc>
                <a:spcPct val="90000"/>
              </a:lnSpc>
              <a:spcBef>
                <a:spcPts val="150"/>
              </a:spcBef>
              <a:buFont typeface="Arial" panose="020B0604020202020204" pitchFamily="34" charset="0"/>
              <a:buChar char="•"/>
              <a:defRPr sz="5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54380" indent="-68580" algn="l" defTabSz="274320" rtl="0" eaLnBrk="1" latinLnBrk="0" hangingPunct="1">
              <a:lnSpc>
                <a:spcPct val="90000"/>
              </a:lnSpc>
              <a:spcBef>
                <a:spcPts val="150"/>
              </a:spcBef>
              <a:buFont typeface="Arial" panose="020B0604020202020204" pitchFamily="34" charset="0"/>
              <a:buChar char="•"/>
              <a:defRPr sz="5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91540" indent="-68580" algn="l" defTabSz="274320" rtl="0" eaLnBrk="1" latinLnBrk="0" hangingPunct="1">
              <a:lnSpc>
                <a:spcPct val="90000"/>
              </a:lnSpc>
              <a:spcBef>
                <a:spcPts val="150"/>
              </a:spcBef>
              <a:buFont typeface="Arial" panose="020B0604020202020204" pitchFamily="34" charset="0"/>
              <a:buChar char="•"/>
              <a:defRPr sz="5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28700" indent="-68580" algn="l" defTabSz="274320" rtl="0" eaLnBrk="1" latinLnBrk="0" hangingPunct="1">
              <a:lnSpc>
                <a:spcPct val="90000"/>
              </a:lnSpc>
              <a:spcBef>
                <a:spcPts val="150"/>
              </a:spcBef>
              <a:buFont typeface="Arial" panose="020B0604020202020204" pitchFamily="34" charset="0"/>
              <a:buChar char="•"/>
              <a:defRPr sz="5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65860" indent="-68580" algn="l" defTabSz="274320" rtl="0" eaLnBrk="1" latinLnBrk="0" hangingPunct="1">
              <a:lnSpc>
                <a:spcPct val="90000"/>
              </a:lnSpc>
              <a:spcBef>
                <a:spcPts val="150"/>
              </a:spcBef>
              <a:buFont typeface="Arial" panose="020B0604020202020204" pitchFamily="34" charset="0"/>
              <a:buChar char="•"/>
              <a:defRPr sz="5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dirty="0" smtClean="0"/>
              <a:t>This PowerPoint file is editable so that you can re-size the images to meet your specific needs.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130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24" y="217409"/>
            <a:ext cx="3758991" cy="1699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251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178" y="89521"/>
            <a:ext cx="3927889" cy="191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96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099" y="66936"/>
            <a:ext cx="3061557" cy="195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314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35" y="44369"/>
            <a:ext cx="2937597" cy="19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07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01" y="90747"/>
            <a:ext cx="3793154" cy="190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648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904" y="0"/>
            <a:ext cx="3025321" cy="20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15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082" y="-5526"/>
            <a:ext cx="2901905" cy="202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469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ownload he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74" y="17639"/>
            <a:ext cx="3052818" cy="2039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19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341" y="5142"/>
            <a:ext cx="3088497" cy="205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10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943" y="203877"/>
            <a:ext cx="3769012" cy="1698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82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143</Words>
  <Application>Microsoft Office PowerPoint</Application>
  <PresentationFormat>Custom</PresentationFormat>
  <Paragraphs>33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Mini Communication Boards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Carole Zangari</dc:creator>
  <cp:lastModifiedBy>Carole Zangari</cp:lastModifiedBy>
  <cp:revision>16</cp:revision>
  <cp:lastPrinted>2019-11-03T20:11:34Z</cp:lastPrinted>
  <dcterms:created xsi:type="dcterms:W3CDTF">2019-10-29T17:52:04Z</dcterms:created>
  <dcterms:modified xsi:type="dcterms:W3CDTF">2019-11-03T20:51:41Z</dcterms:modified>
</cp:coreProperties>
</file>