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</p:sldIdLst>
  <p:sldSz cx="4114800" cy="2057400"/>
  <p:notesSz cx="6858000" cy="9313863"/>
  <p:defaultTextStyle>
    <a:defPPr>
      <a:defRPr lang="en-US"/>
    </a:defPPr>
    <a:lvl1pPr marL="0" algn="l" defTabSz="296266" rtl="0" eaLnBrk="1" latinLnBrk="0" hangingPunct="1">
      <a:defRPr sz="583" kern="1200">
        <a:solidFill>
          <a:schemeClr val="tx1"/>
        </a:solidFill>
        <a:latin typeface="+mn-lt"/>
        <a:ea typeface="+mn-ea"/>
        <a:cs typeface="+mn-cs"/>
      </a:defRPr>
    </a:lvl1pPr>
    <a:lvl2pPr marL="148133" algn="l" defTabSz="296266" rtl="0" eaLnBrk="1" latinLnBrk="0" hangingPunct="1">
      <a:defRPr sz="583" kern="1200">
        <a:solidFill>
          <a:schemeClr val="tx1"/>
        </a:solidFill>
        <a:latin typeface="+mn-lt"/>
        <a:ea typeface="+mn-ea"/>
        <a:cs typeface="+mn-cs"/>
      </a:defRPr>
    </a:lvl2pPr>
    <a:lvl3pPr marL="296266" algn="l" defTabSz="296266" rtl="0" eaLnBrk="1" latinLnBrk="0" hangingPunct="1">
      <a:defRPr sz="583" kern="1200">
        <a:solidFill>
          <a:schemeClr val="tx1"/>
        </a:solidFill>
        <a:latin typeface="+mn-lt"/>
        <a:ea typeface="+mn-ea"/>
        <a:cs typeface="+mn-cs"/>
      </a:defRPr>
    </a:lvl3pPr>
    <a:lvl4pPr marL="444398" algn="l" defTabSz="296266" rtl="0" eaLnBrk="1" latinLnBrk="0" hangingPunct="1">
      <a:defRPr sz="583" kern="1200">
        <a:solidFill>
          <a:schemeClr val="tx1"/>
        </a:solidFill>
        <a:latin typeface="+mn-lt"/>
        <a:ea typeface="+mn-ea"/>
        <a:cs typeface="+mn-cs"/>
      </a:defRPr>
    </a:lvl4pPr>
    <a:lvl5pPr marL="592531" algn="l" defTabSz="296266" rtl="0" eaLnBrk="1" latinLnBrk="0" hangingPunct="1">
      <a:defRPr sz="583" kern="1200">
        <a:solidFill>
          <a:schemeClr val="tx1"/>
        </a:solidFill>
        <a:latin typeface="+mn-lt"/>
        <a:ea typeface="+mn-ea"/>
        <a:cs typeface="+mn-cs"/>
      </a:defRPr>
    </a:lvl5pPr>
    <a:lvl6pPr marL="740664" algn="l" defTabSz="296266" rtl="0" eaLnBrk="1" latinLnBrk="0" hangingPunct="1">
      <a:defRPr sz="583" kern="1200">
        <a:solidFill>
          <a:schemeClr val="tx1"/>
        </a:solidFill>
        <a:latin typeface="+mn-lt"/>
        <a:ea typeface="+mn-ea"/>
        <a:cs typeface="+mn-cs"/>
      </a:defRPr>
    </a:lvl6pPr>
    <a:lvl7pPr marL="888797" algn="l" defTabSz="296266" rtl="0" eaLnBrk="1" latinLnBrk="0" hangingPunct="1">
      <a:defRPr sz="583" kern="1200">
        <a:solidFill>
          <a:schemeClr val="tx1"/>
        </a:solidFill>
        <a:latin typeface="+mn-lt"/>
        <a:ea typeface="+mn-ea"/>
        <a:cs typeface="+mn-cs"/>
      </a:defRPr>
    </a:lvl7pPr>
    <a:lvl8pPr marL="1036930" algn="l" defTabSz="296266" rtl="0" eaLnBrk="1" latinLnBrk="0" hangingPunct="1">
      <a:defRPr sz="583" kern="1200">
        <a:solidFill>
          <a:schemeClr val="tx1"/>
        </a:solidFill>
        <a:latin typeface="+mn-lt"/>
        <a:ea typeface="+mn-ea"/>
        <a:cs typeface="+mn-cs"/>
      </a:defRPr>
    </a:lvl8pPr>
    <a:lvl9pPr marL="1185062" algn="l" defTabSz="296266" rtl="0" eaLnBrk="1" latinLnBrk="0" hangingPunct="1">
      <a:defRPr sz="5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793" autoAdjust="0"/>
    <p:restoredTop sz="86486" autoAdjust="0"/>
  </p:normalViewPr>
  <p:slideViewPr>
    <p:cSldViewPr snapToGrid="0">
      <p:cViewPr varScale="1">
        <p:scale>
          <a:sx n="239" d="100"/>
          <a:sy n="239" d="100"/>
        </p:scale>
        <p:origin x="821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11BD8-0BB7-44FA-9D53-5FF171E9EFF2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" y="1163638"/>
            <a:ext cx="62865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A4F74-D59B-4B52-B9B8-8EB747184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altillo.com/downloads/chat/low-tech-communication-board-options/SINGLE%20PAGE%2096%20location_WP%2060%20basic%20SS%20communication%20board%20with%20blanks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aclanguagelab.com/materials/cornerstone_manual_board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ltillo.com/downloads/chat/low-tech-communication-board-options/SINGLE%20PAGE%20TELL%20ME%20Fall%202018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ysymbols.com/speak-for-yourself-updated-symbols-key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biidynavox.com/globalassets/downloads/products/software/snap/core-first-8x10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aclanguagelab.com/materials/84_UNIDAD_SpanEng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aclanguagelab.com/materials/84_UNIDAD_SpanEng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PRC Saltillo WordPower 60 Basic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https://saltillo.com/downloads/chat/low-tech-communication-board-options/SINGLE%20PAGE%2096%20location_WP%2060%20basic%20SS%20communication%20board%20with%20blanks.pdf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F74-D59B-4B52-B9B8-8EB7471841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78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PRC Saltillo </a:t>
            </a:r>
            <a:r>
              <a:rPr lang="en-US" dirty="0" err="1" smtClean="0"/>
              <a:t>CoreScanner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https://aaclanguagelab.com/materials/cornerstone_manual_board.pdf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F74-D59B-4B52-B9B8-8EB7471841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99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PRC Saltillo WordPower 60 Basic TELL ME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https://saltillo.com/downloads/chat/low-tech-communication-board-options/SINGLE%20PAGE%20TELL%20ME%20Fall%202018.pdf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F74-D59B-4B52-B9B8-8EB7471841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03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LAMP Words for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F74-D59B-4B52-B9B8-8EB7471841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25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Assistiveware</a:t>
            </a:r>
            <a:r>
              <a:rPr lang="en-US" baseline="0" dirty="0" smtClean="0"/>
              <a:t> </a:t>
            </a:r>
            <a:r>
              <a:rPr lang="en-US" dirty="0" smtClean="0"/>
              <a:t>Proloquo</a:t>
            </a:r>
            <a:r>
              <a:rPr lang="en-US" baseline="0" dirty="0" smtClean="0"/>
              <a:t>2Go Crescendo</a:t>
            </a:r>
          </a:p>
          <a:p>
            <a:r>
              <a:rPr lang="en-US" baseline="0" dirty="0" smtClean="0"/>
              <a:t>https://coreword.assistiveware.com/uploads/db6476/original/2X/f/f824d99e68e3e58f9ab80d826e1abb2d737ba243.pdf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F74-D59B-4B52-B9B8-8EB7471841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03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Assistiveware</a:t>
            </a:r>
            <a:r>
              <a:rPr lang="en-US" baseline="0" dirty="0" smtClean="0"/>
              <a:t> </a:t>
            </a:r>
            <a:r>
              <a:rPr lang="en-US" dirty="0" smtClean="0"/>
              <a:t>Proloquo</a:t>
            </a:r>
            <a:r>
              <a:rPr lang="en-US" baseline="0" dirty="0" smtClean="0"/>
              <a:t>2Go Alphabet Page</a:t>
            </a:r>
          </a:p>
          <a:p>
            <a:r>
              <a:rPr lang="en-US" dirty="0" smtClean="0"/>
              <a:t>https://coreword.assistiveware.com/uploads/db6476/original/2X/e/e46298523e608d9d0c96e247af1a6305a61eb888.pdf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F74-D59B-4B52-B9B8-8EB7471841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88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 for Yourself</a:t>
            </a:r>
            <a:r>
              <a:rPr lang="en-US" baseline="0" dirty="0" smtClean="0"/>
              <a:t> (Smarty Symbols)</a:t>
            </a:r>
          </a:p>
          <a:p>
            <a:r>
              <a:rPr lang="en-US" dirty="0" smtClean="0">
                <a:hlinkClick r:id="rId3"/>
              </a:rPr>
              <a:t>https://smartysymbols.com/speak-for-yourself-updated-symbols-key/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F74-D59B-4B52-B9B8-8EB7471841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6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Tobii</a:t>
            </a:r>
            <a:r>
              <a:rPr lang="en-US" baseline="0" dirty="0" smtClean="0"/>
              <a:t> Dynavox </a:t>
            </a:r>
            <a:r>
              <a:rPr lang="en-US" dirty="0" smtClean="0"/>
              <a:t>Core First</a:t>
            </a:r>
          </a:p>
          <a:p>
            <a:r>
              <a:rPr lang="en-US" dirty="0" smtClean="0">
                <a:hlinkClick r:id="rId3"/>
              </a:rPr>
              <a:t>https://www.tobiidynavox.com/globalassets/downloads/products/software/snap/core-first-8x10.pdf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F74-D59B-4B52-B9B8-8EB7471841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94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PRC Saltillo </a:t>
            </a:r>
            <a:r>
              <a:rPr lang="en-US" dirty="0" smtClean="0"/>
              <a:t>Unidad</a:t>
            </a:r>
            <a:r>
              <a:rPr lang="en-US" baseline="0" dirty="0" smtClean="0"/>
              <a:t> Spanish</a:t>
            </a:r>
          </a:p>
          <a:p>
            <a:r>
              <a:rPr lang="en-US" dirty="0" smtClean="0">
                <a:hlinkClick r:id="rId3"/>
              </a:rPr>
              <a:t>https://aaclanguagelab.com/materials/84_UNIDAD_SpanEng.pdf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F74-D59B-4B52-B9B8-8EB7471841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07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PRC Saltillo </a:t>
            </a:r>
            <a:r>
              <a:rPr lang="en-US" dirty="0" smtClean="0"/>
              <a:t>Unidad</a:t>
            </a:r>
            <a:r>
              <a:rPr lang="en-US" baseline="0" dirty="0" smtClean="0"/>
              <a:t> English</a:t>
            </a:r>
          </a:p>
          <a:p>
            <a:r>
              <a:rPr lang="en-US" dirty="0" smtClean="0">
                <a:hlinkClick r:id="rId3"/>
              </a:rPr>
              <a:t>https://aaclanguagelab.com/materials/84_UNIDAD_SpanEng.pdf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F74-D59B-4B52-B9B8-8EB7471841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1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36709"/>
            <a:ext cx="3086100" cy="716280"/>
          </a:xfrm>
        </p:spPr>
        <p:txBody>
          <a:bodyPr anchor="b"/>
          <a:lstStyle>
            <a:lvl1pPr algn="ctr"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1080611"/>
            <a:ext cx="3086100" cy="496729"/>
          </a:xfrm>
        </p:spPr>
        <p:txBody>
          <a:bodyPr/>
          <a:lstStyle>
            <a:lvl1pPr marL="0" indent="0" algn="ctr">
              <a:buNone/>
              <a:defRPr sz="720"/>
            </a:lvl1pPr>
            <a:lvl2pPr marL="137160" indent="0" algn="ctr">
              <a:buNone/>
              <a:defRPr sz="600"/>
            </a:lvl2pPr>
            <a:lvl3pPr marL="274320" indent="0" algn="ctr">
              <a:buNone/>
              <a:defRPr sz="540"/>
            </a:lvl3pPr>
            <a:lvl4pPr marL="411480" indent="0" algn="ctr">
              <a:buNone/>
              <a:defRPr sz="480"/>
            </a:lvl4pPr>
            <a:lvl5pPr marL="548640" indent="0" algn="ctr">
              <a:buNone/>
              <a:defRPr sz="480"/>
            </a:lvl5pPr>
            <a:lvl6pPr marL="685800" indent="0" algn="ctr">
              <a:buNone/>
              <a:defRPr sz="480"/>
            </a:lvl6pPr>
            <a:lvl7pPr marL="822960" indent="0" algn="ctr">
              <a:buNone/>
              <a:defRPr sz="480"/>
            </a:lvl7pPr>
            <a:lvl8pPr marL="960120" indent="0" algn="ctr">
              <a:buNone/>
              <a:defRPr sz="480"/>
            </a:lvl8pPr>
            <a:lvl9pPr marL="1097280" indent="0" algn="ctr">
              <a:buNone/>
              <a:defRPr sz="4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976-F8D7-4755-AEB5-1209932352C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5D-3DE9-461A-9753-FC1767D4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976-F8D7-4755-AEB5-1209932352C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5D-3DE9-461A-9753-FC1767D4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0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44654" y="109538"/>
            <a:ext cx="887254" cy="17435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893" y="109538"/>
            <a:ext cx="2610326" cy="17435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976-F8D7-4755-AEB5-1209932352C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5D-3DE9-461A-9753-FC1767D4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976-F8D7-4755-AEB5-1209932352C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5D-3DE9-461A-9753-FC1767D4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2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49" y="512922"/>
            <a:ext cx="3549015" cy="855821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749" y="1376839"/>
            <a:ext cx="3549015" cy="450056"/>
          </a:xfrm>
        </p:spPr>
        <p:txBody>
          <a:bodyPr/>
          <a:lstStyle>
            <a:lvl1pPr marL="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1pPr>
            <a:lvl2pPr marL="13716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274320" indent="0">
              <a:buNone/>
              <a:defRPr sz="540">
                <a:solidFill>
                  <a:schemeClr val="tx1">
                    <a:tint val="75000"/>
                  </a:schemeClr>
                </a:solidFill>
              </a:defRPr>
            </a:lvl3pPr>
            <a:lvl4pPr marL="411480" indent="0">
              <a:buNone/>
              <a:defRPr sz="480">
                <a:solidFill>
                  <a:schemeClr val="tx1">
                    <a:tint val="75000"/>
                  </a:schemeClr>
                </a:solidFill>
              </a:defRPr>
            </a:lvl4pPr>
            <a:lvl5pPr marL="548640" indent="0">
              <a:buNone/>
              <a:defRPr sz="480">
                <a:solidFill>
                  <a:schemeClr val="tx1">
                    <a:tint val="75000"/>
                  </a:schemeClr>
                </a:solidFill>
              </a:defRPr>
            </a:lvl5pPr>
            <a:lvl6pPr marL="685800" indent="0">
              <a:buNone/>
              <a:defRPr sz="480">
                <a:solidFill>
                  <a:schemeClr val="tx1">
                    <a:tint val="75000"/>
                  </a:schemeClr>
                </a:solidFill>
              </a:defRPr>
            </a:lvl6pPr>
            <a:lvl7pPr marL="822960" indent="0">
              <a:buNone/>
              <a:defRPr sz="480">
                <a:solidFill>
                  <a:schemeClr val="tx1">
                    <a:tint val="75000"/>
                  </a:schemeClr>
                </a:solidFill>
              </a:defRPr>
            </a:lvl7pPr>
            <a:lvl8pPr marL="960120" indent="0">
              <a:buNone/>
              <a:defRPr sz="480">
                <a:solidFill>
                  <a:schemeClr val="tx1">
                    <a:tint val="75000"/>
                  </a:schemeClr>
                </a:solidFill>
              </a:defRPr>
            </a:lvl8pPr>
            <a:lvl9pPr marL="1097280" indent="0">
              <a:buNone/>
              <a:defRPr sz="4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976-F8D7-4755-AEB5-1209932352C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5D-3DE9-461A-9753-FC1767D4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5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893" y="547688"/>
            <a:ext cx="1748790" cy="13054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18" y="547688"/>
            <a:ext cx="1748790" cy="13054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976-F8D7-4755-AEB5-1209932352C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5D-3DE9-461A-9753-FC1767D4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8" y="109538"/>
            <a:ext cx="3549015" cy="3976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29" y="504349"/>
            <a:ext cx="1740753" cy="247174"/>
          </a:xfrm>
        </p:spPr>
        <p:txBody>
          <a:bodyPr anchor="b"/>
          <a:lstStyle>
            <a:lvl1pPr marL="0" indent="0">
              <a:buNone/>
              <a:defRPr sz="720" b="1"/>
            </a:lvl1pPr>
            <a:lvl2pPr marL="137160" indent="0">
              <a:buNone/>
              <a:defRPr sz="600" b="1"/>
            </a:lvl2pPr>
            <a:lvl3pPr marL="274320" indent="0">
              <a:buNone/>
              <a:defRPr sz="540" b="1"/>
            </a:lvl3pPr>
            <a:lvl4pPr marL="411480" indent="0">
              <a:buNone/>
              <a:defRPr sz="480" b="1"/>
            </a:lvl4pPr>
            <a:lvl5pPr marL="548640" indent="0">
              <a:buNone/>
              <a:defRPr sz="480" b="1"/>
            </a:lvl5pPr>
            <a:lvl6pPr marL="685800" indent="0">
              <a:buNone/>
              <a:defRPr sz="480" b="1"/>
            </a:lvl6pPr>
            <a:lvl7pPr marL="822960" indent="0">
              <a:buNone/>
              <a:defRPr sz="480" b="1"/>
            </a:lvl7pPr>
            <a:lvl8pPr marL="960120" indent="0">
              <a:buNone/>
              <a:defRPr sz="480" b="1"/>
            </a:lvl8pPr>
            <a:lvl9pPr marL="1097280" indent="0">
              <a:buNone/>
              <a:defRPr sz="4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429" y="751523"/>
            <a:ext cx="1740753" cy="11053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83117" y="504349"/>
            <a:ext cx="1749326" cy="247174"/>
          </a:xfrm>
        </p:spPr>
        <p:txBody>
          <a:bodyPr anchor="b"/>
          <a:lstStyle>
            <a:lvl1pPr marL="0" indent="0">
              <a:buNone/>
              <a:defRPr sz="720" b="1"/>
            </a:lvl1pPr>
            <a:lvl2pPr marL="137160" indent="0">
              <a:buNone/>
              <a:defRPr sz="600" b="1"/>
            </a:lvl2pPr>
            <a:lvl3pPr marL="274320" indent="0">
              <a:buNone/>
              <a:defRPr sz="540" b="1"/>
            </a:lvl3pPr>
            <a:lvl4pPr marL="411480" indent="0">
              <a:buNone/>
              <a:defRPr sz="480" b="1"/>
            </a:lvl4pPr>
            <a:lvl5pPr marL="548640" indent="0">
              <a:buNone/>
              <a:defRPr sz="480" b="1"/>
            </a:lvl5pPr>
            <a:lvl6pPr marL="685800" indent="0">
              <a:buNone/>
              <a:defRPr sz="480" b="1"/>
            </a:lvl6pPr>
            <a:lvl7pPr marL="822960" indent="0">
              <a:buNone/>
              <a:defRPr sz="480" b="1"/>
            </a:lvl7pPr>
            <a:lvl8pPr marL="960120" indent="0">
              <a:buNone/>
              <a:defRPr sz="480" b="1"/>
            </a:lvl8pPr>
            <a:lvl9pPr marL="1097280" indent="0">
              <a:buNone/>
              <a:defRPr sz="4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83117" y="751523"/>
            <a:ext cx="1749326" cy="11053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976-F8D7-4755-AEB5-1209932352C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5D-3DE9-461A-9753-FC1767D4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976-F8D7-4755-AEB5-1209932352C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5D-3DE9-461A-9753-FC1767D4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2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976-F8D7-4755-AEB5-1209932352C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5D-3DE9-461A-9753-FC1767D4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7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9" y="137160"/>
            <a:ext cx="1327130" cy="480060"/>
          </a:xfrm>
        </p:spPr>
        <p:txBody>
          <a:bodyPr anchor="b"/>
          <a:lstStyle>
            <a:lvl1pPr>
              <a:defRPr sz="9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326" y="296227"/>
            <a:ext cx="2083118" cy="1462088"/>
          </a:xfrm>
        </p:spPr>
        <p:txBody>
          <a:bodyPr/>
          <a:lstStyle>
            <a:lvl1pPr>
              <a:defRPr sz="960"/>
            </a:lvl1pPr>
            <a:lvl2pPr>
              <a:defRPr sz="840"/>
            </a:lvl2pPr>
            <a:lvl3pPr>
              <a:defRPr sz="72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29" y="617220"/>
            <a:ext cx="1327130" cy="1143476"/>
          </a:xfrm>
        </p:spPr>
        <p:txBody>
          <a:bodyPr/>
          <a:lstStyle>
            <a:lvl1pPr marL="0" indent="0">
              <a:buNone/>
              <a:defRPr sz="480"/>
            </a:lvl1pPr>
            <a:lvl2pPr marL="137160" indent="0">
              <a:buNone/>
              <a:defRPr sz="420"/>
            </a:lvl2pPr>
            <a:lvl3pPr marL="274320" indent="0">
              <a:buNone/>
              <a:defRPr sz="360"/>
            </a:lvl3pPr>
            <a:lvl4pPr marL="411480" indent="0">
              <a:buNone/>
              <a:defRPr sz="300"/>
            </a:lvl4pPr>
            <a:lvl5pPr marL="548640" indent="0">
              <a:buNone/>
              <a:defRPr sz="300"/>
            </a:lvl5pPr>
            <a:lvl6pPr marL="685800" indent="0">
              <a:buNone/>
              <a:defRPr sz="300"/>
            </a:lvl6pPr>
            <a:lvl7pPr marL="822960" indent="0">
              <a:buNone/>
              <a:defRPr sz="300"/>
            </a:lvl7pPr>
            <a:lvl8pPr marL="960120" indent="0">
              <a:buNone/>
              <a:defRPr sz="300"/>
            </a:lvl8pPr>
            <a:lvl9pPr marL="1097280" indent="0">
              <a:buNone/>
              <a:defRPr sz="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976-F8D7-4755-AEB5-1209932352C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5D-3DE9-461A-9753-FC1767D4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9" y="137160"/>
            <a:ext cx="1327130" cy="480060"/>
          </a:xfrm>
        </p:spPr>
        <p:txBody>
          <a:bodyPr anchor="b"/>
          <a:lstStyle>
            <a:lvl1pPr>
              <a:defRPr sz="9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49326" y="296227"/>
            <a:ext cx="2083118" cy="1462088"/>
          </a:xfrm>
        </p:spPr>
        <p:txBody>
          <a:bodyPr anchor="t"/>
          <a:lstStyle>
            <a:lvl1pPr marL="0" indent="0">
              <a:buNone/>
              <a:defRPr sz="960"/>
            </a:lvl1pPr>
            <a:lvl2pPr marL="137160" indent="0">
              <a:buNone/>
              <a:defRPr sz="840"/>
            </a:lvl2pPr>
            <a:lvl3pPr marL="274320" indent="0">
              <a:buNone/>
              <a:defRPr sz="720"/>
            </a:lvl3pPr>
            <a:lvl4pPr marL="411480" indent="0">
              <a:buNone/>
              <a:defRPr sz="600"/>
            </a:lvl4pPr>
            <a:lvl5pPr marL="548640" indent="0">
              <a:buNone/>
              <a:defRPr sz="600"/>
            </a:lvl5pPr>
            <a:lvl6pPr marL="685800" indent="0">
              <a:buNone/>
              <a:defRPr sz="600"/>
            </a:lvl6pPr>
            <a:lvl7pPr marL="822960" indent="0">
              <a:buNone/>
              <a:defRPr sz="600"/>
            </a:lvl7pPr>
            <a:lvl8pPr marL="960120" indent="0">
              <a:buNone/>
              <a:defRPr sz="600"/>
            </a:lvl8pPr>
            <a:lvl9pPr marL="1097280" indent="0">
              <a:buNone/>
              <a:defRPr sz="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29" y="617220"/>
            <a:ext cx="1327130" cy="1143476"/>
          </a:xfrm>
        </p:spPr>
        <p:txBody>
          <a:bodyPr/>
          <a:lstStyle>
            <a:lvl1pPr marL="0" indent="0">
              <a:buNone/>
              <a:defRPr sz="480"/>
            </a:lvl1pPr>
            <a:lvl2pPr marL="137160" indent="0">
              <a:buNone/>
              <a:defRPr sz="420"/>
            </a:lvl2pPr>
            <a:lvl3pPr marL="274320" indent="0">
              <a:buNone/>
              <a:defRPr sz="360"/>
            </a:lvl3pPr>
            <a:lvl4pPr marL="411480" indent="0">
              <a:buNone/>
              <a:defRPr sz="300"/>
            </a:lvl4pPr>
            <a:lvl5pPr marL="548640" indent="0">
              <a:buNone/>
              <a:defRPr sz="300"/>
            </a:lvl5pPr>
            <a:lvl6pPr marL="685800" indent="0">
              <a:buNone/>
              <a:defRPr sz="300"/>
            </a:lvl6pPr>
            <a:lvl7pPr marL="822960" indent="0">
              <a:buNone/>
              <a:defRPr sz="300"/>
            </a:lvl7pPr>
            <a:lvl8pPr marL="960120" indent="0">
              <a:buNone/>
              <a:defRPr sz="300"/>
            </a:lvl8pPr>
            <a:lvl9pPr marL="1097280" indent="0">
              <a:buNone/>
              <a:defRPr sz="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976-F8D7-4755-AEB5-1209932352C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5D-3DE9-461A-9753-FC1767D4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7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893" y="109538"/>
            <a:ext cx="3549015" cy="397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893" y="547688"/>
            <a:ext cx="3549015" cy="1305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2893" y="1906905"/>
            <a:ext cx="925830" cy="109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06976-F8D7-4755-AEB5-1209932352C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3028" y="1906905"/>
            <a:ext cx="1388745" cy="109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06078" y="1906905"/>
            <a:ext cx="925830" cy="109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815D-3DE9-461A-9753-FC1767D4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0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74320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27432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9"/>
          <a:stretch/>
        </p:blipFill>
        <p:spPr>
          <a:xfrm>
            <a:off x="1975040" y="618382"/>
            <a:ext cx="1994266" cy="11573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 smtClean="0"/>
              <a:t>Mini Communication Boards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50" y="477705"/>
            <a:ext cx="1883152" cy="813965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These can be printed out and used for AAC modeling. </a:t>
            </a:r>
          </a:p>
          <a:p>
            <a:pPr marL="0" indent="0">
              <a:buNone/>
            </a:pPr>
            <a:r>
              <a:rPr lang="en-US" dirty="0" smtClean="0"/>
              <a:t>The ‘Notes’ section of each slide lists the name of the AAC app that the board is based on &amp; links to the original file.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612" y="75290"/>
            <a:ext cx="402415" cy="402415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57550" y="1362008"/>
            <a:ext cx="1883152" cy="5243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68580" indent="-68580" algn="l" defTabSz="27432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" indent="-68580" algn="l" defTabSz="274320" rtl="0" eaLnBrk="1" latinLnBrk="0" hangingPunct="1">
              <a:lnSpc>
                <a:spcPct val="9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 sz="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68580" algn="l" defTabSz="274320" rtl="0" eaLnBrk="1" latinLnBrk="0" hangingPunct="1">
              <a:lnSpc>
                <a:spcPct val="9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" indent="-68580" algn="l" defTabSz="274320" rtl="0" eaLnBrk="1" latinLnBrk="0" hangingPunct="1">
              <a:lnSpc>
                <a:spcPct val="9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 sz="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" indent="-68580" algn="l" defTabSz="274320" rtl="0" eaLnBrk="1" latinLnBrk="0" hangingPunct="1">
              <a:lnSpc>
                <a:spcPct val="9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 sz="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" indent="-68580" algn="l" defTabSz="274320" rtl="0" eaLnBrk="1" latinLnBrk="0" hangingPunct="1">
              <a:lnSpc>
                <a:spcPct val="9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 sz="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" indent="-68580" algn="l" defTabSz="274320" rtl="0" eaLnBrk="1" latinLnBrk="0" hangingPunct="1">
              <a:lnSpc>
                <a:spcPct val="9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 sz="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" indent="-68580" algn="l" defTabSz="274320" rtl="0" eaLnBrk="1" latinLnBrk="0" hangingPunct="1">
              <a:lnSpc>
                <a:spcPct val="9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 sz="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" indent="-68580" algn="l" defTabSz="274320" rtl="0" eaLnBrk="1" latinLnBrk="0" hangingPunct="1">
              <a:lnSpc>
                <a:spcPct val="9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 sz="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This PowerPoint file is editable so that you can re-size the images to meet your specific needs.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3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24" y="217409"/>
            <a:ext cx="3758991" cy="16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5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8" y="89521"/>
            <a:ext cx="3927889" cy="191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9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99" y="66936"/>
            <a:ext cx="3061557" cy="19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1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35" y="44369"/>
            <a:ext cx="2937597" cy="19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0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01" y="90747"/>
            <a:ext cx="3793154" cy="190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4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04" y="0"/>
            <a:ext cx="3025321" cy="20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1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82" y="-5526"/>
            <a:ext cx="2901905" cy="20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69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h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4" y="17639"/>
            <a:ext cx="3052818" cy="20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41" y="5142"/>
            <a:ext cx="3088497" cy="205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1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43" y="203877"/>
            <a:ext cx="3769012" cy="169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143</Words>
  <Application>Microsoft Office PowerPoint</Application>
  <PresentationFormat>Custom</PresentationFormat>
  <Paragraphs>33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Mini Communication Boards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Carole Zangari</dc:creator>
  <cp:lastModifiedBy>Carole Zangari</cp:lastModifiedBy>
  <cp:revision>16</cp:revision>
  <cp:lastPrinted>2019-11-03T20:11:34Z</cp:lastPrinted>
  <dcterms:created xsi:type="dcterms:W3CDTF">2019-10-29T17:52:04Z</dcterms:created>
  <dcterms:modified xsi:type="dcterms:W3CDTF">2019-11-03T20:51:41Z</dcterms:modified>
</cp:coreProperties>
</file>