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4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023" y="9090911"/>
            <a:ext cx="833717" cy="8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856B-5803-4362-BA92-B92D77855F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8F21-4133-4CB3-B5EC-12CD1F4D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eg"/><Relationship Id="rId3" Type="http://schemas.openxmlformats.org/officeDocument/2006/relationships/image" Target="../media/image11.gif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543475"/>
            <a:ext cx="6606540" cy="1648396"/>
          </a:xfrm>
        </p:spPr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/>
              <a:t>is your favorite place to go?</a:t>
            </a:r>
            <a:endParaRPr lang="en-US" dirty="0"/>
          </a:p>
        </p:txBody>
      </p:sp>
      <p:pic>
        <p:nvPicPr>
          <p:cNvPr id="5" name="Picture 4" descr="File:Candolim &lt;strong&gt;Beach&lt;/strong&gt; Goa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2243955"/>
            <a:ext cx="2371038" cy="1768183"/>
          </a:xfrm>
          <a:prstGeom prst="rect">
            <a:avLst/>
          </a:prstGeom>
        </p:spPr>
      </p:pic>
      <p:pic>
        <p:nvPicPr>
          <p:cNvPr id="6" name="Picture 5" descr="Kilimanjaro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3" y="4324626"/>
            <a:ext cx="2371039" cy="1618975"/>
          </a:xfrm>
          <a:prstGeom prst="rect">
            <a:avLst/>
          </a:prstGeom>
        </p:spPr>
      </p:pic>
      <p:pic>
        <p:nvPicPr>
          <p:cNvPr id="7" name="Picture 6" descr="&lt;strong&gt;DISNEY&lt;/strong&gt;: UM MUNDO DE EXPERIÊNCIA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6212544"/>
            <a:ext cx="2371039" cy="1578223"/>
          </a:xfrm>
          <a:prstGeom prst="rect">
            <a:avLst/>
          </a:prstGeom>
        </p:spPr>
      </p:pic>
      <p:pic>
        <p:nvPicPr>
          <p:cNvPr id="8" name="Picture 7" descr="File:&lt;strong&gt;Mall&lt;/strong&gt; at Short Hills interior.jpg - Wikipedi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/>
          <a:stretch/>
        </p:blipFill>
        <p:spPr>
          <a:xfrm>
            <a:off x="4545106" y="4311179"/>
            <a:ext cx="2456105" cy="1618975"/>
          </a:xfrm>
          <a:prstGeom prst="rect">
            <a:avLst/>
          </a:prstGeom>
        </p:spPr>
      </p:pic>
      <p:pic>
        <p:nvPicPr>
          <p:cNvPr id="9" name="Picture 8" descr="photostoryproject - 17.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2262313"/>
            <a:ext cx="2505411" cy="1776719"/>
          </a:xfrm>
          <a:prstGeom prst="rect">
            <a:avLst/>
          </a:prstGeom>
        </p:spPr>
      </p:pic>
      <p:pic>
        <p:nvPicPr>
          <p:cNvPr id="10" name="Picture 9" descr="File:2009-04-21 Hampton Forest Apartment Homes &lt;strong&gt;playground&lt;/strong&gt;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6269536"/>
            <a:ext cx="2456105" cy="1494337"/>
          </a:xfrm>
          <a:prstGeom prst="rect">
            <a:avLst/>
          </a:prstGeom>
        </p:spPr>
      </p:pic>
      <p:pic>
        <p:nvPicPr>
          <p:cNvPr id="11" name="Picture 10" descr="File:Political World &lt;strong&gt;Map&lt;/strong&gt;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63419"/>
            <a:ext cx="2456105" cy="1468370"/>
          </a:xfrm>
          <a:prstGeom prst="rect">
            <a:avLst/>
          </a:prstGeom>
        </p:spPr>
      </p:pic>
      <p:pic>
        <p:nvPicPr>
          <p:cNvPr id="12" name="Picture 11" descr="Mad About School Libraries | the Go Librarian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4"/>
          <a:stretch/>
        </p:blipFill>
        <p:spPr>
          <a:xfrm>
            <a:off x="992123" y="8037845"/>
            <a:ext cx="2421885" cy="14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Experience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Activity: AAC learner moves around the room/building to ask a specific survey question to peers and staff. The communication partner responds and converses, providing additional communication opportunities for the student/client. If desired, they can be directed to record their choices on the visual support for the survey.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Determine the target skill or goal area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Identify the vocabulary or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Create a script, if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76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543475"/>
            <a:ext cx="6606540" cy="1648396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pic>
        <p:nvPicPr>
          <p:cNvPr id="5" name="Picture 4" descr="File:Candolim &lt;strong&gt;Beach&lt;/strong&gt; Goa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2243955"/>
            <a:ext cx="2371038" cy="1768183"/>
          </a:xfrm>
          <a:prstGeom prst="rect">
            <a:avLst/>
          </a:prstGeom>
        </p:spPr>
      </p:pic>
      <p:pic>
        <p:nvPicPr>
          <p:cNvPr id="6" name="Picture 5" descr="Kilimanjaro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3" y="4324626"/>
            <a:ext cx="2371039" cy="1618975"/>
          </a:xfrm>
          <a:prstGeom prst="rect">
            <a:avLst/>
          </a:prstGeom>
        </p:spPr>
      </p:pic>
      <p:pic>
        <p:nvPicPr>
          <p:cNvPr id="7" name="Picture 6" descr="&lt;strong&gt;DISNEY&lt;/strong&gt;: UM MUNDO DE EXPERIÊNCIA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6212544"/>
            <a:ext cx="2371039" cy="1578223"/>
          </a:xfrm>
          <a:prstGeom prst="rect">
            <a:avLst/>
          </a:prstGeom>
        </p:spPr>
      </p:pic>
      <p:pic>
        <p:nvPicPr>
          <p:cNvPr id="8" name="Picture 7" descr="File:&lt;strong&gt;Mall&lt;/strong&gt; at Short Hills interior.jpg - Wikipedi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/>
          <a:stretch/>
        </p:blipFill>
        <p:spPr>
          <a:xfrm>
            <a:off x="4545106" y="4311179"/>
            <a:ext cx="2456105" cy="1618975"/>
          </a:xfrm>
          <a:prstGeom prst="rect">
            <a:avLst/>
          </a:prstGeom>
        </p:spPr>
      </p:pic>
      <p:pic>
        <p:nvPicPr>
          <p:cNvPr id="9" name="Picture 8" descr="photostoryproject - 17.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2262313"/>
            <a:ext cx="2505411" cy="1776719"/>
          </a:xfrm>
          <a:prstGeom prst="rect">
            <a:avLst/>
          </a:prstGeom>
        </p:spPr>
      </p:pic>
      <p:pic>
        <p:nvPicPr>
          <p:cNvPr id="10" name="Picture 9" descr="File:2009-04-21 Hampton Forest Apartment Homes &lt;strong&gt;playground&lt;/strong&gt;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6269536"/>
            <a:ext cx="2456105" cy="1494337"/>
          </a:xfrm>
          <a:prstGeom prst="rect">
            <a:avLst/>
          </a:prstGeom>
        </p:spPr>
      </p:pic>
      <p:pic>
        <p:nvPicPr>
          <p:cNvPr id="11" name="Picture 10" descr="File:Political World &lt;strong&gt;Map&lt;/strong&gt;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63419"/>
            <a:ext cx="2456105" cy="1468370"/>
          </a:xfrm>
          <a:prstGeom prst="rect">
            <a:avLst/>
          </a:prstGeom>
        </p:spPr>
      </p:pic>
      <p:pic>
        <p:nvPicPr>
          <p:cNvPr id="12" name="Picture 11" descr="Mad About School Libraries | the Go Librarian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4"/>
          <a:stretch/>
        </p:blipFill>
        <p:spPr>
          <a:xfrm>
            <a:off x="992123" y="8037845"/>
            <a:ext cx="2421885" cy="14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-14068165-&lt;strong&gt;artSupplies&lt;/strong&gt;.jpg — How To Grow Your Gee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65" y="1627094"/>
            <a:ext cx="2754586" cy="1776708"/>
          </a:xfrm>
          <a:prstGeom prst="rect">
            <a:avLst/>
          </a:prstGeom>
        </p:spPr>
      </p:pic>
      <p:pic>
        <p:nvPicPr>
          <p:cNvPr id="10" name="Picture 9" descr="94.5 Country Bridal Fair -- January 26th and 27th | Topek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8372">
            <a:off x="5135391" y="3644254"/>
            <a:ext cx="2206703" cy="1750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46" y="220747"/>
            <a:ext cx="6920192" cy="1567714"/>
          </a:xfrm>
        </p:spPr>
        <p:txBody>
          <a:bodyPr/>
          <a:lstStyle/>
          <a:p>
            <a:r>
              <a:rPr lang="en-US" dirty="0" smtClean="0"/>
              <a:t>What do you want for </a:t>
            </a:r>
            <a:r>
              <a:rPr lang="en-US" dirty="0" smtClean="0"/>
              <a:t>your birthday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Apple publica su guía de regalos navideños para este 20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0"/>
          <a:stretch/>
        </p:blipFill>
        <p:spPr>
          <a:xfrm>
            <a:off x="282388" y="3449129"/>
            <a:ext cx="1520889" cy="2427236"/>
          </a:xfrm>
          <a:prstGeom prst="rect">
            <a:avLst/>
          </a:prstGeom>
        </p:spPr>
      </p:pic>
      <p:pic>
        <p:nvPicPr>
          <p:cNvPr id="7" name="Picture 6" descr="Halloween &lt;strong&gt;Candy&lt;/strong&gt; Picture | Free Photograph | Photos Public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3185"/>
            <a:ext cx="2470223" cy="1646815"/>
          </a:xfrm>
          <a:prstGeom prst="rect">
            <a:avLst/>
          </a:prstGeom>
        </p:spPr>
      </p:pic>
      <p:pic>
        <p:nvPicPr>
          <p:cNvPr id="8" name="Picture 7" descr="File:2008 Taipei In Style Outdoor Fashion Show &lt;strong&gt;Clothes&lt;/strong&gt;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443" y="5844315"/>
            <a:ext cx="2246333" cy="1684750"/>
          </a:xfrm>
          <a:prstGeom prst="rect">
            <a:avLst/>
          </a:prstGeom>
        </p:spPr>
      </p:pic>
      <p:pic>
        <p:nvPicPr>
          <p:cNvPr id="9" name="Picture 8" descr="LEGO Minifigure Styled Plush Toy | Gadgetsi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7863898"/>
            <a:ext cx="2470223" cy="1646815"/>
          </a:xfrm>
          <a:prstGeom prst="rect">
            <a:avLst/>
          </a:prstGeom>
        </p:spPr>
      </p:pic>
      <p:pic>
        <p:nvPicPr>
          <p:cNvPr id="11" name="Picture 10" descr="for easy portability and stor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3" y="5844315"/>
            <a:ext cx="1821012" cy="1821012"/>
          </a:xfrm>
          <a:prstGeom prst="rect">
            <a:avLst/>
          </a:prstGeom>
        </p:spPr>
      </p:pic>
      <p:pic>
        <p:nvPicPr>
          <p:cNvPr id="12" name="Picture 11" descr="The Teacher Reads | Assailed Teacher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42" y="7732823"/>
            <a:ext cx="1173596" cy="1777890"/>
          </a:xfrm>
          <a:prstGeom prst="rect">
            <a:avLst/>
          </a:prstGeom>
        </p:spPr>
      </p:pic>
      <p:pic>
        <p:nvPicPr>
          <p:cNvPr id="13" name="Picture 12" descr="KinardPE - hom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09" y="7863898"/>
            <a:ext cx="3048000" cy="1165860"/>
          </a:xfrm>
          <a:prstGeom prst="rect">
            <a:avLst/>
          </a:prstGeom>
        </p:spPr>
      </p:pic>
      <p:pic>
        <p:nvPicPr>
          <p:cNvPr id="16" name="Picture 15" descr="Kako NE izgledati dobro? — Prozor u svijet — Libel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1472" y="6051909"/>
            <a:ext cx="50212" cy="50212"/>
          </a:xfrm>
          <a:prstGeom prst="rect">
            <a:avLst/>
          </a:prstGeom>
        </p:spPr>
      </p:pic>
      <p:pic>
        <p:nvPicPr>
          <p:cNvPr id="17" name="Picture 16" descr="File:Cosmetics.JPG - Wikipedi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3802858"/>
            <a:ext cx="2422291" cy="1759946"/>
          </a:xfrm>
          <a:prstGeom prst="rect">
            <a:avLst/>
          </a:prstGeom>
        </p:spPr>
      </p:pic>
      <p:pic>
        <p:nvPicPr>
          <p:cNvPr id="18" name="Picture 17" descr="Board &lt;strong&gt;Games&lt;/strong&gt; Free Stock Photo - Public Domain Picture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6" y="2180883"/>
            <a:ext cx="2064166" cy="1367510"/>
          </a:xfrm>
          <a:prstGeom prst="rect">
            <a:avLst/>
          </a:prstGeom>
        </p:spPr>
      </p:pic>
      <p:pic>
        <p:nvPicPr>
          <p:cNvPr id="19" name="Picture 18" descr="Herbsthoroskop für das Sternzeichen Jungfrau 20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10" y="2058175"/>
            <a:ext cx="1760696" cy="14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3424</TotalTime>
  <Words>94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Where is your favorite place to go?</vt:lpstr>
      <vt:lpstr>Language Experience Surveys</vt:lpstr>
      <vt:lpstr>What?</vt:lpstr>
      <vt:lpstr>What do you want for your birthday?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Zangari</dc:creator>
  <cp:lastModifiedBy>Carole Zangari</cp:lastModifiedBy>
  <cp:revision>15</cp:revision>
  <dcterms:created xsi:type="dcterms:W3CDTF">2017-11-25T12:58:06Z</dcterms:created>
  <dcterms:modified xsi:type="dcterms:W3CDTF">2018-01-10T13:33:20Z</dcterms:modified>
</cp:coreProperties>
</file>