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5765800" cy="7918450"/>
  <p:notesSz cx="5765800" cy="791845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5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2454719"/>
            <a:ext cx="4900930" cy="1662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4434332"/>
            <a:ext cx="4036060" cy="1979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1821243"/>
            <a:ext cx="2508123" cy="52261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1821243"/>
            <a:ext cx="2508123" cy="52261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762625" cy="7915275"/>
          </a:xfrm>
          <a:custGeom>
            <a:avLst/>
            <a:gdLst/>
            <a:ahLst/>
            <a:cxnLst/>
            <a:rect l="l" t="t" r="r" b="b"/>
            <a:pathLst>
              <a:path w="5762625" h="7915275">
                <a:moveTo>
                  <a:pt x="5762624" y="7915274"/>
                </a:moveTo>
                <a:lnTo>
                  <a:pt x="0" y="7915274"/>
                </a:lnTo>
                <a:lnTo>
                  <a:pt x="0" y="0"/>
                </a:lnTo>
                <a:lnTo>
                  <a:pt x="5762624" y="0"/>
                </a:lnTo>
                <a:lnTo>
                  <a:pt x="5762624" y="7915274"/>
                </a:lnTo>
                <a:close/>
              </a:path>
            </a:pathLst>
          </a:custGeom>
          <a:solidFill>
            <a:srgbClr val="BEE4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632" y="2050380"/>
            <a:ext cx="4146546" cy="4765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96708" y="4337227"/>
            <a:ext cx="3173730" cy="3173730"/>
          </a:xfrm>
          <a:custGeom>
            <a:avLst/>
            <a:gdLst/>
            <a:ahLst/>
            <a:cxnLst/>
            <a:rect l="l" t="t" r="r" b="b"/>
            <a:pathLst>
              <a:path w="3173729" h="3173729">
                <a:moveTo>
                  <a:pt x="3173577" y="0"/>
                </a:moveTo>
                <a:lnTo>
                  <a:pt x="3072485" y="0"/>
                </a:lnTo>
                <a:lnTo>
                  <a:pt x="3072485" y="99060"/>
                </a:lnTo>
                <a:lnTo>
                  <a:pt x="3072485" y="3072130"/>
                </a:lnTo>
                <a:lnTo>
                  <a:pt x="98971" y="3072130"/>
                </a:lnTo>
                <a:lnTo>
                  <a:pt x="98971" y="99060"/>
                </a:lnTo>
                <a:lnTo>
                  <a:pt x="3072485" y="99060"/>
                </a:lnTo>
                <a:lnTo>
                  <a:pt x="3072485" y="0"/>
                </a:lnTo>
                <a:lnTo>
                  <a:pt x="0" y="0"/>
                </a:lnTo>
                <a:lnTo>
                  <a:pt x="0" y="99060"/>
                </a:lnTo>
                <a:lnTo>
                  <a:pt x="0" y="3072130"/>
                </a:lnTo>
                <a:lnTo>
                  <a:pt x="0" y="3173730"/>
                </a:lnTo>
                <a:lnTo>
                  <a:pt x="3173577" y="3173730"/>
                </a:lnTo>
                <a:lnTo>
                  <a:pt x="3173577" y="3072485"/>
                </a:lnTo>
                <a:lnTo>
                  <a:pt x="3173577" y="3072130"/>
                </a:lnTo>
                <a:lnTo>
                  <a:pt x="3173577" y="99060"/>
                </a:lnTo>
                <a:lnTo>
                  <a:pt x="31735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762625" cy="7915275"/>
          </a:xfrm>
          <a:custGeom>
            <a:avLst/>
            <a:gdLst/>
            <a:ahLst/>
            <a:cxnLst/>
            <a:rect l="l" t="t" r="r" b="b"/>
            <a:pathLst>
              <a:path w="5762625" h="7915275">
                <a:moveTo>
                  <a:pt x="5762624" y="7915274"/>
                </a:moveTo>
                <a:lnTo>
                  <a:pt x="0" y="7915274"/>
                </a:lnTo>
                <a:lnTo>
                  <a:pt x="0" y="0"/>
                </a:lnTo>
                <a:lnTo>
                  <a:pt x="5762624" y="0"/>
                </a:lnTo>
                <a:lnTo>
                  <a:pt x="5762624" y="7915274"/>
                </a:lnTo>
                <a:close/>
              </a:path>
            </a:pathLst>
          </a:custGeom>
          <a:solidFill>
            <a:srgbClr val="BEE4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7206" y="458761"/>
            <a:ext cx="4171386" cy="1073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1821243"/>
            <a:ext cx="5189220" cy="52261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7364158"/>
            <a:ext cx="1845056" cy="39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7364158"/>
            <a:ext cx="1326134" cy="39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7364158"/>
            <a:ext cx="1326134" cy="39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836" y="4967275"/>
            <a:ext cx="2289613" cy="27627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434" y="1316644"/>
            <a:ext cx="3176981" cy="8851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8175" y="1346689"/>
            <a:ext cx="1580170" cy="8509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83850" y="2892596"/>
            <a:ext cx="5252720" cy="2836545"/>
            <a:chOff x="383850" y="2892596"/>
            <a:chExt cx="5252720" cy="2836545"/>
          </a:xfrm>
        </p:grpSpPr>
        <p:sp>
          <p:nvSpPr>
            <p:cNvPr id="6" name="object 6"/>
            <p:cNvSpPr/>
            <p:nvPr/>
          </p:nvSpPr>
          <p:spPr>
            <a:xfrm>
              <a:off x="1981290" y="3201728"/>
              <a:ext cx="678180" cy="668655"/>
            </a:xfrm>
            <a:custGeom>
              <a:avLst/>
              <a:gdLst/>
              <a:ahLst/>
              <a:cxnLst/>
              <a:rect l="l" t="t" r="r" b="b"/>
              <a:pathLst>
                <a:path w="678180" h="668654">
                  <a:moveTo>
                    <a:pt x="338849" y="668318"/>
                  </a:moveTo>
                  <a:lnTo>
                    <a:pt x="297368" y="665805"/>
                  </a:lnTo>
                  <a:lnTo>
                    <a:pt x="256515" y="658304"/>
                  </a:lnTo>
                  <a:lnTo>
                    <a:pt x="216901" y="645928"/>
                  </a:lnTo>
                  <a:lnTo>
                    <a:pt x="179116" y="628861"/>
                  </a:lnTo>
                  <a:lnTo>
                    <a:pt x="143735" y="607361"/>
                  </a:lnTo>
                  <a:lnTo>
                    <a:pt x="111291" y="581754"/>
                  </a:lnTo>
                  <a:lnTo>
                    <a:pt x="82271" y="552424"/>
                  </a:lnTo>
                  <a:lnTo>
                    <a:pt x="57106" y="519807"/>
                  </a:lnTo>
                  <a:lnTo>
                    <a:pt x="36179" y="484398"/>
                  </a:lnTo>
                  <a:lnTo>
                    <a:pt x="19807" y="446734"/>
                  </a:lnTo>
                  <a:lnTo>
                    <a:pt x="8233" y="407376"/>
                  </a:lnTo>
                  <a:lnTo>
                    <a:pt x="1631" y="366912"/>
                  </a:lnTo>
                  <a:lnTo>
                    <a:pt x="0" y="334159"/>
                  </a:lnTo>
                  <a:lnTo>
                    <a:pt x="101" y="325956"/>
                  </a:lnTo>
                  <a:lnTo>
                    <a:pt x="3667" y="285127"/>
                  </a:lnTo>
                  <a:lnTo>
                    <a:pt x="12273" y="245037"/>
                  </a:lnTo>
                  <a:lnTo>
                    <a:pt x="25793" y="206281"/>
                  </a:lnTo>
                  <a:lnTo>
                    <a:pt x="44022" y="169450"/>
                  </a:lnTo>
                  <a:lnTo>
                    <a:pt x="66682" y="135100"/>
                  </a:lnTo>
                  <a:lnTo>
                    <a:pt x="93436" y="103744"/>
                  </a:lnTo>
                  <a:lnTo>
                    <a:pt x="123885" y="75850"/>
                  </a:lnTo>
                  <a:lnTo>
                    <a:pt x="157567" y="51842"/>
                  </a:lnTo>
                  <a:lnTo>
                    <a:pt x="193972" y="32082"/>
                  </a:lnTo>
                  <a:lnTo>
                    <a:pt x="232556" y="16866"/>
                  </a:lnTo>
                  <a:lnTo>
                    <a:pt x="272743" y="6420"/>
                  </a:lnTo>
                  <a:lnTo>
                    <a:pt x="313924" y="905"/>
                  </a:lnTo>
                  <a:lnTo>
                    <a:pt x="338849" y="0"/>
                  </a:lnTo>
                  <a:lnTo>
                    <a:pt x="347167" y="100"/>
                  </a:lnTo>
                  <a:lnTo>
                    <a:pt x="388569" y="3616"/>
                  </a:lnTo>
                  <a:lnTo>
                    <a:pt x="429222" y="12103"/>
                  </a:lnTo>
                  <a:lnTo>
                    <a:pt x="468521" y="25436"/>
                  </a:lnTo>
                  <a:lnTo>
                    <a:pt x="505870" y="43412"/>
                  </a:lnTo>
                  <a:lnTo>
                    <a:pt x="540702" y="65759"/>
                  </a:lnTo>
                  <a:lnTo>
                    <a:pt x="572498" y="92143"/>
                  </a:lnTo>
                  <a:lnTo>
                    <a:pt x="600783" y="122170"/>
                  </a:lnTo>
                  <a:lnTo>
                    <a:pt x="625129" y="155386"/>
                  </a:lnTo>
                  <a:lnTo>
                    <a:pt x="645166" y="191287"/>
                  </a:lnTo>
                  <a:lnTo>
                    <a:pt x="660596" y="229337"/>
                  </a:lnTo>
                  <a:lnTo>
                    <a:pt x="671188" y="268967"/>
                  </a:lnTo>
                  <a:lnTo>
                    <a:pt x="676781" y="309579"/>
                  </a:lnTo>
                  <a:lnTo>
                    <a:pt x="677699" y="334159"/>
                  </a:lnTo>
                  <a:lnTo>
                    <a:pt x="677597" y="342362"/>
                  </a:lnTo>
                  <a:lnTo>
                    <a:pt x="674031" y="383190"/>
                  </a:lnTo>
                  <a:lnTo>
                    <a:pt x="665425" y="423281"/>
                  </a:lnTo>
                  <a:lnTo>
                    <a:pt x="651905" y="462036"/>
                  </a:lnTo>
                  <a:lnTo>
                    <a:pt x="633677" y="498867"/>
                  </a:lnTo>
                  <a:lnTo>
                    <a:pt x="611016" y="533217"/>
                  </a:lnTo>
                  <a:lnTo>
                    <a:pt x="584262" y="564573"/>
                  </a:lnTo>
                  <a:lnTo>
                    <a:pt x="553813" y="592467"/>
                  </a:lnTo>
                  <a:lnTo>
                    <a:pt x="520131" y="616476"/>
                  </a:lnTo>
                  <a:lnTo>
                    <a:pt x="483726" y="636235"/>
                  </a:lnTo>
                  <a:lnTo>
                    <a:pt x="445142" y="651452"/>
                  </a:lnTo>
                  <a:lnTo>
                    <a:pt x="404955" y="661897"/>
                  </a:lnTo>
                  <a:lnTo>
                    <a:pt x="363774" y="667413"/>
                  </a:lnTo>
                  <a:lnTo>
                    <a:pt x="338849" y="668318"/>
                  </a:lnTo>
                  <a:close/>
                </a:path>
              </a:pathLst>
            </a:custGeom>
            <a:solidFill>
              <a:srgbClr val="FFD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7775" y="2892596"/>
              <a:ext cx="1304925" cy="1287145"/>
            </a:xfrm>
            <a:custGeom>
              <a:avLst/>
              <a:gdLst/>
              <a:ahLst/>
              <a:cxnLst/>
              <a:rect l="l" t="t" r="r" b="b"/>
              <a:pathLst>
                <a:path w="1304925" h="1287145">
                  <a:moveTo>
                    <a:pt x="661864" y="226297"/>
                  </a:moveTo>
                  <a:lnTo>
                    <a:pt x="642512" y="226297"/>
                  </a:lnTo>
                  <a:lnTo>
                    <a:pt x="634771" y="218542"/>
                  </a:lnTo>
                  <a:lnTo>
                    <a:pt x="634771" y="7754"/>
                  </a:lnTo>
                  <a:lnTo>
                    <a:pt x="642512" y="0"/>
                  </a:lnTo>
                  <a:lnTo>
                    <a:pt x="662216" y="0"/>
                  </a:lnTo>
                  <a:lnTo>
                    <a:pt x="669957" y="7754"/>
                  </a:lnTo>
                  <a:lnTo>
                    <a:pt x="669957" y="218190"/>
                  </a:lnTo>
                  <a:lnTo>
                    <a:pt x="661864" y="226297"/>
                  </a:lnTo>
                  <a:close/>
                </a:path>
                <a:path w="1304925" h="1287145">
                  <a:moveTo>
                    <a:pt x="662216" y="1286583"/>
                  </a:moveTo>
                  <a:lnTo>
                    <a:pt x="642512" y="1286583"/>
                  </a:lnTo>
                  <a:lnTo>
                    <a:pt x="634771" y="1278828"/>
                  </a:lnTo>
                  <a:lnTo>
                    <a:pt x="634771" y="1068040"/>
                  </a:lnTo>
                  <a:lnTo>
                    <a:pt x="642512" y="1060285"/>
                  </a:lnTo>
                  <a:lnTo>
                    <a:pt x="662216" y="1060285"/>
                  </a:lnTo>
                  <a:lnTo>
                    <a:pt x="669957" y="1068040"/>
                  </a:lnTo>
                  <a:lnTo>
                    <a:pt x="669957" y="1278828"/>
                  </a:lnTo>
                  <a:lnTo>
                    <a:pt x="662216" y="1286583"/>
                  </a:lnTo>
                  <a:close/>
                </a:path>
                <a:path w="1304925" h="1287145">
                  <a:moveTo>
                    <a:pt x="220973" y="660916"/>
                  </a:moveTo>
                  <a:lnTo>
                    <a:pt x="7741" y="660916"/>
                  </a:lnTo>
                  <a:lnTo>
                    <a:pt x="0" y="653161"/>
                  </a:lnTo>
                  <a:lnTo>
                    <a:pt x="0" y="633421"/>
                  </a:lnTo>
                  <a:lnTo>
                    <a:pt x="7741" y="625667"/>
                  </a:lnTo>
                  <a:lnTo>
                    <a:pt x="220973" y="625667"/>
                  </a:lnTo>
                  <a:lnTo>
                    <a:pt x="228714" y="633421"/>
                  </a:lnTo>
                  <a:lnTo>
                    <a:pt x="228714" y="653161"/>
                  </a:lnTo>
                  <a:lnTo>
                    <a:pt x="220973" y="660916"/>
                  </a:lnTo>
                  <a:close/>
                </a:path>
                <a:path w="1304925" h="1287145">
                  <a:moveTo>
                    <a:pt x="1296987" y="660916"/>
                  </a:moveTo>
                  <a:lnTo>
                    <a:pt x="1083755" y="660916"/>
                  </a:lnTo>
                  <a:lnTo>
                    <a:pt x="1076014" y="653161"/>
                  </a:lnTo>
                  <a:lnTo>
                    <a:pt x="1076014" y="633421"/>
                  </a:lnTo>
                  <a:lnTo>
                    <a:pt x="1083755" y="625667"/>
                  </a:lnTo>
                  <a:lnTo>
                    <a:pt x="1296987" y="625667"/>
                  </a:lnTo>
                  <a:lnTo>
                    <a:pt x="1304729" y="633421"/>
                  </a:lnTo>
                  <a:lnTo>
                    <a:pt x="1304729" y="653161"/>
                  </a:lnTo>
                  <a:lnTo>
                    <a:pt x="1296987" y="660916"/>
                  </a:lnTo>
                  <a:close/>
                </a:path>
                <a:path w="1304925" h="1287145">
                  <a:moveTo>
                    <a:pt x="344831" y="353546"/>
                  </a:moveTo>
                  <a:lnTo>
                    <a:pt x="335682" y="353546"/>
                  </a:lnTo>
                  <a:lnTo>
                    <a:pt x="331460" y="352136"/>
                  </a:lnTo>
                  <a:lnTo>
                    <a:pt x="327941" y="348611"/>
                  </a:lnTo>
                  <a:lnTo>
                    <a:pt x="191064" y="213608"/>
                  </a:lnTo>
                  <a:lnTo>
                    <a:pt x="187100" y="207714"/>
                  </a:lnTo>
                  <a:lnTo>
                    <a:pt x="185742" y="201094"/>
                  </a:lnTo>
                  <a:lnTo>
                    <a:pt x="186957" y="194474"/>
                  </a:lnTo>
                  <a:lnTo>
                    <a:pt x="190712" y="188581"/>
                  </a:lnTo>
                  <a:lnTo>
                    <a:pt x="196595" y="184610"/>
                  </a:lnTo>
                  <a:lnTo>
                    <a:pt x="203204" y="183249"/>
                  </a:lnTo>
                  <a:lnTo>
                    <a:pt x="209812" y="184467"/>
                  </a:lnTo>
                  <a:lnTo>
                    <a:pt x="215695" y="188228"/>
                  </a:lnTo>
                  <a:lnTo>
                    <a:pt x="352572" y="323232"/>
                  </a:lnTo>
                  <a:lnTo>
                    <a:pt x="356536" y="329125"/>
                  </a:lnTo>
                  <a:lnTo>
                    <a:pt x="357894" y="335745"/>
                  </a:lnTo>
                  <a:lnTo>
                    <a:pt x="356679" y="342365"/>
                  </a:lnTo>
                  <a:lnTo>
                    <a:pt x="352924" y="348258"/>
                  </a:lnTo>
                  <a:lnTo>
                    <a:pt x="349405" y="351783"/>
                  </a:lnTo>
                  <a:lnTo>
                    <a:pt x="344831" y="353546"/>
                  </a:lnTo>
                  <a:close/>
                </a:path>
                <a:path w="1304925" h="1287145">
                  <a:moveTo>
                    <a:pt x="1105571" y="1103641"/>
                  </a:moveTo>
                  <a:lnTo>
                    <a:pt x="1096422" y="1103641"/>
                  </a:lnTo>
                  <a:lnTo>
                    <a:pt x="1092200" y="1102231"/>
                  </a:lnTo>
                  <a:lnTo>
                    <a:pt x="1088681" y="1098706"/>
                  </a:lnTo>
                  <a:lnTo>
                    <a:pt x="951804" y="963703"/>
                  </a:lnTo>
                  <a:lnTo>
                    <a:pt x="947840" y="957810"/>
                  </a:lnTo>
                  <a:lnTo>
                    <a:pt x="946482" y="951190"/>
                  </a:lnTo>
                  <a:lnTo>
                    <a:pt x="947697" y="944570"/>
                  </a:lnTo>
                  <a:lnTo>
                    <a:pt x="951452" y="938677"/>
                  </a:lnTo>
                  <a:lnTo>
                    <a:pt x="957335" y="934706"/>
                  </a:lnTo>
                  <a:lnTo>
                    <a:pt x="963944" y="933345"/>
                  </a:lnTo>
                  <a:lnTo>
                    <a:pt x="970552" y="934562"/>
                  </a:lnTo>
                  <a:lnTo>
                    <a:pt x="976435" y="938324"/>
                  </a:lnTo>
                  <a:lnTo>
                    <a:pt x="1113312" y="1073327"/>
                  </a:lnTo>
                  <a:lnTo>
                    <a:pt x="1117276" y="1079220"/>
                  </a:lnTo>
                  <a:lnTo>
                    <a:pt x="1118634" y="1085841"/>
                  </a:lnTo>
                  <a:lnTo>
                    <a:pt x="1117419" y="1092461"/>
                  </a:lnTo>
                  <a:lnTo>
                    <a:pt x="1113664" y="1098354"/>
                  </a:lnTo>
                  <a:lnTo>
                    <a:pt x="1110145" y="1101879"/>
                  </a:lnTo>
                  <a:lnTo>
                    <a:pt x="1105571" y="1103641"/>
                  </a:lnTo>
                  <a:close/>
                </a:path>
                <a:path w="1304925" h="1287145">
                  <a:moveTo>
                    <a:pt x="207954" y="1103641"/>
                  </a:moveTo>
                  <a:lnTo>
                    <a:pt x="198805" y="1103641"/>
                  </a:lnTo>
                  <a:lnTo>
                    <a:pt x="194231" y="1101879"/>
                  </a:lnTo>
                  <a:lnTo>
                    <a:pt x="190712" y="1098354"/>
                  </a:lnTo>
                  <a:lnTo>
                    <a:pt x="186957" y="1092411"/>
                  </a:lnTo>
                  <a:lnTo>
                    <a:pt x="185742" y="1085708"/>
                  </a:lnTo>
                  <a:lnTo>
                    <a:pt x="187100" y="1079072"/>
                  </a:lnTo>
                  <a:lnTo>
                    <a:pt x="191064" y="1073327"/>
                  </a:lnTo>
                  <a:lnTo>
                    <a:pt x="327941" y="937972"/>
                  </a:lnTo>
                  <a:lnTo>
                    <a:pt x="333873" y="934210"/>
                  </a:lnTo>
                  <a:lnTo>
                    <a:pt x="340564" y="932993"/>
                  </a:lnTo>
                  <a:lnTo>
                    <a:pt x="347189" y="934353"/>
                  </a:lnTo>
                  <a:lnTo>
                    <a:pt x="352924" y="938324"/>
                  </a:lnTo>
                  <a:lnTo>
                    <a:pt x="356679" y="944267"/>
                  </a:lnTo>
                  <a:lnTo>
                    <a:pt x="357894" y="950970"/>
                  </a:lnTo>
                  <a:lnTo>
                    <a:pt x="356536" y="957606"/>
                  </a:lnTo>
                  <a:lnTo>
                    <a:pt x="352572" y="963351"/>
                  </a:lnTo>
                  <a:lnTo>
                    <a:pt x="215695" y="1098354"/>
                  </a:lnTo>
                  <a:lnTo>
                    <a:pt x="212176" y="1101879"/>
                  </a:lnTo>
                  <a:lnTo>
                    <a:pt x="207954" y="1103641"/>
                  </a:lnTo>
                  <a:close/>
                </a:path>
                <a:path w="1304925" h="1287145">
                  <a:moveTo>
                    <a:pt x="968694" y="353546"/>
                  </a:moveTo>
                  <a:lnTo>
                    <a:pt x="959545" y="353546"/>
                  </a:lnTo>
                  <a:lnTo>
                    <a:pt x="954971" y="351783"/>
                  </a:lnTo>
                  <a:lnTo>
                    <a:pt x="951452" y="348258"/>
                  </a:lnTo>
                  <a:lnTo>
                    <a:pt x="947697" y="342315"/>
                  </a:lnTo>
                  <a:lnTo>
                    <a:pt x="946482" y="335613"/>
                  </a:lnTo>
                  <a:lnTo>
                    <a:pt x="947840" y="328976"/>
                  </a:lnTo>
                  <a:lnTo>
                    <a:pt x="951804" y="323232"/>
                  </a:lnTo>
                  <a:lnTo>
                    <a:pt x="1088681" y="188228"/>
                  </a:lnTo>
                  <a:lnTo>
                    <a:pt x="1094614" y="184467"/>
                  </a:lnTo>
                  <a:lnTo>
                    <a:pt x="1101305" y="183249"/>
                  </a:lnTo>
                  <a:lnTo>
                    <a:pt x="1107930" y="184610"/>
                  </a:lnTo>
                  <a:lnTo>
                    <a:pt x="1113664" y="188581"/>
                  </a:lnTo>
                  <a:lnTo>
                    <a:pt x="1117419" y="194524"/>
                  </a:lnTo>
                  <a:lnTo>
                    <a:pt x="1118634" y="201226"/>
                  </a:lnTo>
                  <a:lnTo>
                    <a:pt x="1117276" y="207863"/>
                  </a:lnTo>
                  <a:lnTo>
                    <a:pt x="1113312" y="213608"/>
                  </a:lnTo>
                  <a:lnTo>
                    <a:pt x="976435" y="348611"/>
                  </a:lnTo>
                  <a:lnTo>
                    <a:pt x="973268" y="351783"/>
                  </a:lnTo>
                  <a:lnTo>
                    <a:pt x="968694" y="353546"/>
                  </a:lnTo>
                  <a:close/>
                </a:path>
                <a:path w="1304925" h="1287145">
                  <a:moveTo>
                    <a:pt x="485578" y="258374"/>
                  </a:moveTo>
                  <a:lnTo>
                    <a:pt x="476078" y="258374"/>
                  </a:lnTo>
                  <a:lnTo>
                    <a:pt x="469392" y="254144"/>
                  </a:lnTo>
                  <a:lnTo>
                    <a:pt x="432094" y="165317"/>
                  </a:lnTo>
                  <a:lnTo>
                    <a:pt x="430857" y="158564"/>
                  </a:lnTo>
                  <a:lnTo>
                    <a:pt x="432226" y="152010"/>
                  </a:lnTo>
                  <a:lnTo>
                    <a:pt x="435904" y="146381"/>
                  </a:lnTo>
                  <a:lnTo>
                    <a:pt x="441595" y="142405"/>
                  </a:lnTo>
                  <a:lnTo>
                    <a:pt x="448539" y="141166"/>
                  </a:lnTo>
                  <a:lnTo>
                    <a:pt x="455186" y="142537"/>
                  </a:lnTo>
                  <a:lnTo>
                    <a:pt x="460843" y="146222"/>
                  </a:lnTo>
                  <a:lnTo>
                    <a:pt x="464818" y="151922"/>
                  </a:lnTo>
                  <a:lnTo>
                    <a:pt x="499301" y="234052"/>
                  </a:lnTo>
                  <a:lnTo>
                    <a:pt x="500538" y="240804"/>
                  </a:lnTo>
                  <a:lnTo>
                    <a:pt x="499169" y="247358"/>
                  </a:lnTo>
                  <a:lnTo>
                    <a:pt x="495491" y="252987"/>
                  </a:lnTo>
                  <a:lnTo>
                    <a:pt x="489801" y="256964"/>
                  </a:lnTo>
                  <a:lnTo>
                    <a:pt x="487690" y="258021"/>
                  </a:lnTo>
                  <a:lnTo>
                    <a:pt x="485578" y="258374"/>
                  </a:lnTo>
                  <a:close/>
                </a:path>
                <a:path w="1304925" h="1287145">
                  <a:moveTo>
                    <a:pt x="858207" y="1145940"/>
                  </a:moveTo>
                  <a:lnTo>
                    <a:pt x="849059" y="1145940"/>
                  </a:lnTo>
                  <a:lnTo>
                    <a:pt x="842373" y="1141710"/>
                  </a:lnTo>
                  <a:lnTo>
                    <a:pt x="805075" y="1052883"/>
                  </a:lnTo>
                  <a:lnTo>
                    <a:pt x="803838" y="1046131"/>
                  </a:lnTo>
                  <a:lnTo>
                    <a:pt x="805207" y="1039576"/>
                  </a:lnTo>
                  <a:lnTo>
                    <a:pt x="808885" y="1033948"/>
                  </a:lnTo>
                  <a:lnTo>
                    <a:pt x="814575" y="1029971"/>
                  </a:lnTo>
                  <a:lnTo>
                    <a:pt x="821519" y="1028732"/>
                  </a:lnTo>
                  <a:lnTo>
                    <a:pt x="828166" y="1030103"/>
                  </a:lnTo>
                  <a:lnTo>
                    <a:pt x="833824" y="1033788"/>
                  </a:lnTo>
                  <a:lnTo>
                    <a:pt x="837799" y="1039488"/>
                  </a:lnTo>
                  <a:lnTo>
                    <a:pt x="872282" y="1121618"/>
                  </a:lnTo>
                  <a:lnTo>
                    <a:pt x="873519" y="1128371"/>
                  </a:lnTo>
                  <a:lnTo>
                    <a:pt x="872150" y="1134925"/>
                  </a:lnTo>
                  <a:lnTo>
                    <a:pt x="868472" y="1140553"/>
                  </a:lnTo>
                  <a:lnTo>
                    <a:pt x="862781" y="1144530"/>
                  </a:lnTo>
                  <a:lnTo>
                    <a:pt x="860670" y="1145235"/>
                  </a:lnTo>
                  <a:lnTo>
                    <a:pt x="858207" y="1145940"/>
                  </a:lnTo>
                  <a:close/>
                </a:path>
                <a:path w="1304925" h="1287145">
                  <a:moveTo>
                    <a:pt x="153766" y="861834"/>
                  </a:moveTo>
                  <a:lnTo>
                    <a:pt x="147081" y="857604"/>
                  </a:lnTo>
                  <a:lnTo>
                    <a:pt x="144266" y="850907"/>
                  </a:lnTo>
                  <a:lnTo>
                    <a:pt x="142831" y="844105"/>
                  </a:lnTo>
                  <a:lnTo>
                    <a:pt x="144134" y="837468"/>
                  </a:lnTo>
                  <a:lnTo>
                    <a:pt x="147878" y="831823"/>
                  </a:lnTo>
                  <a:lnTo>
                    <a:pt x="153766" y="827995"/>
                  </a:lnTo>
                  <a:lnTo>
                    <a:pt x="237159" y="793804"/>
                  </a:lnTo>
                  <a:lnTo>
                    <a:pt x="243949" y="792366"/>
                  </a:lnTo>
                  <a:lnTo>
                    <a:pt x="250574" y="793672"/>
                  </a:lnTo>
                  <a:lnTo>
                    <a:pt x="256209" y="797422"/>
                  </a:lnTo>
                  <a:lnTo>
                    <a:pt x="260030" y="803321"/>
                  </a:lnTo>
                  <a:lnTo>
                    <a:pt x="261465" y="810123"/>
                  </a:lnTo>
                  <a:lnTo>
                    <a:pt x="260162" y="816760"/>
                  </a:lnTo>
                  <a:lnTo>
                    <a:pt x="256418" y="822405"/>
                  </a:lnTo>
                  <a:lnTo>
                    <a:pt x="250530" y="826233"/>
                  </a:lnTo>
                  <a:lnTo>
                    <a:pt x="167137" y="860424"/>
                  </a:lnTo>
                  <a:lnTo>
                    <a:pt x="165026" y="861482"/>
                  </a:lnTo>
                  <a:lnTo>
                    <a:pt x="162563" y="861834"/>
                  </a:lnTo>
                  <a:lnTo>
                    <a:pt x="153766" y="861834"/>
                  </a:lnTo>
                  <a:close/>
                </a:path>
                <a:path w="1304925" h="1287145">
                  <a:moveTo>
                    <a:pt x="1060532" y="494541"/>
                  </a:moveTo>
                  <a:lnTo>
                    <a:pt x="1053846" y="494541"/>
                  </a:lnTo>
                  <a:lnTo>
                    <a:pt x="1047161" y="490311"/>
                  </a:lnTo>
                  <a:lnTo>
                    <a:pt x="1044346" y="483614"/>
                  </a:lnTo>
                  <a:lnTo>
                    <a:pt x="1042911" y="476812"/>
                  </a:lnTo>
                  <a:lnTo>
                    <a:pt x="1044214" y="470175"/>
                  </a:lnTo>
                  <a:lnTo>
                    <a:pt x="1047958" y="464530"/>
                  </a:lnTo>
                  <a:lnTo>
                    <a:pt x="1053846" y="460702"/>
                  </a:lnTo>
                  <a:lnTo>
                    <a:pt x="1137239" y="426511"/>
                  </a:lnTo>
                  <a:lnTo>
                    <a:pt x="1144029" y="425073"/>
                  </a:lnTo>
                  <a:lnTo>
                    <a:pt x="1150654" y="426378"/>
                  </a:lnTo>
                  <a:lnTo>
                    <a:pt x="1156290" y="430129"/>
                  </a:lnTo>
                  <a:lnTo>
                    <a:pt x="1160111" y="436028"/>
                  </a:lnTo>
                  <a:lnTo>
                    <a:pt x="1161546" y="442830"/>
                  </a:lnTo>
                  <a:lnTo>
                    <a:pt x="1160243" y="449467"/>
                  </a:lnTo>
                  <a:lnTo>
                    <a:pt x="1067217" y="493131"/>
                  </a:lnTo>
                  <a:lnTo>
                    <a:pt x="1060532" y="494541"/>
                  </a:lnTo>
                  <a:close/>
                </a:path>
                <a:path w="1304925" h="1287145">
                  <a:moveTo>
                    <a:pt x="821261" y="258726"/>
                  </a:moveTo>
                  <a:lnTo>
                    <a:pt x="819150" y="258726"/>
                  </a:lnTo>
                  <a:lnTo>
                    <a:pt x="816687" y="258374"/>
                  </a:lnTo>
                  <a:lnTo>
                    <a:pt x="814575" y="257316"/>
                  </a:lnTo>
                  <a:lnTo>
                    <a:pt x="808687" y="253488"/>
                  </a:lnTo>
                  <a:lnTo>
                    <a:pt x="804943" y="247843"/>
                  </a:lnTo>
                  <a:lnTo>
                    <a:pt x="803640" y="241206"/>
                  </a:lnTo>
                  <a:lnTo>
                    <a:pt x="805075" y="234404"/>
                  </a:lnTo>
                  <a:lnTo>
                    <a:pt x="839588" y="152231"/>
                  </a:lnTo>
                  <a:lnTo>
                    <a:pt x="843533" y="146376"/>
                  </a:lnTo>
                  <a:lnTo>
                    <a:pt x="849191" y="142625"/>
                  </a:lnTo>
                  <a:lnTo>
                    <a:pt x="855838" y="141320"/>
                  </a:lnTo>
                  <a:lnTo>
                    <a:pt x="862781" y="142757"/>
                  </a:lnTo>
                  <a:lnTo>
                    <a:pt x="868670" y="146585"/>
                  </a:lnTo>
                  <a:lnTo>
                    <a:pt x="872414" y="152231"/>
                  </a:lnTo>
                  <a:lnTo>
                    <a:pt x="873717" y="158867"/>
                  </a:lnTo>
                  <a:lnTo>
                    <a:pt x="872282" y="165669"/>
                  </a:lnTo>
                  <a:lnTo>
                    <a:pt x="834984" y="254496"/>
                  </a:lnTo>
                  <a:lnTo>
                    <a:pt x="828298" y="258374"/>
                  </a:lnTo>
                  <a:lnTo>
                    <a:pt x="821261" y="258726"/>
                  </a:lnTo>
                  <a:close/>
                </a:path>
                <a:path w="1304925" h="1287145">
                  <a:moveTo>
                    <a:pt x="455318" y="1145940"/>
                  </a:moveTo>
                  <a:lnTo>
                    <a:pt x="446169" y="1145940"/>
                  </a:lnTo>
                  <a:lnTo>
                    <a:pt x="443706" y="1145587"/>
                  </a:lnTo>
                  <a:lnTo>
                    <a:pt x="441595" y="1144530"/>
                  </a:lnTo>
                  <a:lnTo>
                    <a:pt x="435706" y="1140702"/>
                  </a:lnTo>
                  <a:lnTo>
                    <a:pt x="431962" y="1135057"/>
                  </a:lnTo>
                  <a:lnTo>
                    <a:pt x="430659" y="1128420"/>
                  </a:lnTo>
                  <a:lnTo>
                    <a:pt x="432094" y="1121618"/>
                  </a:lnTo>
                  <a:lnTo>
                    <a:pt x="466607" y="1039444"/>
                  </a:lnTo>
                  <a:lnTo>
                    <a:pt x="470552" y="1033590"/>
                  </a:lnTo>
                  <a:lnTo>
                    <a:pt x="476210" y="1029839"/>
                  </a:lnTo>
                  <a:lnTo>
                    <a:pt x="482857" y="1028534"/>
                  </a:lnTo>
                  <a:lnTo>
                    <a:pt x="489801" y="1029971"/>
                  </a:lnTo>
                  <a:lnTo>
                    <a:pt x="495689" y="1033799"/>
                  </a:lnTo>
                  <a:lnTo>
                    <a:pt x="499433" y="1039444"/>
                  </a:lnTo>
                  <a:lnTo>
                    <a:pt x="500736" y="1046081"/>
                  </a:lnTo>
                  <a:lnTo>
                    <a:pt x="499301" y="1052883"/>
                  </a:lnTo>
                  <a:lnTo>
                    <a:pt x="462003" y="1141710"/>
                  </a:lnTo>
                  <a:lnTo>
                    <a:pt x="455318" y="1145940"/>
                  </a:lnTo>
                  <a:close/>
                </a:path>
                <a:path w="1304925" h="1287145">
                  <a:moveTo>
                    <a:pt x="250882" y="494188"/>
                  </a:moveTo>
                  <a:lnTo>
                    <a:pt x="242085" y="494188"/>
                  </a:lnTo>
                  <a:lnTo>
                    <a:pt x="239622" y="493836"/>
                  </a:lnTo>
                  <a:lnTo>
                    <a:pt x="237511" y="492779"/>
                  </a:lnTo>
                  <a:lnTo>
                    <a:pt x="154118" y="458587"/>
                  </a:lnTo>
                  <a:lnTo>
                    <a:pt x="148428" y="454809"/>
                  </a:lnTo>
                  <a:lnTo>
                    <a:pt x="144749" y="449246"/>
                  </a:lnTo>
                  <a:lnTo>
                    <a:pt x="143380" y="442626"/>
                  </a:lnTo>
                  <a:lnTo>
                    <a:pt x="144618" y="435675"/>
                  </a:lnTo>
                  <a:lnTo>
                    <a:pt x="148389" y="429975"/>
                  </a:lnTo>
                  <a:lnTo>
                    <a:pt x="153942" y="426290"/>
                  </a:lnTo>
                  <a:lnTo>
                    <a:pt x="160551" y="424919"/>
                  </a:lnTo>
                  <a:lnTo>
                    <a:pt x="167489" y="426158"/>
                  </a:lnTo>
                  <a:lnTo>
                    <a:pt x="250882" y="460350"/>
                  </a:lnTo>
                  <a:lnTo>
                    <a:pt x="256572" y="464128"/>
                  </a:lnTo>
                  <a:lnTo>
                    <a:pt x="260250" y="469691"/>
                  </a:lnTo>
                  <a:lnTo>
                    <a:pt x="261619" y="476311"/>
                  </a:lnTo>
                  <a:lnTo>
                    <a:pt x="260382" y="483261"/>
                  </a:lnTo>
                  <a:lnTo>
                    <a:pt x="257567" y="489959"/>
                  </a:lnTo>
                  <a:lnTo>
                    <a:pt x="250882" y="494188"/>
                  </a:lnTo>
                  <a:close/>
                </a:path>
                <a:path w="1304925" h="1287145">
                  <a:moveTo>
                    <a:pt x="1150962" y="861834"/>
                  </a:moveTo>
                  <a:lnTo>
                    <a:pt x="1141813" y="861834"/>
                  </a:lnTo>
                  <a:lnTo>
                    <a:pt x="1139350" y="861482"/>
                  </a:lnTo>
                  <a:lnTo>
                    <a:pt x="1137239" y="860424"/>
                  </a:lnTo>
                  <a:lnTo>
                    <a:pt x="1053846" y="826233"/>
                  </a:lnTo>
                  <a:lnTo>
                    <a:pt x="1048156" y="822455"/>
                  </a:lnTo>
                  <a:lnTo>
                    <a:pt x="1044478" y="816892"/>
                  </a:lnTo>
                  <a:lnTo>
                    <a:pt x="1043109" y="810272"/>
                  </a:lnTo>
                  <a:lnTo>
                    <a:pt x="1044346" y="803321"/>
                  </a:lnTo>
                  <a:lnTo>
                    <a:pt x="1048117" y="797621"/>
                  </a:lnTo>
                  <a:lnTo>
                    <a:pt x="1053670" y="793936"/>
                  </a:lnTo>
                  <a:lnTo>
                    <a:pt x="1060279" y="792565"/>
                  </a:lnTo>
                  <a:lnTo>
                    <a:pt x="1067217" y="793804"/>
                  </a:lnTo>
                  <a:lnTo>
                    <a:pt x="1150962" y="827995"/>
                  </a:lnTo>
                  <a:lnTo>
                    <a:pt x="1156652" y="831773"/>
                  </a:lnTo>
                  <a:lnTo>
                    <a:pt x="1160330" y="837336"/>
                  </a:lnTo>
                  <a:lnTo>
                    <a:pt x="1161699" y="843956"/>
                  </a:lnTo>
                  <a:lnTo>
                    <a:pt x="1160462" y="850907"/>
                  </a:lnTo>
                  <a:lnTo>
                    <a:pt x="1157647" y="857604"/>
                  </a:lnTo>
                  <a:lnTo>
                    <a:pt x="1150962" y="861834"/>
                  </a:lnTo>
                  <a:close/>
                </a:path>
              </a:pathLst>
            </a:custGeom>
            <a:solidFill>
              <a:srgbClr val="D0A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850" y="3054859"/>
              <a:ext cx="2039336" cy="13692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27175" y="3648811"/>
              <a:ext cx="1696720" cy="1065530"/>
            </a:xfrm>
            <a:custGeom>
              <a:avLst/>
              <a:gdLst/>
              <a:ahLst/>
              <a:cxnLst/>
              <a:rect l="l" t="t" r="r" b="b"/>
              <a:pathLst>
                <a:path w="1696720" h="1065529">
                  <a:moveTo>
                    <a:pt x="1696250" y="731520"/>
                  </a:moveTo>
                  <a:lnTo>
                    <a:pt x="1692960" y="690880"/>
                  </a:lnTo>
                  <a:lnTo>
                    <a:pt x="1682216" y="652780"/>
                  </a:lnTo>
                  <a:lnTo>
                    <a:pt x="1664665" y="617220"/>
                  </a:lnTo>
                  <a:lnTo>
                    <a:pt x="1641005" y="585470"/>
                  </a:lnTo>
                  <a:lnTo>
                    <a:pt x="1611909" y="557530"/>
                  </a:lnTo>
                  <a:lnTo>
                    <a:pt x="1578571" y="534670"/>
                  </a:lnTo>
                  <a:lnTo>
                    <a:pt x="1542072" y="516890"/>
                  </a:lnTo>
                  <a:lnTo>
                    <a:pt x="1503476" y="505460"/>
                  </a:lnTo>
                  <a:lnTo>
                    <a:pt x="1502892" y="469900"/>
                  </a:lnTo>
                  <a:lnTo>
                    <a:pt x="1492453" y="436880"/>
                  </a:lnTo>
                  <a:lnTo>
                    <a:pt x="1472819" y="408940"/>
                  </a:lnTo>
                  <a:lnTo>
                    <a:pt x="1447927" y="389890"/>
                  </a:lnTo>
                  <a:lnTo>
                    <a:pt x="1444612" y="387350"/>
                  </a:lnTo>
                  <a:lnTo>
                    <a:pt x="1414551" y="377190"/>
                  </a:lnTo>
                  <a:lnTo>
                    <a:pt x="1382814" y="375920"/>
                  </a:lnTo>
                  <a:lnTo>
                    <a:pt x="1351584" y="382270"/>
                  </a:lnTo>
                  <a:lnTo>
                    <a:pt x="1323073" y="396240"/>
                  </a:lnTo>
                  <a:lnTo>
                    <a:pt x="1318336" y="373380"/>
                  </a:lnTo>
                  <a:lnTo>
                    <a:pt x="1309598" y="351790"/>
                  </a:lnTo>
                  <a:lnTo>
                    <a:pt x="1297076" y="332740"/>
                  </a:lnTo>
                  <a:lnTo>
                    <a:pt x="1280972" y="316230"/>
                  </a:lnTo>
                  <a:lnTo>
                    <a:pt x="1260284" y="302260"/>
                  </a:lnTo>
                  <a:lnTo>
                    <a:pt x="1258404" y="300990"/>
                  </a:lnTo>
                  <a:lnTo>
                    <a:pt x="1233258" y="292100"/>
                  </a:lnTo>
                  <a:lnTo>
                    <a:pt x="1215517" y="289560"/>
                  </a:lnTo>
                  <a:lnTo>
                    <a:pt x="1206639" y="288290"/>
                  </a:lnTo>
                  <a:lnTo>
                    <a:pt x="1179639" y="289560"/>
                  </a:lnTo>
                  <a:lnTo>
                    <a:pt x="1171600" y="242570"/>
                  </a:lnTo>
                  <a:lnTo>
                    <a:pt x="1156855" y="198120"/>
                  </a:lnTo>
                  <a:lnTo>
                    <a:pt x="1135862" y="156210"/>
                  </a:lnTo>
                  <a:lnTo>
                    <a:pt x="1109040" y="116840"/>
                  </a:lnTo>
                  <a:lnTo>
                    <a:pt x="1076858" y="82550"/>
                  </a:lnTo>
                  <a:lnTo>
                    <a:pt x="1039749" y="52070"/>
                  </a:lnTo>
                  <a:lnTo>
                    <a:pt x="998143" y="29210"/>
                  </a:lnTo>
                  <a:lnTo>
                    <a:pt x="951852" y="12700"/>
                  </a:lnTo>
                  <a:lnTo>
                    <a:pt x="903414" y="2540"/>
                  </a:lnTo>
                  <a:lnTo>
                    <a:pt x="853998" y="0"/>
                  </a:lnTo>
                  <a:lnTo>
                    <a:pt x="804722" y="3810"/>
                  </a:lnTo>
                  <a:lnTo>
                    <a:pt x="756742" y="15240"/>
                  </a:lnTo>
                  <a:lnTo>
                    <a:pt x="711174" y="34290"/>
                  </a:lnTo>
                  <a:lnTo>
                    <a:pt x="669175" y="59690"/>
                  </a:lnTo>
                  <a:lnTo>
                    <a:pt x="633145" y="92710"/>
                  </a:lnTo>
                  <a:lnTo>
                    <a:pt x="605205" y="132080"/>
                  </a:lnTo>
                  <a:lnTo>
                    <a:pt x="587552" y="176530"/>
                  </a:lnTo>
                  <a:lnTo>
                    <a:pt x="582409" y="224790"/>
                  </a:lnTo>
                  <a:lnTo>
                    <a:pt x="533704" y="217170"/>
                  </a:lnTo>
                  <a:lnTo>
                    <a:pt x="484479" y="215900"/>
                  </a:lnTo>
                  <a:lnTo>
                    <a:pt x="435546" y="222250"/>
                  </a:lnTo>
                  <a:lnTo>
                    <a:pt x="387756" y="233680"/>
                  </a:lnTo>
                  <a:lnTo>
                    <a:pt x="341934" y="251460"/>
                  </a:lnTo>
                  <a:lnTo>
                    <a:pt x="297472" y="276860"/>
                  </a:lnTo>
                  <a:lnTo>
                    <a:pt x="256247" y="308610"/>
                  </a:lnTo>
                  <a:lnTo>
                    <a:pt x="222097" y="347980"/>
                  </a:lnTo>
                  <a:lnTo>
                    <a:pt x="198831" y="393700"/>
                  </a:lnTo>
                  <a:lnTo>
                    <a:pt x="190258" y="444500"/>
                  </a:lnTo>
                  <a:lnTo>
                    <a:pt x="193954" y="476250"/>
                  </a:lnTo>
                  <a:lnTo>
                    <a:pt x="204825" y="504190"/>
                  </a:lnTo>
                  <a:lnTo>
                    <a:pt x="222580" y="529590"/>
                  </a:lnTo>
                  <a:lnTo>
                    <a:pt x="246951" y="549910"/>
                  </a:lnTo>
                  <a:lnTo>
                    <a:pt x="213283" y="562610"/>
                  </a:lnTo>
                  <a:lnTo>
                    <a:pt x="149834" y="596900"/>
                  </a:lnTo>
                  <a:lnTo>
                    <a:pt x="89382" y="643890"/>
                  </a:lnTo>
                  <a:lnTo>
                    <a:pt x="60667" y="674370"/>
                  </a:lnTo>
                  <a:lnTo>
                    <a:pt x="35610" y="707390"/>
                  </a:lnTo>
                  <a:lnTo>
                    <a:pt x="15519" y="742950"/>
                  </a:lnTo>
                  <a:lnTo>
                    <a:pt x="3048" y="779780"/>
                  </a:lnTo>
                  <a:lnTo>
                    <a:pt x="0" y="817880"/>
                  </a:lnTo>
                  <a:lnTo>
                    <a:pt x="7226" y="854710"/>
                  </a:lnTo>
                  <a:lnTo>
                    <a:pt x="25565" y="889000"/>
                  </a:lnTo>
                  <a:lnTo>
                    <a:pt x="51625" y="916940"/>
                  </a:lnTo>
                  <a:lnTo>
                    <a:pt x="118084" y="951230"/>
                  </a:lnTo>
                  <a:lnTo>
                    <a:pt x="155727" y="956310"/>
                  </a:lnTo>
                  <a:lnTo>
                    <a:pt x="201993" y="955040"/>
                  </a:lnTo>
                  <a:lnTo>
                    <a:pt x="246557" y="943610"/>
                  </a:lnTo>
                  <a:lnTo>
                    <a:pt x="288810" y="924560"/>
                  </a:lnTo>
                  <a:lnTo>
                    <a:pt x="328155" y="900430"/>
                  </a:lnTo>
                  <a:lnTo>
                    <a:pt x="339394" y="927100"/>
                  </a:lnTo>
                  <a:lnTo>
                    <a:pt x="356577" y="949960"/>
                  </a:lnTo>
                  <a:lnTo>
                    <a:pt x="378866" y="967740"/>
                  </a:lnTo>
                  <a:lnTo>
                    <a:pt x="405396" y="979170"/>
                  </a:lnTo>
                  <a:lnTo>
                    <a:pt x="434047" y="982980"/>
                  </a:lnTo>
                  <a:lnTo>
                    <a:pt x="462445" y="979170"/>
                  </a:lnTo>
                  <a:lnTo>
                    <a:pt x="486156" y="969010"/>
                  </a:lnTo>
                  <a:lnTo>
                    <a:pt x="489127" y="967740"/>
                  </a:lnTo>
                  <a:lnTo>
                    <a:pt x="512610" y="951230"/>
                  </a:lnTo>
                  <a:lnTo>
                    <a:pt x="528053" y="975360"/>
                  </a:lnTo>
                  <a:lnTo>
                    <a:pt x="546989" y="995680"/>
                  </a:lnTo>
                  <a:lnTo>
                    <a:pt x="592696" y="1029970"/>
                  </a:lnTo>
                  <a:lnTo>
                    <a:pt x="657390" y="1055370"/>
                  </a:lnTo>
                  <a:lnTo>
                    <a:pt x="726249" y="1064260"/>
                  </a:lnTo>
                  <a:lnTo>
                    <a:pt x="763905" y="1065530"/>
                  </a:lnTo>
                  <a:lnTo>
                    <a:pt x="801674" y="1064260"/>
                  </a:lnTo>
                  <a:lnTo>
                    <a:pt x="839393" y="1061720"/>
                  </a:lnTo>
                  <a:lnTo>
                    <a:pt x="876884" y="1057910"/>
                  </a:lnTo>
                  <a:lnTo>
                    <a:pt x="913460" y="1052830"/>
                  </a:lnTo>
                  <a:lnTo>
                    <a:pt x="920711" y="1051560"/>
                  </a:lnTo>
                  <a:lnTo>
                    <a:pt x="949731" y="1046480"/>
                  </a:lnTo>
                  <a:lnTo>
                    <a:pt x="1020521" y="1024890"/>
                  </a:lnTo>
                  <a:lnTo>
                    <a:pt x="1085735" y="993140"/>
                  </a:lnTo>
                  <a:lnTo>
                    <a:pt x="1142834" y="948690"/>
                  </a:lnTo>
                  <a:lnTo>
                    <a:pt x="1161923" y="962660"/>
                  </a:lnTo>
                  <a:lnTo>
                    <a:pt x="1183538" y="972820"/>
                  </a:lnTo>
                  <a:lnTo>
                    <a:pt x="1206715" y="977900"/>
                  </a:lnTo>
                  <a:lnTo>
                    <a:pt x="1230490" y="976630"/>
                  </a:lnTo>
                  <a:lnTo>
                    <a:pt x="1273860" y="958850"/>
                  </a:lnTo>
                  <a:lnTo>
                    <a:pt x="1304747" y="923290"/>
                  </a:lnTo>
                  <a:lnTo>
                    <a:pt x="1356829" y="941070"/>
                  </a:lnTo>
                  <a:lnTo>
                    <a:pt x="1410893" y="949960"/>
                  </a:lnTo>
                  <a:lnTo>
                    <a:pt x="1465592" y="949960"/>
                  </a:lnTo>
                  <a:lnTo>
                    <a:pt x="1519605" y="941070"/>
                  </a:lnTo>
                  <a:lnTo>
                    <a:pt x="1563395" y="923290"/>
                  </a:lnTo>
                  <a:lnTo>
                    <a:pt x="1603197" y="899160"/>
                  </a:lnTo>
                  <a:lnTo>
                    <a:pt x="1637804" y="867410"/>
                  </a:lnTo>
                  <a:lnTo>
                    <a:pt x="1665998" y="830580"/>
                  </a:lnTo>
                  <a:lnTo>
                    <a:pt x="1687563" y="782320"/>
                  </a:lnTo>
                  <a:lnTo>
                    <a:pt x="1693633" y="756920"/>
                  </a:lnTo>
                  <a:lnTo>
                    <a:pt x="1696250" y="731520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4129" y="3126137"/>
              <a:ext cx="3212009" cy="260250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98090" y="437942"/>
            <a:ext cx="216725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125" dirty="0"/>
              <a:t>E</a:t>
            </a:r>
            <a:r>
              <a:rPr sz="4600" spc="735" dirty="0"/>
              <a:t>l</a:t>
            </a:r>
            <a:r>
              <a:rPr sz="4600" spc="60" dirty="0"/>
              <a:t> </a:t>
            </a:r>
            <a:r>
              <a:rPr sz="4600" spc="735" dirty="0"/>
              <a:t>l</a:t>
            </a:r>
            <a:r>
              <a:rPr sz="4600" cap="small" spc="100" dirty="0"/>
              <a:t>i</a:t>
            </a:r>
            <a:r>
              <a:rPr sz="4600" cap="small" dirty="0"/>
              <a:t>b</a:t>
            </a:r>
            <a:r>
              <a:rPr sz="4600" spc="385" dirty="0"/>
              <a:t>r</a:t>
            </a:r>
            <a:r>
              <a:rPr sz="4600" cap="small" spc="35" dirty="0"/>
              <a:t>o</a:t>
            </a:r>
            <a:endParaRPr sz="4600"/>
          </a:p>
        </p:txBody>
      </p:sp>
      <p:sp>
        <p:nvSpPr>
          <p:cNvPr id="12" name="object 12"/>
          <p:cNvSpPr txBox="1"/>
          <p:nvPr/>
        </p:nvSpPr>
        <p:spPr>
          <a:xfrm>
            <a:off x="1153922" y="2312710"/>
            <a:ext cx="3710304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Lucida Sans Unicode"/>
                <a:cs typeface="Lucida Sans Unicode"/>
              </a:rPr>
              <a:t>de</a:t>
            </a:r>
            <a:r>
              <a:rPr sz="2100" spc="-120" dirty="0">
                <a:latin typeface="Lucida Sans Unicode"/>
                <a:cs typeface="Lucida Sans Unicode"/>
              </a:rPr>
              <a:t> </a:t>
            </a:r>
            <a:r>
              <a:rPr sz="2100" spc="-55" dirty="0">
                <a:latin typeface="Lucida Sans Unicode"/>
                <a:cs typeface="Lucida Sans Unicode"/>
              </a:rPr>
              <a:t>los</a:t>
            </a:r>
            <a:r>
              <a:rPr sz="2100" spc="-120" dirty="0">
                <a:latin typeface="Lucida Sans Unicode"/>
                <a:cs typeface="Lucida Sans Unicode"/>
              </a:rPr>
              <a:t> </a:t>
            </a:r>
            <a:r>
              <a:rPr sz="2100" spc="-55" dirty="0">
                <a:latin typeface="Lucida Sans Unicode"/>
                <a:cs typeface="Lucida Sans Unicode"/>
              </a:rPr>
              <a:t>amigos</a:t>
            </a:r>
            <a:r>
              <a:rPr sz="2100" spc="-120" dirty="0">
                <a:latin typeface="Lucida Sans Unicode"/>
                <a:cs typeface="Lucida Sans Unicode"/>
              </a:rPr>
              <a:t> </a:t>
            </a:r>
            <a:r>
              <a:rPr sz="2100" spc="-30" dirty="0">
                <a:latin typeface="Lucida Sans Unicode"/>
                <a:cs typeface="Lucida Sans Unicode"/>
              </a:rPr>
              <a:t>internacionales</a:t>
            </a:r>
            <a:endParaRPr sz="2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158" y="1940867"/>
            <a:ext cx="5184775" cy="5974715"/>
            <a:chOff x="288158" y="1940867"/>
            <a:chExt cx="5184775" cy="5974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158" y="1940867"/>
              <a:ext cx="5184454" cy="4040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572" y="5839190"/>
              <a:ext cx="1521871" cy="207608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5979" y="525593"/>
            <a:ext cx="18116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5" dirty="0"/>
              <a:t>M</a:t>
            </a:r>
            <a:r>
              <a:rPr sz="3000" cap="small" spc="65" dirty="0"/>
              <a:t>i</a:t>
            </a:r>
            <a:r>
              <a:rPr sz="3000" spc="40" dirty="0"/>
              <a:t> </a:t>
            </a:r>
            <a:r>
              <a:rPr sz="3000" spc="275" dirty="0"/>
              <a:t>f</a:t>
            </a:r>
            <a:r>
              <a:rPr sz="3000" spc="55" dirty="0"/>
              <a:t>a</a:t>
            </a:r>
            <a:r>
              <a:rPr sz="3000" spc="-625" dirty="0"/>
              <a:t>m</a:t>
            </a:r>
            <a:r>
              <a:rPr sz="3000" cap="small" spc="60" dirty="0"/>
              <a:t>i</a:t>
            </a:r>
            <a:r>
              <a:rPr sz="3000" cap="small" spc="75" dirty="0"/>
              <a:t>l</a:t>
            </a:r>
            <a:r>
              <a:rPr sz="3000" cap="small" spc="60" dirty="0"/>
              <a:t>i</a:t>
            </a:r>
            <a:r>
              <a:rPr sz="3000" cap="small" spc="100" dirty="0"/>
              <a:t>a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2529731"/>
            <a:ext cx="3193521" cy="476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6313" y="1783130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60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22"/>
                </a:lnTo>
                <a:lnTo>
                  <a:pt x="1227150" y="39522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6690" marR="5080" indent="-1388745">
              <a:lnSpc>
                <a:spcPct val="114599"/>
              </a:lnSpc>
              <a:spcBef>
                <a:spcPts val="100"/>
              </a:spcBef>
            </a:pPr>
            <a:r>
              <a:rPr sz="3000" spc="185" dirty="0"/>
              <a:t>A</a:t>
            </a:r>
            <a:r>
              <a:rPr sz="3000" spc="470" dirty="0"/>
              <a:t>l</a:t>
            </a:r>
            <a:r>
              <a:rPr sz="3000" spc="85" dirty="0"/>
              <a:t>g</a:t>
            </a:r>
            <a:r>
              <a:rPr sz="3000" cap="small" spc="75" dirty="0"/>
              <a:t>u</a:t>
            </a:r>
            <a:r>
              <a:rPr sz="3000" spc="-125" dirty="0"/>
              <a:t>n</a:t>
            </a:r>
            <a:r>
              <a:rPr sz="3000" spc="55" dirty="0"/>
              <a:t>a</a:t>
            </a:r>
            <a:r>
              <a:rPr sz="3000" spc="-114" dirty="0"/>
              <a:t>s</a:t>
            </a:r>
            <a:r>
              <a:rPr sz="3000" spc="40" dirty="0"/>
              <a:t> </a:t>
            </a:r>
            <a:r>
              <a:rPr sz="3000" spc="-385" dirty="0"/>
              <a:t>p</a:t>
            </a:r>
            <a:r>
              <a:rPr sz="3000" spc="-210" dirty="0"/>
              <a:t>e</a:t>
            </a:r>
            <a:r>
              <a:rPr sz="3000" spc="250" dirty="0"/>
              <a:t>r</a:t>
            </a:r>
            <a:r>
              <a:rPr sz="3000" spc="-120" dirty="0"/>
              <a:t>s</a:t>
            </a:r>
            <a:r>
              <a:rPr sz="3000" cap="small" spc="25" dirty="0"/>
              <a:t>o</a:t>
            </a:r>
            <a:r>
              <a:rPr sz="3000" spc="-125" dirty="0"/>
              <a:t>n</a:t>
            </a:r>
            <a:r>
              <a:rPr sz="3000" spc="55" dirty="0"/>
              <a:t>a</a:t>
            </a:r>
            <a:r>
              <a:rPr sz="3000" spc="-114" dirty="0"/>
              <a:t>s</a:t>
            </a:r>
            <a:r>
              <a:rPr sz="3000" spc="40" dirty="0"/>
              <a:t> </a:t>
            </a:r>
            <a:r>
              <a:rPr sz="3000" spc="-100" dirty="0"/>
              <a:t>d</a:t>
            </a:r>
            <a:r>
              <a:rPr sz="3000" spc="-204" dirty="0"/>
              <a:t>e</a:t>
            </a:r>
            <a:r>
              <a:rPr sz="3000" spc="40" dirty="0"/>
              <a:t> </a:t>
            </a:r>
            <a:r>
              <a:rPr sz="3000" spc="-625" dirty="0"/>
              <a:t>m</a:t>
            </a:r>
            <a:r>
              <a:rPr sz="3000" cap="small" spc="65" dirty="0"/>
              <a:t>i</a:t>
            </a:r>
            <a:r>
              <a:rPr sz="3000" spc="55" dirty="0"/>
              <a:t> </a:t>
            </a:r>
            <a:r>
              <a:rPr sz="3000" spc="275" dirty="0"/>
              <a:t>f</a:t>
            </a:r>
            <a:r>
              <a:rPr sz="3000" spc="55" dirty="0"/>
              <a:t>a</a:t>
            </a:r>
            <a:r>
              <a:rPr sz="3000" spc="-625" dirty="0"/>
              <a:t>m</a:t>
            </a:r>
            <a:r>
              <a:rPr sz="3000" cap="small" spc="60" dirty="0"/>
              <a:t>i</a:t>
            </a:r>
            <a:r>
              <a:rPr sz="3000" cap="small" spc="75" dirty="0"/>
              <a:t>l</a:t>
            </a:r>
            <a:r>
              <a:rPr sz="3000" cap="small" spc="60" dirty="0"/>
              <a:t>i</a:t>
            </a:r>
            <a:r>
              <a:rPr sz="3000" cap="small" spc="100" dirty="0"/>
              <a:t>a</a:t>
            </a:r>
            <a:endParaRPr sz="3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3960386"/>
            <a:ext cx="3193521" cy="476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76313" y="3213785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60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22"/>
                </a:lnTo>
                <a:lnTo>
                  <a:pt x="1227150" y="39522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5417610"/>
            <a:ext cx="3193521" cy="4765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76313" y="4671008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60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35"/>
                </a:lnTo>
                <a:lnTo>
                  <a:pt x="1227150" y="39535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6866999"/>
            <a:ext cx="3193521" cy="4765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76313" y="6120396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59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35"/>
                </a:lnTo>
                <a:lnTo>
                  <a:pt x="1227150" y="39535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2529725"/>
            <a:ext cx="3193521" cy="476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6313" y="1783130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60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22"/>
                </a:lnTo>
                <a:lnTo>
                  <a:pt x="1227150" y="39522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1830" y="458761"/>
            <a:ext cx="3519804" cy="107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5130">
              <a:lnSpc>
                <a:spcPct val="114599"/>
              </a:lnSpc>
              <a:spcBef>
                <a:spcPts val="100"/>
              </a:spcBef>
            </a:pPr>
            <a:r>
              <a:rPr sz="3000" spc="204" dirty="0"/>
              <a:t>O</a:t>
            </a:r>
            <a:r>
              <a:rPr sz="3000" spc="405" dirty="0"/>
              <a:t>t</a:t>
            </a:r>
            <a:r>
              <a:rPr sz="3000" spc="250" dirty="0"/>
              <a:t>r</a:t>
            </a:r>
            <a:r>
              <a:rPr sz="3000" spc="55" dirty="0"/>
              <a:t>a</a:t>
            </a:r>
            <a:r>
              <a:rPr sz="3000" spc="-114" dirty="0"/>
              <a:t>s</a:t>
            </a:r>
            <a:r>
              <a:rPr sz="3000" spc="40" dirty="0"/>
              <a:t> </a:t>
            </a:r>
            <a:r>
              <a:rPr sz="3000" spc="-385" dirty="0"/>
              <a:t>p</a:t>
            </a:r>
            <a:r>
              <a:rPr sz="3000" spc="-210" dirty="0"/>
              <a:t>e</a:t>
            </a:r>
            <a:r>
              <a:rPr sz="3000" spc="250" dirty="0"/>
              <a:t>r</a:t>
            </a:r>
            <a:r>
              <a:rPr sz="3000" spc="-120" dirty="0"/>
              <a:t>s</a:t>
            </a:r>
            <a:r>
              <a:rPr sz="3000" cap="small" spc="25" dirty="0"/>
              <a:t>o</a:t>
            </a:r>
            <a:r>
              <a:rPr sz="3000" spc="-125" dirty="0"/>
              <a:t>n</a:t>
            </a:r>
            <a:r>
              <a:rPr sz="3000" spc="55" dirty="0"/>
              <a:t>a</a:t>
            </a:r>
            <a:r>
              <a:rPr sz="3000" spc="-85" dirty="0"/>
              <a:t>s </a:t>
            </a:r>
            <a:r>
              <a:rPr sz="3000" cap="small" spc="60" dirty="0"/>
              <a:t>i</a:t>
            </a:r>
            <a:r>
              <a:rPr sz="3000" cap="small" spc="15" dirty="0"/>
              <a:t>m</a:t>
            </a:r>
            <a:r>
              <a:rPr sz="3000" spc="-385" dirty="0"/>
              <a:t>p</a:t>
            </a:r>
            <a:r>
              <a:rPr sz="3000" cap="small" spc="25" dirty="0"/>
              <a:t>o</a:t>
            </a:r>
            <a:r>
              <a:rPr sz="3000" spc="250" dirty="0"/>
              <a:t>r</a:t>
            </a:r>
            <a:r>
              <a:rPr sz="3000" spc="405" dirty="0"/>
              <a:t>t</a:t>
            </a:r>
            <a:r>
              <a:rPr sz="3000" spc="55" dirty="0"/>
              <a:t>a</a:t>
            </a:r>
            <a:r>
              <a:rPr sz="3000" spc="-125" dirty="0"/>
              <a:t>n</a:t>
            </a:r>
            <a:r>
              <a:rPr sz="3000" spc="405" dirty="0"/>
              <a:t>t</a:t>
            </a:r>
            <a:r>
              <a:rPr sz="3000" spc="-210" dirty="0"/>
              <a:t>e</a:t>
            </a:r>
            <a:r>
              <a:rPr sz="3000" spc="-114" dirty="0"/>
              <a:t>s</a:t>
            </a:r>
            <a:r>
              <a:rPr sz="3000" spc="40" dirty="0"/>
              <a:t> </a:t>
            </a:r>
            <a:r>
              <a:rPr sz="3000" spc="-385" dirty="0"/>
              <a:t>p</a:t>
            </a:r>
            <a:r>
              <a:rPr sz="3000" spc="55" dirty="0"/>
              <a:t>a</a:t>
            </a:r>
            <a:r>
              <a:rPr sz="3000" spc="250" dirty="0"/>
              <a:t>r</a:t>
            </a:r>
            <a:r>
              <a:rPr sz="3000" spc="60" dirty="0"/>
              <a:t>a</a:t>
            </a:r>
            <a:r>
              <a:rPr sz="3000" spc="40" dirty="0"/>
              <a:t> </a:t>
            </a:r>
            <a:r>
              <a:rPr sz="3000" spc="-625" dirty="0"/>
              <a:t>m</a:t>
            </a:r>
            <a:r>
              <a:rPr sz="3000" cap="small" spc="65" dirty="0"/>
              <a:t>i</a:t>
            </a:r>
            <a:endParaRPr sz="3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3960380"/>
            <a:ext cx="3193521" cy="476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76313" y="3213772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60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35"/>
                </a:lnTo>
                <a:lnTo>
                  <a:pt x="1227150" y="39535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5417604"/>
            <a:ext cx="3193521" cy="4765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76313" y="4671008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60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35"/>
                </a:lnTo>
                <a:lnTo>
                  <a:pt x="1227150" y="39535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6866994"/>
            <a:ext cx="3193521" cy="4765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76313" y="6120396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59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35"/>
                </a:lnTo>
                <a:lnTo>
                  <a:pt x="1227150" y="39535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158" y="2120961"/>
            <a:ext cx="5184454" cy="40408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7475" marR="5080" indent="-1375410">
              <a:lnSpc>
                <a:spcPct val="114599"/>
              </a:lnSpc>
              <a:spcBef>
                <a:spcPts val="100"/>
              </a:spcBef>
            </a:pPr>
            <a:r>
              <a:rPr sz="3000" spc="185" dirty="0"/>
              <a:t>A</a:t>
            </a:r>
            <a:r>
              <a:rPr sz="3000" spc="470" dirty="0"/>
              <a:t>l</a:t>
            </a:r>
            <a:r>
              <a:rPr sz="3000" spc="85" dirty="0"/>
              <a:t>g</a:t>
            </a:r>
            <a:r>
              <a:rPr sz="3000" cap="small" spc="30" dirty="0"/>
              <a:t>o</a:t>
            </a:r>
            <a:r>
              <a:rPr sz="3000" spc="40" dirty="0"/>
              <a:t> </a:t>
            </a:r>
            <a:r>
              <a:rPr sz="3000" spc="-385" dirty="0"/>
              <a:t>p</a:t>
            </a:r>
            <a:r>
              <a:rPr sz="3000" spc="55" dirty="0"/>
              <a:t>a</a:t>
            </a:r>
            <a:r>
              <a:rPr sz="3000" spc="250" dirty="0"/>
              <a:t>r</a:t>
            </a:r>
            <a:r>
              <a:rPr sz="3000" spc="60" dirty="0"/>
              <a:t>a</a:t>
            </a:r>
            <a:r>
              <a:rPr sz="3000" spc="40" dirty="0"/>
              <a:t> </a:t>
            </a:r>
            <a:r>
              <a:rPr sz="3000" cap="small" spc="204" dirty="0"/>
              <a:t>c</a:t>
            </a:r>
            <a:r>
              <a:rPr sz="3000" cap="small" spc="25" dirty="0"/>
              <a:t>o</a:t>
            </a:r>
            <a:r>
              <a:rPr sz="3000" cap="small" spc="15" dirty="0"/>
              <a:t>m</a:t>
            </a:r>
            <a:r>
              <a:rPr sz="3000" spc="-385" dirty="0"/>
              <a:t>p</a:t>
            </a:r>
            <a:r>
              <a:rPr sz="3000" spc="55" dirty="0"/>
              <a:t>a</a:t>
            </a:r>
            <a:r>
              <a:rPr sz="3000" spc="250" dirty="0"/>
              <a:t>r</a:t>
            </a:r>
            <a:r>
              <a:rPr sz="3000" spc="405" dirty="0"/>
              <a:t>t</a:t>
            </a:r>
            <a:r>
              <a:rPr sz="3000" cap="small" spc="60" dirty="0"/>
              <a:t>i</a:t>
            </a:r>
            <a:r>
              <a:rPr sz="3000" spc="254" dirty="0"/>
              <a:t>r</a:t>
            </a:r>
            <a:r>
              <a:rPr sz="3000" spc="40" dirty="0"/>
              <a:t> </a:t>
            </a:r>
            <a:r>
              <a:rPr sz="3000" spc="-100" dirty="0"/>
              <a:t>d</a:t>
            </a:r>
            <a:r>
              <a:rPr sz="3000" spc="-145" dirty="0"/>
              <a:t>e </a:t>
            </a:r>
            <a:r>
              <a:rPr sz="3000" spc="-210" dirty="0"/>
              <a:t>e</a:t>
            </a:r>
            <a:r>
              <a:rPr sz="3000" spc="-120" dirty="0"/>
              <a:t>s</a:t>
            </a:r>
            <a:r>
              <a:rPr sz="3000" spc="405" dirty="0"/>
              <a:t>t</a:t>
            </a:r>
            <a:r>
              <a:rPr sz="3000" spc="-204" dirty="0"/>
              <a:t>e</a:t>
            </a:r>
            <a:r>
              <a:rPr sz="3000" spc="40" dirty="0"/>
              <a:t> </a:t>
            </a:r>
            <a:r>
              <a:rPr sz="3000" spc="-625" dirty="0"/>
              <a:t>m</a:t>
            </a:r>
            <a:r>
              <a:rPr sz="3000" spc="-210" dirty="0"/>
              <a:t>e</a:t>
            </a:r>
            <a:r>
              <a:rPr sz="3000" spc="-114" dirty="0"/>
              <a:t>s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158" y="1940861"/>
            <a:ext cx="5184454" cy="40408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4121" y="458754"/>
            <a:ext cx="3435350" cy="107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1465">
              <a:lnSpc>
                <a:spcPct val="114599"/>
              </a:lnSpc>
              <a:spcBef>
                <a:spcPts val="100"/>
              </a:spcBef>
            </a:pPr>
            <a:r>
              <a:rPr sz="3000" spc="185" dirty="0"/>
              <a:t>A</a:t>
            </a:r>
            <a:r>
              <a:rPr sz="3000" spc="470" dirty="0"/>
              <a:t>l</a:t>
            </a:r>
            <a:r>
              <a:rPr sz="3000" spc="85" dirty="0"/>
              <a:t>g</a:t>
            </a:r>
            <a:r>
              <a:rPr sz="3000" cap="small" spc="30" dirty="0"/>
              <a:t>o</a:t>
            </a:r>
            <a:r>
              <a:rPr sz="3000" spc="40" dirty="0"/>
              <a:t> </a:t>
            </a:r>
            <a:r>
              <a:rPr sz="3000" cap="small" spc="15" dirty="0"/>
              <a:t>m</a:t>
            </a:r>
            <a:r>
              <a:rPr sz="3000" cap="small" spc="95" dirty="0"/>
              <a:t>á</a:t>
            </a:r>
            <a:r>
              <a:rPr sz="3000" cap="small" spc="30" dirty="0"/>
              <a:t>s</a:t>
            </a:r>
            <a:r>
              <a:rPr sz="3000" spc="40" dirty="0"/>
              <a:t> </a:t>
            </a:r>
            <a:r>
              <a:rPr sz="3000" cap="small" spc="25" dirty="0"/>
              <a:t>q</a:t>
            </a:r>
            <a:r>
              <a:rPr sz="3000" cap="small" spc="75" dirty="0"/>
              <a:t>u</a:t>
            </a:r>
            <a:r>
              <a:rPr sz="3000" cap="small" spc="5" dirty="0"/>
              <a:t>e</a:t>
            </a:r>
            <a:r>
              <a:rPr sz="3000" spc="40" dirty="0"/>
              <a:t> </a:t>
            </a:r>
            <a:r>
              <a:rPr sz="3000" cap="small" spc="15" dirty="0"/>
              <a:t>m</a:t>
            </a:r>
            <a:r>
              <a:rPr sz="3000" cap="small" spc="5" dirty="0"/>
              <a:t>e</a:t>
            </a:r>
            <a:r>
              <a:rPr sz="3000" dirty="0"/>
              <a:t> </a:t>
            </a:r>
            <a:r>
              <a:rPr sz="3000" spc="85" dirty="0"/>
              <a:t>g</a:t>
            </a:r>
            <a:r>
              <a:rPr sz="3000" cap="small" spc="75" dirty="0"/>
              <a:t>u</a:t>
            </a:r>
            <a:r>
              <a:rPr sz="3000" cap="small" spc="25" dirty="0"/>
              <a:t>s</a:t>
            </a:r>
            <a:r>
              <a:rPr sz="3000" spc="405" dirty="0"/>
              <a:t>t</a:t>
            </a:r>
            <a:r>
              <a:rPr sz="3000" spc="55" dirty="0"/>
              <a:t>a</a:t>
            </a:r>
            <a:r>
              <a:rPr sz="3000" spc="250" dirty="0"/>
              <a:t>r</a:t>
            </a:r>
            <a:r>
              <a:rPr sz="3000" spc="-40" dirty="0"/>
              <a:t>í</a:t>
            </a:r>
            <a:r>
              <a:rPr sz="3000" spc="60" dirty="0"/>
              <a:t>a</a:t>
            </a:r>
            <a:r>
              <a:rPr sz="3000" spc="40" dirty="0"/>
              <a:t> </a:t>
            </a:r>
            <a:r>
              <a:rPr sz="3000" cap="small" spc="204" dirty="0"/>
              <a:t>c</a:t>
            </a:r>
            <a:r>
              <a:rPr sz="3000" cap="small" spc="25" dirty="0"/>
              <a:t>o</a:t>
            </a:r>
            <a:r>
              <a:rPr sz="3000" cap="small" spc="15" dirty="0"/>
              <a:t>m</a:t>
            </a:r>
            <a:r>
              <a:rPr sz="3000" spc="-385" dirty="0"/>
              <a:t>p</a:t>
            </a:r>
            <a:r>
              <a:rPr sz="3000" spc="55" dirty="0"/>
              <a:t>a</a:t>
            </a:r>
            <a:r>
              <a:rPr sz="3000" spc="250" dirty="0"/>
              <a:t>r</a:t>
            </a:r>
            <a:r>
              <a:rPr sz="3000" spc="405" dirty="0"/>
              <a:t>t</a:t>
            </a:r>
            <a:r>
              <a:rPr sz="3000" cap="small" spc="60" dirty="0"/>
              <a:t>i</a:t>
            </a:r>
            <a:r>
              <a:rPr sz="3000" spc="254" dirty="0"/>
              <a:t>r</a:t>
            </a:r>
            <a:endParaRPr sz="3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632" y="7103493"/>
            <a:ext cx="4146546" cy="47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632" y="2702467"/>
            <a:ext cx="4146546" cy="476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8379" y="3616166"/>
            <a:ext cx="1753565" cy="17630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2081" y="6121491"/>
            <a:ext cx="1343764" cy="13437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0" marR="5080" indent="167640">
              <a:lnSpc>
                <a:spcPct val="115100"/>
              </a:lnSpc>
              <a:spcBef>
                <a:spcPts val="95"/>
              </a:spcBef>
            </a:pPr>
            <a:r>
              <a:rPr spc="85" dirty="0"/>
              <a:t>R</a:t>
            </a:r>
            <a:r>
              <a:rPr spc="-175" dirty="0"/>
              <a:t>e</a:t>
            </a:r>
            <a:r>
              <a:rPr cap="small" spc="170" dirty="0"/>
              <a:t>c</a:t>
            </a:r>
            <a:r>
              <a:rPr cap="small" spc="60" dirty="0"/>
              <a:t>u</a:t>
            </a:r>
            <a:r>
              <a:rPr cap="small" dirty="0"/>
              <a:t>e</a:t>
            </a:r>
            <a:r>
              <a:rPr spc="204" dirty="0"/>
              <a:t>r</a:t>
            </a:r>
            <a:r>
              <a:rPr spc="-80" dirty="0"/>
              <a:t>d</a:t>
            </a:r>
            <a:r>
              <a:rPr spc="45" dirty="0"/>
              <a:t>a</a:t>
            </a:r>
            <a:r>
              <a:rPr spc="-65" dirty="0"/>
              <a:t>...</a:t>
            </a:r>
            <a:r>
              <a:rPr spc="30" dirty="0"/>
              <a:t> </a:t>
            </a:r>
            <a:r>
              <a:rPr spc="50" dirty="0"/>
              <a:t>a</a:t>
            </a:r>
            <a:r>
              <a:rPr spc="30" dirty="0"/>
              <a:t> </a:t>
            </a:r>
            <a:r>
              <a:rPr cap="small" spc="20" dirty="0"/>
              <a:t>q</a:t>
            </a:r>
            <a:r>
              <a:rPr cap="small" spc="60" dirty="0"/>
              <a:t>u</a:t>
            </a:r>
            <a:r>
              <a:rPr cap="small" spc="55" dirty="0"/>
              <a:t>i</a:t>
            </a:r>
            <a:r>
              <a:rPr spc="-175" dirty="0"/>
              <a:t>é</a:t>
            </a:r>
            <a:r>
              <a:rPr spc="-100" dirty="0"/>
              <a:t>n</a:t>
            </a:r>
            <a:r>
              <a:rPr spc="30" dirty="0"/>
              <a:t> </a:t>
            </a:r>
            <a:r>
              <a:rPr spc="-80" dirty="0"/>
              <a:t>d</a:t>
            </a:r>
            <a:r>
              <a:rPr spc="-175" dirty="0"/>
              <a:t>e</a:t>
            </a:r>
            <a:r>
              <a:rPr cap="small" spc="5" dirty="0"/>
              <a:t>b</a:t>
            </a:r>
            <a:r>
              <a:rPr cap="small" dirty="0"/>
              <a:t>e</a:t>
            </a:r>
            <a:r>
              <a:rPr cap="small" spc="25" dirty="0"/>
              <a:t>s</a:t>
            </a:r>
            <a:r>
              <a:rPr spc="15" dirty="0"/>
              <a:t> </a:t>
            </a:r>
            <a:r>
              <a:rPr spc="-175" dirty="0"/>
              <a:t>e</a:t>
            </a:r>
            <a:r>
              <a:rPr spc="-105" dirty="0"/>
              <a:t>n</a:t>
            </a:r>
            <a:r>
              <a:rPr spc="-60" dirty="0"/>
              <a:t>v</a:t>
            </a:r>
            <a:r>
              <a:rPr cap="small" spc="55" dirty="0"/>
              <a:t>i</a:t>
            </a:r>
            <a:r>
              <a:rPr cap="small" spc="80" dirty="0"/>
              <a:t>a</a:t>
            </a:r>
            <a:r>
              <a:rPr spc="210" dirty="0"/>
              <a:t>r</a:t>
            </a:r>
            <a:r>
              <a:rPr spc="30" dirty="0"/>
              <a:t> </a:t>
            </a:r>
            <a:r>
              <a:rPr spc="-175" dirty="0"/>
              <a:t>e</a:t>
            </a:r>
            <a:r>
              <a:rPr cap="small" spc="20" dirty="0"/>
              <a:t>s</a:t>
            </a:r>
            <a:r>
              <a:rPr spc="335" dirty="0"/>
              <a:t>t</a:t>
            </a:r>
            <a:r>
              <a:rPr spc="-170" dirty="0"/>
              <a:t>e</a:t>
            </a:r>
            <a:r>
              <a:rPr spc="30" dirty="0"/>
              <a:t> </a:t>
            </a:r>
            <a:r>
              <a:rPr spc="395" dirty="0"/>
              <a:t>l</a:t>
            </a:r>
            <a:r>
              <a:rPr cap="small" spc="55" dirty="0"/>
              <a:t>i</a:t>
            </a:r>
            <a:r>
              <a:rPr cap="small" spc="5" dirty="0"/>
              <a:t>b</a:t>
            </a:r>
            <a:r>
              <a:rPr spc="204" dirty="0"/>
              <a:t>r</a:t>
            </a:r>
            <a:r>
              <a:rPr cap="small" spc="25" dirty="0"/>
              <a:t>o</a:t>
            </a:r>
            <a:r>
              <a:rPr spc="30" dirty="0"/>
              <a:t> </a:t>
            </a:r>
            <a:r>
              <a:rPr cap="small" dirty="0"/>
              <a:t>d</a:t>
            </a:r>
            <a:r>
              <a:rPr cap="small" spc="5" dirty="0"/>
              <a:t>e</a:t>
            </a:r>
            <a:r>
              <a:rPr spc="30" dirty="0"/>
              <a:t> </a:t>
            </a:r>
            <a:r>
              <a:rPr spc="-60" dirty="0"/>
              <a:t>v</a:t>
            </a:r>
            <a:r>
              <a:rPr cap="small" spc="60" dirty="0"/>
              <a:t>u</a:t>
            </a:r>
            <a:r>
              <a:rPr cap="small" dirty="0"/>
              <a:t>e</a:t>
            </a:r>
            <a:r>
              <a:rPr cap="small" spc="60" dirty="0"/>
              <a:t>l</a:t>
            </a:r>
            <a:r>
              <a:rPr spc="335" dirty="0"/>
              <a:t>t</a:t>
            </a:r>
            <a:r>
              <a:rPr spc="50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6088" y="4799089"/>
            <a:ext cx="1025548" cy="17019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434" y="1316646"/>
            <a:ext cx="3176981" cy="8851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8175" y="1346693"/>
            <a:ext cx="1580170" cy="8509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5895" y="2886220"/>
            <a:ext cx="5201920" cy="2647315"/>
            <a:chOff x="305895" y="2886220"/>
            <a:chExt cx="5201920" cy="264731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895" y="2886220"/>
              <a:ext cx="2016455" cy="13590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2301" y="3473640"/>
              <a:ext cx="1680210" cy="1062990"/>
            </a:xfrm>
            <a:custGeom>
              <a:avLst/>
              <a:gdLst/>
              <a:ahLst/>
              <a:cxnLst/>
              <a:rect l="l" t="t" r="r" b="b"/>
              <a:pathLst>
                <a:path w="1680210" h="1062989">
                  <a:moveTo>
                    <a:pt x="1679663" y="730250"/>
                  </a:moveTo>
                  <a:lnTo>
                    <a:pt x="1676425" y="689610"/>
                  </a:lnTo>
                  <a:lnTo>
                    <a:pt x="1665770" y="651510"/>
                  </a:lnTo>
                  <a:lnTo>
                    <a:pt x="1648396" y="615950"/>
                  </a:lnTo>
                  <a:lnTo>
                    <a:pt x="1624977" y="584200"/>
                  </a:lnTo>
                  <a:lnTo>
                    <a:pt x="1596148" y="556260"/>
                  </a:lnTo>
                  <a:lnTo>
                    <a:pt x="1563141" y="533400"/>
                  </a:lnTo>
                  <a:lnTo>
                    <a:pt x="1527009" y="515620"/>
                  </a:lnTo>
                  <a:lnTo>
                    <a:pt x="1488795" y="504190"/>
                  </a:lnTo>
                  <a:lnTo>
                    <a:pt x="1488211" y="468630"/>
                  </a:lnTo>
                  <a:lnTo>
                    <a:pt x="1477873" y="435610"/>
                  </a:lnTo>
                  <a:lnTo>
                    <a:pt x="1458417" y="407670"/>
                  </a:lnTo>
                  <a:lnTo>
                    <a:pt x="1432242" y="388620"/>
                  </a:lnTo>
                  <a:lnTo>
                    <a:pt x="1430502" y="387350"/>
                  </a:lnTo>
                  <a:lnTo>
                    <a:pt x="1400733" y="377190"/>
                  </a:lnTo>
                  <a:lnTo>
                    <a:pt x="1369301" y="374650"/>
                  </a:lnTo>
                  <a:lnTo>
                    <a:pt x="1338389" y="381000"/>
                  </a:lnTo>
                  <a:lnTo>
                    <a:pt x="1310144" y="394970"/>
                  </a:lnTo>
                  <a:lnTo>
                    <a:pt x="1305458" y="372110"/>
                  </a:lnTo>
                  <a:lnTo>
                    <a:pt x="1284401" y="331470"/>
                  </a:lnTo>
                  <a:lnTo>
                    <a:pt x="1246111" y="300990"/>
                  </a:lnTo>
                  <a:lnTo>
                    <a:pt x="1212430" y="289560"/>
                  </a:lnTo>
                  <a:lnTo>
                    <a:pt x="1194854" y="287020"/>
                  </a:lnTo>
                  <a:lnTo>
                    <a:pt x="1168120" y="289560"/>
                  </a:lnTo>
                  <a:lnTo>
                    <a:pt x="1160157" y="242570"/>
                  </a:lnTo>
                  <a:lnTo>
                    <a:pt x="1145552" y="198120"/>
                  </a:lnTo>
                  <a:lnTo>
                    <a:pt x="1124762" y="154940"/>
                  </a:lnTo>
                  <a:lnTo>
                    <a:pt x="1098207" y="116840"/>
                  </a:lnTo>
                  <a:lnTo>
                    <a:pt x="1066342" y="82550"/>
                  </a:lnTo>
                  <a:lnTo>
                    <a:pt x="1029589" y="52070"/>
                  </a:lnTo>
                  <a:lnTo>
                    <a:pt x="988390" y="29210"/>
                  </a:lnTo>
                  <a:lnTo>
                    <a:pt x="942543" y="12700"/>
                  </a:lnTo>
                  <a:lnTo>
                    <a:pt x="894588" y="2540"/>
                  </a:lnTo>
                  <a:lnTo>
                    <a:pt x="845654" y="0"/>
                  </a:lnTo>
                  <a:lnTo>
                    <a:pt x="796861" y="3810"/>
                  </a:lnTo>
                  <a:lnTo>
                    <a:pt x="749350" y="15240"/>
                  </a:lnTo>
                  <a:lnTo>
                    <a:pt x="704227" y="34290"/>
                  </a:lnTo>
                  <a:lnTo>
                    <a:pt x="662647" y="59690"/>
                  </a:lnTo>
                  <a:lnTo>
                    <a:pt x="626960" y="92710"/>
                  </a:lnTo>
                  <a:lnTo>
                    <a:pt x="599300" y="132080"/>
                  </a:lnTo>
                  <a:lnTo>
                    <a:pt x="581825" y="176530"/>
                  </a:lnTo>
                  <a:lnTo>
                    <a:pt x="576719" y="223520"/>
                  </a:lnTo>
                  <a:lnTo>
                    <a:pt x="528497" y="217170"/>
                  </a:lnTo>
                  <a:lnTo>
                    <a:pt x="479742" y="215900"/>
                  </a:lnTo>
                  <a:lnTo>
                    <a:pt x="431292" y="220980"/>
                  </a:lnTo>
                  <a:lnTo>
                    <a:pt x="383971" y="233680"/>
                  </a:lnTo>
                  <a:lnTo>
                    <a:pt x="338607" y="251460"/>
                  </a:lnTo>
                  <a:lnTo>
                    <a:pt x="294563" y="275590"/>
                  </a:lnTo>
                  <a:lnTo>
                    <a:pt x="253746" y="308610"/>
                  </a:lnTo>
                  <a:lnTo>
                    <a:pt x="219938" y="346710"/>
                  </a:lnTo>
                  <a:lnTo>
                    <a:pt x="196900" y="392430"/>
                  </a:lnTo>
                  <a:lnTo>
                    <a:pt x="188404" y="443230"/>
                  </a:lnTo>
                  <a:lnTo>
                    <a:pt x="192074" y="474980"/>
                  </a:lnTo>
                  <a:lnTo>
                    <a:pt x="202831" y="502920"/>
                  </a:lnTo>
                  <a:lnTo>
                    <a:pt x="220421" y="528320"/>
                  </a:lnTo>
                  <a:lnTo>
                    <a:pt x="244551" y="548640"/>
                  </a:lnTo>
                  <a:lnTo>
                    <a:pt x="211201" y="561340"/>
                  </a:lnTo>
                  <a:lnTo>
                    <a:pt x="148374" y="595630"/>
                  </a:lnTo>
                  <a:lnTo>
                    <a:pt x="88519" y="642620"/>
                  </a:lnTo>
                  <a:lnTo>
                    <a:pt x="60083" y="673100"/>
                  </a:lnTo>
                  <a:lnTo>
                    <a:pt x="35280" y="704850"/>
                  </a:lnTo>
                  <a:lnTo>
                    <a:pt x="15379" y="740410"/>
                  </a:lnTo>
                  <a:lnTo>
                    <a:pt x="3022" y="777240"/>
                  </a:lnTo>
                  <a:lnTo>
                    <a:pt x="0" y="815340"/>
                  </a:lnTo>
                  <a:lnTo>
                    <a:pt x="7162" y="852170"/>
                  </a:lnTo>
                  <a:lnTo>
                    <a:pt x="25323" y="886460"/>
                  </a:lnTo>
                  <a:lnTo>
                    <a:pt x="82118" y="934720"/>
                  </a:lnTo>
                  <a:lnTo>
                    <a:pt x="154216" y="955040"/>
                  </a:lnTo>
                  <a:lnTo>
                    <a:pt x="200025" y="952500"/>
                  </a:lnTo>
                  <a:lnTo>
                    <a:pt x="244144" y="941070"/>
                  </a:lnTo>
                  <a:lnTo>
                    <a:pt x="286004" y="923290"/>
                  </a:lnTo>
                  <a:lnTo>
                    <a:pt x="324954" y="899160"/>
                  </a:lnTo>
                  <a:lnTo>
                    <a:pt x="336080" y="924560"/>
                  </a:lnTo>
                  <a:lnTo>
                    <a:pt x="353098" y="947420"/>
                  </a:lnTo>
                  <a:lnTo>
                    <a:pt x="375170" y="965200"/>
                  </a:lnTo>
                  <a:lnTo>
                    <a:pt x="401434" y="976630"/>
                  </a:lnTo>
                  <a:lnTo>
                    <a:pt x="429806" y="980440"/>
                  </a:lnTo>
                  <a:lnTo>
                    <a:pt x="457936" y="976630"/>
                  </a:lnTo>
                  <a:lnTo>
                    <a:pt x="481418" y="966470"/>
                  </a:lnTo>
                  <a:lnTo>
                    <a:pt x="484352" y="965200"/>
                  </a:lnTo>
                  <a:lnTo>
                    <a:pt x="507606" y="948690"/>
                  </a:lnTo>
                  <a:lnTo>
                    <a:pt x="522909" y="972820"/>
                  </a:lnTo>
                  <a:lnTo>
                    <a:pt x="563206" y="1012190"/>
                  </a:lnTo>
                  <a:lnTo>
                    <a:pt x="618096" y="1042670"/>
                  </a:lnTo>
                  <a:lnTo>
                    <a:pt x="684885" y="1059180"/>
                  </a:lnTo>
                  <a:lnTo>
                    <a:pt x="756450" y="1062990"/>
                  </a:lnTo>
                  <a:lnTo>
                    <a:pt x="793851" y="1061720"/>
                  </a:lnTo>
                  <a:lnTo>
                    <a:pt x="868311" y="1055370"/>
                  </a:lnTo>
                  <a:lnTo>
                    <a:pt x="911720" y="1049020"/>
                  </a:lnTo>
                  <a:lnTo>
                    <a:pt x="975855" y="1035050"/>
                  </a:lnTo>
                  <a:lnTo>
                    <a:pt x="1043647" y="1008380"/>
                  </a:lnTo>
                  <a:lnTo>
                    <a:pt x="1104607" y="970280"/>
                  </a:lnTo>
                  <a:lnTo>
                    <a:pt x="1131671" y="947420"/>
                  </a:lnTo>
                  <a:lnTo>
                    <a:pt x="1150569" y="961390"/>
                  </a:lnTo>
                  <a:lnTo>
                    <a:pt x="1171968" y="970280"/>
                  </a:lnTo>
                  <a:lnTo>
                    <a:pt x="1194930" y="975360"/>
                  </a:lnTo>
                  <a:lnTo>
                    <a:pt x="1218476" y="974090"/>
                  </a:lnTo>
                  <a:lnTo>
                    <a:pt x="1241183" y="967740"/>
                  </a:lnTo>
                  <a:lnTo>
                    <a:pt x="1252423" y="961390"/>
                  </a:lnTo>
                  <a:lnTo>
                    <a:pt x="1261414" y="956310"/>
                  </a:lnTo>
                  <a:lnTo>
                    <a:pt x="1278547" y="941070"/>
                  </a:lnTo>
                  <a:lnTo>
                    <a:pt x="1291996" y="920750"/>
                  </a:lnTo>
                  <a:lnTo>
                    <a:pt x="1343571" y="938530"/>
                  </a:lnTo>
                  <a:lnTo>
                    <a:pt x="1397101" y="947420"/>
                  </a:lnTo>
                  <a:lnTo>
                    <a:pt x="1451267" y="948690"/>
                  </a:lnTo>
                  <a:lnTo>
                    <a:pt x="1504759" y="938530"/>
                  </a:lnTo>
                  <a:lnTo>
                    <a:pt x="1548117" y="922020"/>
                  </a:lnTo>
                  <a:lnTo>
                    <a:pt x="1587538" y="896620"/>
                  </a:lnTo>
                  <a:lnTo>
                    <a:pt x="1621802" y="866140"/>
                  </a:lnTo>
                  <a:lnTo>
                    <a:pt x="1649717" y="828040"/>
                  </a:lnTo>
                  <a:lnTo>
                    <a:pt x="1671066" y="781050"/>
                  </a:lnTo>
                  <a:lnTo>
                    <a:pt x="1677073" y="755650"/>
                  </a:lnTo>
                  <a:lnTo>
                    <a:pt x="1679663" y="730250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7066" y="2955762"/>
              <a:ext cx="3180230" cy="257721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2766" y="6174357"/>
            <a:ext cx="1705816" cy="117139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05563" y="3606819"/>
            <a:ext cx="1179195" cy="1182370"/>
            <a:chOff x="505563" y="3606819"/>
            <a:chExt cx="1179195" cy="1182370"/>
          </a:xfrm>
        </p:grpSpPr>
        <p:sp>
          <p:nvSpPr>
            <p:cNvPr id="11" name="object 11"/>
            <p:cNvSpPr/>
            <p:nvPr/>
          </p:nvSpPr>
          <p:spPr>
            <a:xfrm>
              <a:off x="505563" y="3606819"/>
              <a:ext cx="1179195" cy="1182370"/>
            </a:xfrm>
            <a:custGeom>
              <a:avLst/>
              <a:gdLst/>
              <a:ahLst/>
              <a:cxnLst/>
              <a:rect l="l" t="t" r="r" b="b"/>
              <a:pathLst>
                <a:path w="1179195" h="1182370">
                  <a:moveTo>
                    <a:pt x="593162" y="1181869"/>
                  </a:moveTo>
                  <a:lnTo>
                    <a:pt x="544511" y="1179910"/>
                  </a:lnTo>
                  <a:lnTo>
                    <a:pt x="496944" y="1174134"/>
                  </a:lnTo>
                  <a:lnTo>
                    <a:pt x="450614" y="1164694"/>
                  </a:lnTo>
                  <a:lnTo>
                    <a:pt x="405671" y="1151742"/>
                  </a:lnTo>
                  <a:lnTo>
                    <a:pt x="362270" y="1135429"/>
                  </a:lnTo>
                  <a:lnTo>
                    <a:pt x="320564" y="1115908"/>
                  </a:lnTo>
                  <a:lnTo>
                    <a:pt x="280703" y="1093330"/>
                  </a:lnTo>
                  <a:lnTo>
                    <a:pt x="242842" y="1067849"/>
                  </a:lnTo>
                  <a:lnTo>
                    <a:pt x="207133" y="1039616"/>
                  </a:lnTo>
                  <a:lnTo>
                    <a:pt x="173728" y="1008783"/>
                  </a:lnTo>
                  <a:lnTo>
                    <a:pt x="142780" y="975503"/>
                  </a:lnTo>
                  <a:lnTo>
                    <a:pt x="114441" y="939927"/>
                  </a:lnTo>
                  <a:lnTo>
                    <a:pt x="88866" y="902208"/>
                  </a:lnTo>
                  <a:lnTo>
                    <a:pt x="66205" y="862497"/>
                  </a:lnTo>
                  <a:lnTo>
                    <a:pt x="46611" y="820947"/>
                  </a:lnTo>
                  <a:lnTo>
                    <a:pt x="30238" y="777710"/>
                  </a:lnTo>
                  <a:lnTo>
                    <a:pt x="17238" y="732939"/>
                  </a:lnTo>
                  <a:lnTo>
                    <a:pt x="7763" y="686784"/>
                  </a:lnTo>
                  <a:lnTo>
                    <a:pt x="1966" y="639398"/>
                  </a:lnTo>
                  <a:lnTo>
                    <a:pt x="0" y="590934"/>
                  </a:lnTo>
                  <a:lnTo>
                    <a:pt x="1966" y="542470"/>
                  </a:lnTo>
                  <a:lnTo>
                    <a:pt x="7763" y="495085"/>
                  </a:lnTo>
                  <a:lnTo>
                    <a:pt x="17238" y="448930"/>
                  </a:lnTo>
                  <a:lnTo>
                    <a:pt x="30238" y="404158"/>
                  </a:lnTo>
                  <a:lnTo>
                    <a:pt x="46611" y="360921"/>
                  </a:lnTo>
                  <a:lnTo>
                    <a:pt x="66205" y="319371"/>
                  </a:lnTo>
                  <a:lnTo>
                    <a:pt x="88866" y="279661"/>
                  </a:lnTo>
                  <a:lnTo>
                    <a:pt x="114441" y="241941"/>
                  </a:lnTo>
                  <a:lnTo>
                    <a:pt x="142780" y="206366"/>
                  </a:lnTo>
                  <a:lnTo>
                    <a:pt x="173728" y="173085"/>
                  </a:lnTo>
                  <a:lnTo>
                    <a:pt x="207133" y="142252"/>
                  </a:lnTo>
                  <a:lnTo>
                    <a:pt x="242842" y="114019"/>
                  </a:lnTo>
                  <a:lnTo>
                    <a:pt x="280703" y="88538"/>
                  </a:lnTo>
                  <a:lnTo>
                    <a:pt x="320564" y="65961"/>
                  </a:lnTo>
                  <a:lnTo>
                    <a:pt x="362270" y="46440"/>
                  </a:lnTo>
                  <a:lnTo>
                    <a:pt x="405671" y="30127"/>
                  </a:lnTo>
                  <a:lnTo>
                    <a:pt x="450614" y="17174"/>
                  </a:lnTo>
                  <a:lnTo>
                    <a:pt x="496944" y="7734"/>
                  </a:lnTo>
                  <a:lnTo>
                    <a:pt x="544511" y="1959"/>
                  </a:lnTo>
                  <a:lnTo>
                    <a:pt x="593162" y="0"/>
                  </a:lnTo>
                  <a:lnTo>
                    <a:pt x="636133" y="1533"/>
                  </a:lnTo>
                  <a:lnTo>
                    <a:pt x="678270" y="6060"/>
                  </a:lnTo>
                  <a:lnTo>
                    <a:pt x="719476" y="13468"/>
                  </a:lnTo>
                  <a:lnTo>
                    <a:pt x="759656" y="23646"/>
                  </a:lnTo>
                  <a:lnTo>
                    <a:pt x="711600" y="30014"/>
                  </a:lnTo>
                  <a:lnTo>
                    <a:pt x="665178" y="41483"/>
                  </a:lnTo>
                  <a:lnTo>
                    <a:pt x="620697" y="57747"/>
                  </a:lnTo>
                  <a:lnTo>
                    <a:pt x="578466" y="78501"/>
                  </a:lnTo>
                  <a:lnTo>
                    <a:pt x="538794" y="103438"/>
                  </a:lnTo>
                  <a:lnTo>
                    <a:pt x="501989" y="132251"/>
                  </a:lnTo>
                  <a:lnTo>
                    <a:pt x="468358" y="164635"/>
                  </a:lnTo>
                  <a:lnTo>
                    <a:pt x="438212" y="200282"/>
                  </a:lnTo>
                  <a:lnTo>
                    <a:pt x="411857" y="238887"/>
                  </a:lnTo>
                  <a:lnTo>
                    <a:pt x="389602" y="280143"/>
                  </a:lnTo>
                  <a:lnTo>
                    <a:pt x="371757" y="323743"/>
                  </a:lnTo>
                  <a:lnTo>
                    <a:pt x="358628" y="369383"/>
                  </a:lnTo>
                  <a:lnTo>
                    <a:pt x="350524" y="416755"/>
                  </a:lnTo>
                  <a:lnTo>
                    <a:pt x="347755" y="465552"/>
                  </a:lnTo>
                  <a:lnTo>
                    <a:pt x="350406" y="513313"/>
                  </a:lnTo>
                  <a:lnTo>
                    <a:pt x="358166" y="559718"/>
                  </a:lnTo>
                  <a:lnTo>
                    <a:pt x="370747" y="604482"/>
                  </a:lnTo>
                  <a:lnTo>
                    <a:pt x="387862" y="647316"/>
                  </a:lnTo>
                  <a:lnTo>
                    <a:pt x="409220" y="687933"/>
                  </a:lnTo>
                  <a:lnTo>
                    <a:pt x="434534" y="726046"/>
                  </a:lnTo>
                  <a:lnTo>
                    <a:pt x="463515" y="761367"/>
                  </a:lnTo>
                  <a:lnTo>
                    <a:pt x="495876" y="793609"/>
                  </a:lnTo>
                  <a:lnTo>
                    <a:pt x="531326" y="822485"/>
                  </a:lnTo>
                  <a:lnTo>
                    <a:pt x="569579" y="847706"/>
                  </a:lnTo>
                  <a:lnTo>
                    <a:pt x="610345" y="868986"/>
                  </a:lnTo>
                  <a:lnTo>
                    <a:pt x="653336" y="886038"/>
                  </a:lnTo>
                  <a:lnTo>
                    <a:pt x="698264" y="898574"/>
                  </a:lnTo>
                  <a:lnTo>
                    <a:pt x="744840" y="906306"/>
                  </a:lnTo>
                  <a:lnTo>
                    <a:pt x="792776" y="908947"/>
                  </a:lnTo>
                  <a:lnTo>
                    <a:pt x="841299" y="906236"/>
                  </a:lnTo>
                  <a:lnTo>
                    <a:pt x="888421" y="898303"/>
                  </a:lnTo>
                  <a:lnTo>
                    <a:pt x="933844" y="885449"/>
                  </a:lnTo>
                  <a:lnTo>
                    <a:pt x="977269" y="867972"/>
                  </a:lnTo>
                  <a:lnTo>
                    <a:pt x="1018395" y="846174"/>
                  </a:lnTo>
                  <a:lnTo>
                    <a:pt x="1056925" y="820353"/>
                  </a:lnTo>
                  <a:lnTo>
                    <a:pt x="1092558" y="790809"/>
                  </a:lnTo>
                  <a:lnTo>
                    <a:pt x="1124996" y="757843"/>
                  </a:lnTo>
                  <a:lnTo>
                    <a:pt x="1153940" y="721754"/>
                  </a:lnTo>
                  <a:lnTo>
                    <a:pt x="1179091" y="682842"/>
                  </a:lnTo>
                  <a:lnTo>
                    <a:pt x="1169871" y="729317"/>
                  </a:lnTo>
                  <a:lnTo>
                    <a:pt x="1157080" y="774409"/>
                  </a:lnTo>
                  <a:lnTo>
                    <a:pt x="1140874" y="817963"/>
                  </a:lnTo>
                  <a:lnTo>
                    <a:pt x="1121407" y="859826"/>
                  </a:lnTo>
                  <a:lnTo>
                    <a:pt x="1098833" y="899843"/>
                  </a:lnTo>
                  <a:lnTo>
                    <a:pt x="1073309" y="937860"/>
                  </a:lnTo>
                  <a:lnTo>
                    <a:pt x="1044988" y="973721"/>
                  </a:lnTo>
                  <a:lnTo>
                    <a:pt x="1014025" y="1007275"/>
                  </a:lnTo>
                  <a:lnTo>
                    <a:pt x="980575" y="1038364"/>
                  </a:lnTo>
                  <a:lnTo>
                    <a:pt x="944793" y="1066837"/>
                  </a:lnTo>
                  <a:lnTo>
                    <a:pt x="906834" y="1092537"/>
                  </a:lnTo>
                  <a:lnTo>
                    <a:pt x="866853" y="1115312"/>
                  </a:lnTo>
                  <a:lnTo>
                    <a:pt x="825004" y="1135006"/>
                  </a:lnTo>
                  <a:lnTo>
                    <a:pt x="781442" y="1151465"/>
                  </a:lnTo>
                  <a:lnTo>
                    <a:pt x="736322" y="1164535"/>
                  </a:lnTo>
                  <a:lnTo>
                    <a:pt x="689799" y="1174062"/>
                  </a:lnTo>
                  <a:lnTo>
                    <a:pt x="642027" y="1179892"/>
                  </a:lnTo>
                  <a:lnTo>
                    <a:pt x="593162" y="1181869"/>
                  </a:lnTo>
                  <a:close/>
                </a:path>
              </a:pathLst>
            </a:custGeom>
            <a:solidFill>
              <a:srgbClr val="FFF6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520" y="3980703"/>
              <a:ext cx="64923" cy="647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987" y="3869854"/>
              <a:ext cx="64983" cy="646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7970" y="4048487"/>
              <a:ext cx="64923" cy="6468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808" y="437944"/>
            <a:ext cx="3395979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140" dirty="0"/>
              <a:t>F</a:t>
            </a:r>
            <a:r>
              <a:rPr sz="4600" cap="small" spc="100" dirty="0"/>
              <a:t>i</a:t>
            </a:r>
            <a:r>
              <a:rPr sz="4600" spc="-185" dirty="0"/>
              <a:t>n</a:t>
            </a:r>
            <a:r>
              <a:rPr sz="4600" spc="60" dirty="0"/>
              <a:t> </a:t>
            </a:r>
            <a:r>
              <a:rPr sz="4600" spc="-145" dirty="0"/>
              <a:t>d</a:t>
            </a:r>
            <a:r>
              <a:rPr sz="4600" spc="-310" dirty="0"/>
              <a:t>e</a:t>
            </a:r>
            <a:r>
              <a:rPr sz="4600" spc="735" dirty="0"/>
              <a:t>l</a:t>
            </a:r>
            <a:r>
              <a:rPr sz="4600" spc="60" dirty="0"/>
              <a:t> </a:t>
            </a:r>
            <a:r>
              <a:rPr sz="4600" spc="730" dirty="0"/>
              <a:t>l</a:t>
            </a:r>
            <a:r>
              <a:rPr sz="4600" cap="small" spc="100" dirty="0"/>
              <a:t>i</a:t>
            </a:r>
            <a:r>
              <a:rPr sz="4600" cap="small" dirty="0"/>
              <a:t>b</a:t>
            </a:r>
            <a:r>
              <a:rPr sz="4600" spc="385" dirty="0"/>
              <a:t>r</a:t>
            </a:r>
            <a:r>
              <a:rPr sz="4600" cap="small" spc="35" dirty="0"/>
              <a:t>o</a:t>
            </a:r>
            <a:endParaRPr sz="4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0539" y="437942"/>
            <a:ext cx="372237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35" dirty="0"/>
              <a:t>I</a:t>
            </a:r>
            <a:r>
              <a:rPr sz="4600" spc="-190" dirty="0"/>
              <a:t>n</a:t>
            </a:r>
            <a:r>
              <a:rPr sz="4600" spc="-170" dirty="0"/>
              <a:t>s</a:t>
            </a:r>
            <a:r>
              <a:rPr sz="4600" spc="625" dirty="0"/>
              <a:t>t</a:t>
            </a:r>
            <a:r>
              <a:rPr sz="4600" spc="385" dirty="0"/>
              <a:t>r</a:t>
            </a:r>
            <a:r>
              <a:rPr sz="4600" cap="small" spc="105" dirty="0"/>
              <a:t>u</a:t>
            </a:r>
            <a:r>
              <a:rPr sz="4600" cap="small" spc="310" dirty="0"/>
              <a:t>cc</a:t>
            </a:r>
            <a:r>
              <a:rPr sz="4600" cap="small" spc="100" dirty="0"/>
              <a:t>i</a:t>
            </a:r>
            <a:r>
              <a:rPr sz="4600" cap="small" spc="30" dirty="0"/>
              <a:t>o</a:t>
            </a:r>
            <a:r>
              <a:rPr sz="4600" spc="-190" dirty="0"/>
              <a:t>n</a:t>
            </a:r>
            <a:r>
              <a:rPr sz="4600" spc="-310" dirty="0"/>
              <a:t>e</a:t>
            </a:r>
            <a:r>
              <a:rPr sz="4600" spc="-170" dirty="0"/>
              <a:t>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305412" y="1400953"/>
            <a:ext cx="5152390" cy="610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24130" algn="ctr">
              <a:lnSpc>
                <a:spcPct val="113300"/>
              </a:lnSpc>
              <a:spcBef>
                <a:spcPts val="100"/>
              </a:spcBef>
            </a:pPr>
            <a:r>
              <a:rPr sz="1600" spc="20" dirty="0">
                <a:latin typeface="Microsoft Sans Serif"/>
                <a:cs typeface="Microsoft Sans Serif"/>
              </a:rPr>
              <a:t>Un </a:t>
            </a:r>
            <a:r>
              <a:rPr sz="1600" spc="35" dirty="0">
                <a:latin typeface="Microsoft Sans Serif"/>
                <a:cs typeface="Microsoft Sans Serif"/>
              </a:rPr>
              <a:t>libro </a:t>
            </a:r>
            <a:r>
              <a:rPr sz="1600" spc="-5" dirty="0">
                <a:latin typeface="Microsoft Sans Serif"/>
                <a:cs typeface="Microsoft Sans Serif"/>
              </a:rPr>
              <a:t>viajero </a:t>
            </a:r>
            <a:r>
              <a:rPr sz="1600" spc="15" dirty="0">
                <a:latin typeface="Microsoft Sans Serif"/>
                <a:cs typeface="Microsoft Sans Serif"/>
              </a:rPr>
              <a:t>siempre </a:t>
            </a:r>
            <a:r>
              <a:rPr sz="1600" spc="-5" dirty="0">
                <a:latin typeface="Microsoft Sans Serif"/>
                <a:cs typeface="Microsoft Sans Serif"/>
              </a:rPr>
              <a:t>comienza su </a:t>
            </a:r>
            <a:r>
              <a:rPr sz="1600" spc="-30" dirty="0">
                <a:latin typeface="Microsoft Sans Serif"/>
                <a:cs typeface="Microsoft Sans Serif"/>
              </a:rPr>
              <a:t>viaje </a:t>
            </a:r>
            <a:r>
              <a:rPr sz="1600" spc="15" dirty="0">
                <a:latin typeface="Microsoft Sans Serif"/>
                <a:cs typeface="Microsoft Sans Serif"/>
              </a:rPr>
              <a:t>en </a:t>
            </a:r>
            <a:r>
              <a:rPr sz="1600" spc="-5" dirty="0">
                <a:latin typeface="Microsoft Sans Serif"/>
                <a:cs typeface="Microsoft Sans Serif"/>
              </a:rPr>
              <a:t>blanco. </a:t>
            </a:r>
            <a:r>
              <a:rPr sz="1600" spc="-125" dirty="0">
                <a:latin typeface="Microsoft Sans Serif"/>
                <a:cs typeface="Microsoft Sans Serif"/>
              </a:rPr>
              <a:t>Es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50" dirty="0">
                <a:latin typeface="Microsoft Sans Serif"/>
                <a:cs typeface="Microsoft Sans Serif"/>
              </a:rPr>
              <a:t>un </a:t>
            </a:r>
            <a:r>
              <a:rPr sz="1600" spc="35" dirty="0">
                <a:latin typeface="Microsoft Sans Serif"/>
                <a:cs typeface="Microsoft Sans Serif"/>
              </a:rPr>
              <a:t>libro </a:t>
            </a:r>
            <a:r>
              <a:rPr sz="1600" spc="30" dirty="0">
                <a:latin typeface="Microsoft Sans Serif"/>
                <a:cs typeface="Microsoft Sans Serif"/>
              </a:rPr>
              <a:t>que </a:t>
            </a:r>
            <a:r>
              <a:rPr sz="1600" spc="10" dirty="0">
                <a:latin typeface="Microsoft Sans Serif"/>
                <a:cs typeface="Microsoft Sans Serif"/>
              </a:rPr>
              <a:t>irá </a:t>
            </a:r>
            <a:r>
              <a:rPr sz="1600" spc="20" dirty="0">
                <a:latin typeface="Microsoft Sans Serif"/>
                <a:cs typeface="Microsoft Sans Serif"/>
              </a:rPr>
              <a:t>de </a:t>
            </a:r>
            <a:r>
              <a:rPr sz="1600" spc="50" dirty="0">
                <a:latin typeface="Microsoft Sans Serif"/>
                <a:cs typeface="Microsoft Sans Serif"/>
              </a:rPr>
              <a:t>un </a:t>
            </a:r>
            <a:r>
              <a:rPr sz="1600" spc="5" dirty="0">
                <a:latin typeface="Microsoft Sans Serif"/>
                <a:cs typeface="Microsoft Sans Serif"/>
              </a:rPr>
              <a:t>lugar </a:t>
            </a:r>
            <a:r>
              <a:rPr sz="1600" spc="-45" dirty="0">
                <a:latin typeface="Microsoft Sans Serif"/>
                <a:cs typeface="Microsoft Sans Serif"/>
              </a:rPr>
              <a:t>a </a:t>
            </a:r>
            <a:r>
              <a:rPr sz="1600" spc="65" dirty="0">
                <a:latin typeface="Microsoft Sans Serif"/>
                <a:cs typeface="Microsoft Sans Serif"/>
              </a:rPr>
              <a:t>otro </a:t>
            </a:r>
            <a:r>
              <a:rPr sz="1600" spc="-70" dirty="0">
                <a:latin typeface="Microsoft Sans Serif"/>
                <a:cs typeface="Microsoft Sans Serif"/>
              </a:rPr>
              <a:t>y </a:t>
            </a:r>
            <a:r>
              <a:rPr sz="1600" spc="-10" dirty="0">
                <a:latin typeface="Microsoft Sans Serif"/>
                <a:cs typeface="Microsoft Sans Serif"/>
              </a:rPr>
              <a:t>será </a:t>
            </a:r>
            <a:r>
              <a:rPr sz="1600" spc="20" dirty="0">
                <a:latin typeface="Microsoft Sans Serif"/>
                <a:cs typeface="Microsoft Sans Serif"/>
              </a:rPr>
              <a:t>recibido </a:t>
            </a:r>
            <a:r>
              <a:rPr sz="1600" spc="60" dirty="0">
                <a:latin typeface="Microsoft Sans Serif"/>
                <a:cs typeface="Microsoft Sans Serif"/>
              </a:rPr>
              <a:t>por 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cada </a:t>
            </a:r>
            <a:r>
              <a:rPr sz="1600" spc="5" dirty="0">
                <a:latin typeface="Microsoft Sans Serif"/>
                <a:cs typeface="Microsoft Sans Serif"/>
              </a:rPr>
              <a:t>niño, quienes </a:t>
            </a:r>
            <a:r>
              <a:rPr sz="1600" spc="-10" dirty="0">
                <a:latin typeface="Microsoft Sans Serif"/>
                <a:cs typeface="Microsoft Sans Serif"/>
              </a:rPr>
              <a:t>le </a:t>
            </a:r>
            <a:r>
              <a:rPr sz="1600" spc="20" dirty="0">
                <a:latin typeface="Microsoft Sans Serif"/>
                <a:cs typeface="Microsoft Sans Serif"/>
              </a:rPr>
              <a:t>dan sentido </a:t>
            </a:r>
            <a:r>
              <a:rPr sz="1600" spc="15" dirty="0">
                <a:latin typeface="Microsoft Sans Serif"/>
                <a:cs typeface="Microsoft Sans Serif"/>
              </a:rPr>
              <a:t>con </a:t>
            </a:r>
            <a:r>
              <a:rPr sz="1600" spc="-25" dirty="0">
                <a:latin typeface="Microsoft Sans Serif"/>
                <a:cs typeface="Microsoft Sans Serif"/>
              </a:rPr>
              <a:t>sus </a:t>
            </a:r>
            <a:r>
              <a:rPr sz="1600" spc="20" dirty="0">
                <a:latin typeface="Microsoft Sans Serif"/>
                <a:cs typeface="Microsoft Sans Serif"/>
              </a:rPr>
              <a:t>aportes </a:t>
            </a:r>
            <a:r>
              <a:rPr sz="1600" spc="25" dirty="0">
                <a:latin typeface="Microsoft Sans Serif"/>
                <a:cs typeface="Microsoft Sans Serif"/>
              </a:rPr>
              <a:t> compartidos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con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algún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adulto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que</a:t>
            </a:r>
            <a:r>
              <a:rPr sz="1600" spc="-10" dirty="0">
                <a:latin typeface="Microsoft Sans Serif"/>
                <a:cs typeface="Microsoft Sans Serif"/>
              </a:rPr>
              <a:t> los </a:t>
            </a:r>
            <a:r>
              <a:rPr sz="1600" spc="-20" dirty="0">
                <a:latin typeface="Microsoft Sans Serif"/>
                <a:cs typeface="Microsoft Sans Serif"/>
              </a:rPr>
              <a:t>ayude.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13300"/>
              </a:lnSpc>
            </a:pPr>
            <a:r>
              <a:rPr sz="1600" spc="-80" dirty="0">
                <a:latin typeface="Microsoft Sans Serif"/>
                <a:cs typeface="Microsoft Sans Serif"/>
              </a:rPr>
              <a:t>Te </a:t>
            </a:r>
            <a:r>
              <a:rPr sz="1600" spc="5" dirty="0">
                <a:latin typeface="Microsoft Sans Serif"/>
                <a:cs typeface="Microsoft Sans Serif"/>
              </a:rPr>
              <a:t>invitamos </a:t>
            </a:r>
            <a:r>
              <a:rPr sz="1600" spc="-45" dirty="0">
                <a:latin typeface="Microsoft Sans Serif"/>
                <a:cs typeface="Microsoft Sans Serif"/>
              </a:rPr>
              <a:t>a </a:t>
            </a:r>
            <a:r>
              <a:rPr sz="1600" spc="25" dirty="0">
                <a:latin typeface="Microsoft Sans Serif"/>
                <a:cs typeface="Microsoft Sans Serif"/>
              </a:rPr>
              <a:t>completar </a:t>
            </a:r>
            <a:r>
              <a:rPr sz="1600" spc="-35" dirty="0">
                <a:latin typeface="Microsoft Sans Serif"/>
                <a:cs typeface="Microsoft Sans Serif"/>
              </a:rPr>
              <a:t>las </a:t>
            </a:r>
            <a:r>
              <a:rPr sz="1600" spc="-15" dirty="0">
                <a:latin typeface="Microsoft Sans Serif"/>
                <a:cs typeface="Microsoft Sans Serif"/>
              </a:rPr>
              <a:t>páginas </a:t>
            </a:r>
            <a:r>
              <a:rPr sz="1600" spc="20" dirty="0">
                <a:latin typeface="Microsoft Sans Serif"/>
                <a:cs typeface="Microsoft Sans Serif"/>
              </a:rPr>
              <a:t>de </a:t>
            </a:r>
            <a:r>
              <a:rPr sz="1600" dirty="0">
                <a:latin typeface="Microsoft Sans Serif"/>
                <a:cs typeface="Microsoft Sans Serif"/>
              </a:rPr>
              <a:t>este </a:t>
            </a:r>
            <a:r>
              <a:rPr sz="1600" spc="35" dirty="0">
                <a:latin typeface="Microsoft Sans Serif"/>
                <a:cs typeface="Microsoft Sans Serif"/>
              </a:rPr>
              <a:t>libro </a:t>
            </a:r>
            <a:r>
              <a:rPr sz="1600" spc="15" dirty="0">
                <a:latin typeface="Microsoft Sans Serif"/>
                <a:cs typeface="Microsoft Sans Serif"/>
              </a:rPr>
              <a:t>con </a:t>
            </a:r>
            <a:r>
              <a:rPr sz="1600" spc="-25" dirty="0">
                <a:latin typeface="Microsoft Sans Serif"/>
                <a:cs typeface="Microsoft Sans Serif"/>
              </a:rPr>
              <a:t>la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información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que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quieras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compartir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con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tus</a:t>
            </a:r>
            <a:endParaRPr sz="1600">
              <a:latin typeface="Microsoft Sans Serif"/>
              <a:cs typeface="Microsoft Sans Serif"/>
            </a:endParaRPr>
          </a:p>
          <a:p>
            <a:pPr marR="44450" algn="ctr">
              <a:lnSpc>
                <a:spcPct val="100000"/>
              </a:lnSpc>
              <a:spcBef>
                <a:spcPts val="254"/>
              </a:spcBef>
            </a:pPr>
            <a:r>
              <a:rPr sz="1600" spc="-10" dirty="0">
                <a:latin typeface="Microsoft Sans Serif"/>
                <a:cs typeface="Microsoft Sans Serif"/>
              </a:rPr>
              <a:t>amigos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internacionales.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13300"/>
              </a:lnSpc>
            </a:pPr>
            <a:r>
              <a:rPr sz="1600" spc="-5" dirty="0">
                <a:latin typeface="Microsoft Sans Serif"/>
                <a:cs typeface="Microsoft Sans Serif"/>
              </a:rPr>
              <a:t>Una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vez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que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termines,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debes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pedir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a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mamá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que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lo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envíe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de </a:t>
            </a:r>
            <a:r>
              <a:rPr sz="1600" dirty="0">
                <a:latin typeface="Microsoft Sans Serif"/>
                <a:cs typeface="Microsoft Sans Serif"/>
              </a:rPr>
              <a:t>vuelta </a:t>
            </a:r>
            <a:r>
              <a:rPr sz="1600" spc="-45" dirty="0">
                <a:latin typeface="Microsoft Sans Serif"/>
                <a:cs typeface="Microsoft Sans Serif"/>
              </a:rPr>
              <a:t>a </a:t>
            </a:r>
            <a:r>
              <a:rPr sz="1600" spc="-35" dirty="0">
                <a:latin typeface="Microsoft Sans Serif"/>
                <a:cs typeface="Microsoft Sans Serif"/>
              </a:rPr>
              <a:t>Claudia, </a:t>
            </a:r>
            <a:r>
              <a:rPr sz="1600" spc="10" dirty="0">
                <a:latin typeface="Microsoft Sans Serif"/>
                <a:cs typeface="Microsoft Sans Serif"/>
              </a:rPr>
              <a:t>para </a:t>
            </a:r>
            <a:r>
              <a:rPr sz="1600" spc="30" dirty="0">
                <a:latin typeface="Microsoft Sans Serif"/>
                <a:cs typeface="Microsoft Sans Serif"/>
              </a:rPr>
              <a:t>que </a:t>
            </a:r>
            <a:r>
              <a:rPr sz="1600" spc="20" dirty="0">
                <a:latin typeface="Microsoft Sans Serif"/>
                <a:cs typeface="Microsoft Sans Serif"/>
              </a:rPr>
              <a:t>lo </a:t>
            </a:r>
            <a:r>
              <a:rPr sz="1600" spc="25" dirty="0">
                <a:latin typeface="Microsoft Sans Serif"/>
                <a:cs typeface="Microsoft Sans Serif"/>
              </a:rPr>
              <a:t>comparta </a:t>
            </a:r>
            <a:r>
              <a:rPr sz="1600" spc="15" dirty="0">
                <a:latin typeface="Microsoft Sans Serif"/>
                <a:cs typeface="Microsoft Sans Serif"/>
              </a:rPr>
              <a:t>con </a:t>
            </a:r>
            <a:r>
              <a:rPr sz="1600" spc="-20" dirty="0">
                <a:latin typeface="Microsoft Sans Serif"/>
                <a:cs typeface="Microsoft Sans Serif"/>
              </a:rPr>
              <a:t>cada </a:t>
            </a:r>
            <a:r>
              <a:rPr sz="1600" spc="45" dirty="0">
                <a:latin typeface="Microsoft Sans Serif"/>
                <a:cs typeface="Microsoft Sans Serif"/>
              </a:rPr>
              <a:t>uno 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de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tus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amigos.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600" spc="20" dirty="0">
                <a:latin typeface="Microsoft Sans Serif"/>
                <a:cs typeface="Microsoft Sans Serif"/>
              </a:rPr>
              <a:t>No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pienses </a:t>
            </a:r>
            <a:r>
              <a:rPr sz="1600" spc="30" dirty="0">
                <a:latin typeface="Microsoft Sans Serif"/>
                <a:cs typeface="Microsoft Sans Serif"/>
              </a:rPr>
              <a:t>que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perderás</a:t>
            </a:r>
            <a:r>
              <a:rPr sz="1600" spc="-10" dirty="0">
                <a:latin typeface="Microsoft Sans Serif"/>
                <a:cs typeface="Microsoft Sans Serif"/>
              </a:rPr>
              <a:t> el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libro!!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5240" marR="7620" algn="ctr">
              <a:lnSpc>
                <a:spcPct val="113300"/>
              </a:lnSpc>
            </a:pPr>
            <a:r>
              <a:rPr sz="1600" spc="-15" dirty="0">
                <a:latin typeface="Microsoft Sans Serif"/>
                <a:cs typeface="Microsoft Sans Serif"/>
              </a:rPr>
              <a:t>Lo </a:t>
            </a:r>
            <a:r>
              <a:rPr sz="1600" spc="5" dirty="0">
                <a:latin typeface="Microsoft Sans Serif"/>
                <a:cs typeface="Microsoft Sans Serif"/>
              </a:rPr>
              <a:t>recibirás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de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vuelta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50" dirty="0">
                <a:latin typeface="Microsoft Sans Serif"/>
                <a:cs typeface="Microsoft Sans Serif"/>
              </a:rPr>
              <a:t>dentro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de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50" dirty="0">
                <a:latin typeface="Microsoft Sans Serif"/>
                <a:cs typeface="Microsoft Sans Serif"/>
              </a:rPr>
              <a:t>un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tiempo...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con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todo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lo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que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cada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amigo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45" dirty="0">
                <a:latin typeface="Microsoft Sans Serif"/>
                <a:cs typeface="Microsoft Sans Serif"/>
              </a:rPr>
              <a:t>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amiga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habrá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compartido.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250190" marR="242570" algn="ctr">
              <a:lnSpc>
                <a:spcPct val="113300"/>
              </a:lnSpc>
            </a:pPr>
            <a:r>
              <a:rPr sz="1600" spc="-50" dirty="0">
                <a:latin typeface="Microsoft Sans Serif"/>
                <a:cs typeface="Microsoft Sans Serif"/>
              </a:rPr>
              <a:t>Tu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libro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Viajero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habrá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recorrido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muchos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países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y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te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traerá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muchas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sorpresas.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Espéralo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con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muchas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ganas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7500" y="454025"/>
            <a:ext cx="277124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000" b="1" spc="25" dirty="0" smtClean="0">
                <a:latin typeface="Arial" panose="020B0604020202020204" pitchFamily="34" charset="0"/>
                <a:cs typeface="Arial" panose="020B0604020202020204" pitchFamily="34" charset="0"/>
              </a:rPr>
              <a:t>Mi Nombre es: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7624" y="3391492"/>
            <a:ext cx="19081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000" b="1" spc="-85" dirty="0" smtClean="0">
                <a:latin typeface="Cambria"/>
                <a:cs typeface="Cambria"/>
              </a:rPr>
              <a:t>Este soy yo</a:t>
            </a:r>
            <a:endParaRPr sz="30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1582" y="90800"/>
            <a:ext cx="1227918" cy="142000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6326" y="2491574"/>
            <a:ext cx="1751964" cy="2425065"/>
          </a:xfrm>
          <a:custGeom>
            <a:avLst/>
            <a:gdLst/>
            <a:ahLst/>
            <a:cxnLst/>
            <a:rect l="l" t="t" r="r" b="b"/>
            <a:pathLst>
              <a:path w="1751964" h="2425065">
                <a:moveTo>
                  <a:pt x="629793" y="2409215"/>
                </a:moveTo>
                <a:lnTo>
                  <a:pt x="164172" y="312547"/>
                </a:lnTo>
                <a:lnTo>
                  <a:pt x="197218" y="305206"/>
                </a:lnTo>
                <a:lnTo>
                  <a:pt x="215671" y="297027"/>
                </a:lnTo>
                <a:lnTo>
                  <a:pt x="229095" y="282917"/>
                </a:lnTo>
                <a:lnTo>
                  <a:pt x="236232" y="264820"/>
                </a:lnTo>
                <a:lnTo>
                  <a:pt x="235851" y="244690"/>
                </a:lnTo>
                <a:lnTo>
                  <a:pt x="227672" y="226301"/>
                </a:lnTo>
                <a:lnTo>
                  <a:pt x="213550" y="212928"/>
                </a:lnTo>
                <a:lnTo>
                  <a:pt x="195414" y="205828"/>
                </a:lnTo>
                <a:lnTo>
                  <a:pt x="175247" y="206222"/>
                </a:lnTo>
                <a:lnTo>
                  <a:pt x="39014" y="236474"/>
                </a:lnTo>
                <a:lnTo>
                  <a:pt x="20561" y="244652"/>
                </a:lnTo>
                <a:lnTo>
                  <a:pt x="7150" y="258762"/>
                </a:lnTo>
                <a:lnTo>
                  <a:pt x="0" y="276860"/>
                </a:lnTo>
                <a:lnTo>
                  <a:pt x="381" y="296989"/>
                </a:lnTo>
                <a:lnTo>
                  <a:pt x="8559" y="315379"/>
                </a:lnTo>
                <a:lnTo>
                  <a:pt x="22682" y="328752"/>
                </a:lnTo>
                <a:lnTo>
                  <a:pt x="40817" y="335864"/>
                </a:lnTo>
                <a:lnTo>
                  <a:pt x="60998" y="335457"/>
                </a:lnTo>
                <a:lnTo>
                  <a:pt x="94056" y="328117"/>
                </a:lnTo>
                <a:lnTo>
                  <a:pt x="559676" y="2424785"/>
                </a:lnTo>
                <a:lnTo>
                  <a:pt x="629793" y="2409215"/>
                </a:lnTo>
                <a:close/>
              </a:path>
              <a:path w="1751964" h="2425065">
                <a:moveTo>
                  <a:pt x="1751368" y="848956"/>
                </a:moveTo>
                <a:lnTo>
                  <a:pt x="1572285" y="42545"/>
                </a:lnTo>
                <a:lnTo>
                  <a:pt x="1532001" y="26835"/>
                </a:lnTo>
                <a:lnTo>
                  <a:pt x="1492567" y="14947"/>
                </a:lnTo>
                <a:lnTo>
                  <a:pt x="1453934" y="6642"/>
                </a:lnTo>
                <a:lnTo>
                  <a:pt x="1416062" y="1739"/>
                </a:lnTo>
                <a:lnTo>
                  <a:pt x="1378877" y="0"/>
                </a:lnTo>
                <a:lnTo>
                  <a:pt x="1342364" y="1219"/>
                </a:lnTo>
                <a:lnTo>
                  <a:pt x="1271104" y="11722"/>
                </a:lnTo>
                <a:lnTo>
                  <a:pt x="1201928" y="31521"/>
                </a:lnTo>
                <a:lnTo>
                  <a:pt x="1134427" y="58953"/>
                </a:lnTo>
                <a:lnTo>
                  <a:pt x="1068260" y="92303"/>
                </a:lnTo>
                <a:lnTo>
                  <a:pt x="1003020" y="129882"/>
                </a:lnTo>
                <a:lnTo>
                  <a:pt x="938352" y="170002"/>
                </a:lnTo>
                <a:lnTo>
                  <a:pt x="873861" y="210972"/>
                </a:lnTo>
                <a:lnTo>
                  <a:pt x="841578" y="231241"/>
                </a:lnTo>
                <a:lnTo>
                  <a:pt x="776668" y="270306"/>
                </a:lnTo>
                <a:lnTo>
                  <a:pt x="711009" y="305981"/>
                </a:lnTo>
                <a:lnTo>
                  <a:pt x="644220" y="336588"/>
                </a:lnTo>
                <a:lnTo>
                  <a:pt x="575932" y="360413"/>
                </a:lnTo>
                <a:lnTo>
                  <a:pt x="505752" y="375767"/>
                </a:lnTo>
                <a:lnTo>
                  <a:pt x="433336" y="380974"/>
                </a:lnTo>
                <a:lnTo>
                  <a:pt x="396151" y="379234"/>
                </a:lnTo>
                <a:lnTo>
                  <a:pt x="358267" y="374332"/>
                </a:lnTo>
                <a:lnTo>
                  <a:pt x="319633" y="366026"/>
                </a:lnTo>
                <a:lnTo>
                  <a:pt x="280200" y="354139"/>
                </a:lnTo>
                <a:lnTo>
                  <a:pt x="239928" y="338429"/>
                </a:lnTo>
                <a:lnTo>
                  <a:pt x="419011" y="1144854"/>
                </a:lnTo>
                <a:lnTo>
                  <a:pt x="459295" y="1160551"/>
                </a:lnTo>
                <a:lnTo>
                  <a:pt x="498729" y="1172451"/>
                </a:lnTo>
                <a:lnTo>
                  <a:pt x="537362" y="1180744"/>
                </a:lnTo>
                <a:lnTo>
                  <a:pt x="575246" y="1185659"/>
                </a:lnTo>
                <a:lnTo>
                  <a:pt x="612419" y="1187399"/>
                </a:lnTo>
                <a:lnTo>
                  <a:pt x="648944" y="1186167"/>
                </a:lnTo>
                <a:lnTo>
                  <a:pt x="720191" y="1175677"/>
                </a:lnTo>
                <a:lnTo>
                  <a:pt x="789381" y="1155865"/>
                </a:lnTo>
                <a:lnTo>
                  <a:pt x="856869" y="1128445"/>
                </a:lnTo>
                <a:lnTo>
                  <a:pt x="923048" y="1095095"/>
                </a:lnTo>
                <a:lnTo>
                  <a:pt x="988275" y="1057516"/>
                </a:lnTo>
                <a:lnTo>
                  <a:pt x="1052957" y="1017384"/>
                </a:lnTo>
                <a:lnTo>
                  <a:pt x="1117434" y="976426"/>
                </a:lnTo>
                <a:lnTo>
                  <a:pt x="1149731" y="956144"/>
                </a:lnTo>
                <a:lnTo>
                  <a:pt x="1214628" y="917079"/>
                </a:lnTo>
                <a:lnTo>
                  <a:pt x="1280287" y="881405"/>
                </a:lnTo>
                <a:lnTo>
                  <a:pt x="1347076" y="850811"/>
                </a:lnTo>
                <a:lnTo>
                  <a:pt x="1415364" y="826985"/>
                </a:lnTo>
                <a:lnTo>
                  <a:pt x="1485544" y="811618"/>
                </a:lnTo>
                <a:lnTo>
                  <a:pt x="1557972" y="806411"/>
                </a:lnTo>
                <a:lnTo>
                  <a:pt x="1595145" y="808151"/>
                </a:lnTo>
                <a:lnTo>
                  <a:pt x="1633029" y="813066"/>
                </a:lnTo>
                <a:lnTo>
                  <a:pt x="1671662" y="821359"/>
                </a:lnTo>
                <a:lnTo>
                  <a:pt x="1711096" y="833259"/>
                </a:lnTo>
                <a:lnTo>
                  <a:pt x="1751368" y="84895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5142" y="525590"/>
            <a:ext cx="21019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000" b="1" spc="25" dirty="0" smtClean="0">
                <a:latin typeface="Cambria"/>
                <a:cs typeface="Cambria"/>
              </a:rPr>
              <a:t>Mi país es:</a:t>
            </a:r>
            <a:endParaRPr sz="30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5142" y="3391494"/>
            <a:ext cx="283795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000" b="1" dirty="0" smtClean="0">
                <a:latin typeface="Cambria"/>
                <a:cs typeface="Cambria"/>
              </a:rPr>
              <a:t>Su bandera es:</a:t>
            </a:r>
            <a:endParaRPr sz="30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8951" y="2289583"/>
            <a:ext cx="2306320" cy="1153160"/>
            <a:chOff x="1728951" y="2289583"/>
            <a:chExt cx="2306320" cy="1153160"/>
          </a:xfrm>
        </p:grpSpPr>
        <p:sp>
          <p:nvSpPr>
            <p:cNvPr id="3" name="object 3"/>
            <p:cNvSpPr/>
            <p:nvPr/>
          </p:nvSpPr>
          <p:spPr>
            <a:xfrm>
              <a:off x="1728951" y="2289583"/>
              <a:ext cx="2306320" cy="1153160"/>
            </a:xfrm>
            <a:custGeom>
              <a:avLst/>
              <a:gdLst/>
              <a:ahLst/>
              <a:cxnLst/>
              <a:rect l="l" t="t" r="r" b="b"/>
              <a:pathLst>
                <a:path w="2306320" h="1153160">
                  <a:moveTo>
                    <a:pt x="2306319" y="1153159"/>
                  </a:moveTo>
                  <a:lnTo>
                    <a:pt x="1608279" y="1153159"/>
                  </a:lnTo>
                  <a:lnTo>
                    <a:pt x="1605930" y="1106614"/>
                  </a:lnTo>
                  <a:lnTo>
                    <a:pt x="1599036" y="1061416"/>
                  </a:lnTo>
                  <a:lnTo>
                    <a:pt x="1587824" y="1017794"/>
                  </a:lnTo>
                  <a:lnTo>
                    <a:pt x="1572524" y="975976"/>
                  </a:lnTo>
                  <a:lnTo>
                    <a:pt x="1553363" y="936191"/>
                  </a:lnTo>
                  <a:lnTo>
                    <a:pt x="1530571" y="898666"/>
                  </a:lnTo>
                  <a:lnTo>
                    <a:pt x="1504375" y="863631"/>
                  </a:lnTo>
                  <a:lnTo>
                    <a:pt x="1475004" y="831314"/>
                  </a:lnTo>
                  <a:lnTo>
                    <a:pt x="1442687" y="801944"/>
                  </a:lnTo>
                  <a:lnTo>
                    <a:pt x="1407652" y="775748"/>
                  </a:lnTo>
                  <a:lnTo>
                    <a:pt x="1370128" y="752956"/>
                  </a:lnTo>
                  <a:lnTo>
                    <a:pt x="1330342" y="733795"/>
                  </a:lnTo>
                  <a:lnTo>
                    <a:pt x="1288524" y="718494"/>
                  </a:lnTo>
                  <a:lnTo>
                    <a:pt x="1244902" y="707283"/>
                  </a:lnTo>
                  <a:lnTo>
                    <a:pt x="1199704" y="700388"/>
                  </a:lnTo>
                  <a:lnTo>
                    <a:pt x="1153159" y="698039"/>
                  </a:lnTo>
                  <a:lnTo>
                    <a:pt x="1106614" y="700388"/>
                  </a:lnTo>
                  <a:lnTo>
                    <a:pt x="1061416" y="707283"/>
                  </a:lnTo>
                  <a:lnTo>
                    <a:pt x="1017794" y="718494"/>
                  </a:lnTo>
                  <a:lnTo>
                    <a:pt x="975976" y="733795"/>
                  </a:lnTo>
                  <a:lnTo>
                    <a:pt x="936191" y="752956"/>
                  </a:lnTo>
                  <a:lnTo>
                    <a:pt x="898666" y="775748"/>
                  </a:lnTo>
                  <a:lnTo>
                    <a:pt x="863631" y="801944"/>
                  </a:lnTo>
                  <a:lnTo>
                    <a:pt x="831314" y="831314"/>
                  </a:lnTo>
                  <a:lnTo>
                    <a:pt x="801944" y="863631"/>
                  </a:lnTo>
                  <a:lnTo>
                    <a:pt x="775748" y="898666"/>
                  </a:lnTo>
                  <a:lnTo>
                    <a:pt x="752956" y="936191"/>
                  </a:lnTo>
                  <a:lnTo>
                    <a:pt x="733795" y="975976"/>
                  </a:lnTo>
                  <a:lnTo>
                    <a:pt x="718494" y="1017794"/>
                  </a:lnTo>
                  <a:lnTo>
                    <a:pt x="707283" y="1061416"/>
                  </a:lnTo>
                  <a:lnTo>
                    <a:pt x="700388" y="1106614"/>
                  </a:lnTo>
                  <a:lnTo>
                    <a:pt x="698039" y="1153159"/>
                  </a:lnTo>
                  <a:lnTo>
                    <a:pt x="0" y="1153159"/>
                  </a:lnTo>
                  <a:lnTo>
                    <a:pt x="1011" y="1104433"/>
                  </a:lnTo>
                  <a:lnTo>
                    <a:pt x="4018" y="1056221"/>
                  </a:lnTo>
                  <a:lnTo>
                    <a:pt x="8981" y="1008563"/>
                  </a:lnTo>
                  <a:lnTo>
                    <a:pt x="15860" y="961498"/>
                  </a:lnTo>
                  <a:lnTo>
                    <a:pt x="24615" y="915068"/>
                  </a:lnTo>
                  <a:lnTo>
                    <a:pt x="35206" y="869311"/>
                  </a:lnTo>
                  <a:lnTo>
                    <a:pt x="47593" y="824269"/>
                  </a:lnTo>
                  <a:lnTo>
                    <a:pt x="61736" y="779981"/>
                  </a:lnTo>
                  <a:lnTo>
                    <a:pt x="77596" y="736487"/>
                  </a:lnTo>
                  <a:lnTo>
                    <a:pt x="95131" y="693828"/>
                  </a:lnTo>
                  <a:lnTo>
                    <a:pt x="114303" y="652043"/>
                  </a:lnTo>
                  <a:lnTo>
                    <a:pt x="135071" y="611173"/>
                  </a:lnTo>
                  <a:lnTo>
                    <a:pt x="157395" y="571258"/>
                  </a:lnTo>
                  <a:lnTo>
                    <a:pt x="181236" y="532338"/>
                  </a:lnTo>
                  <a:lnTo>
                    <a:pt x="206552" y="494453"/>
                  </a:lnTo>
                  <a:lnTo>
                    <a:pt x="233306" y="457643"/>
                  </a:lnTo>
                  <a:lnTo>
                    <a:pt x="261455" y="421948"/>
                  </a:lnTo>
                  <a:lnTo>
                    <a:pt x="290962" y="387409"/>
                  </a:lnTo>
                  <a:lnTo>
                    <a:pt x="321784" y="354065"/>
                  </a:lnTo>
                  <a:lnTo>
                    <a:pt x="353883" y="321957"/>
                  </a:lnTo>
                  <a:lnTo>
                    <a:pt x="387219" y="291124"/>
                  </a:lnTo>
                  <a:lnTo>
                    <a:pt x="421752" y="261607"/>
                  </a:lnTo>
                  <a:lnTo>
                    <a:pt x="457441" y="233446"/>
                  </a:lnTo>
                  <a:lnTo>
                    <a:pt x="494246" y="206681"/>
                  </a:lnTo>
                  <a:lnTo>
                    <a:pt x="532129" y="181353"/>
                  </a:lnTo>
                  <a:lnTo>
                    <a:pt x="571048" y="157500"/>
                  </a:lnTo>
                  <a:lnTo>
                    <a:pt x="610964" y="135164"/>
                  </a:lnTo>
                  <a:lnTo>
                    <a:pt x="651837" y="114384"/>
                  </a:lnTo>
                  <a:lnTo>
                    <a:pt x="693627" y="95200"/>
                  </a:lnTo>
                  <a:lnTo>
                    <a:pt x="736293" y="77654"/>
                  </a:lnTo>
                  <a:lnTo>
                    <a:pt x="779797" y="61784"/>
                  </a:lnTo>
                  <a:lnTo>
                    <a:pt x="824097" y="47631"/>
                  </a:lnTo>
                  <a:lnTo>
                    <a:pt x="869155" y="35234"/>
                  </a:lnTo>
                  <a:lnTo>
                    <a:pt x="914929" y="24635"/>
                  </a:lnTo>
                  <a:lnTo>
                    <a:pt x="961381" y="15873"/>
                  </a:lnTo>
                  <a:lnTo>
                    <a:pt x="1008470" y="8989"/>
                  </a:lnTo>
                  <a:lnTo>
                    <a:pt x="1056156" y="4021"/>
                  </a:lnTo>
                  <a:lnTo>
                    <a:pt x="1104399" y="1012"/>
                  </a:lnTo>
                  <a:lnTo>
                    <a:pt x="1153159" y="0"/>
                  </a:lnTo>
                  <a:lnTo>
                    <a:pt x="1201920" y="1011"/>
                  </a:lnTo>
                  <a:lnTo>
                    <a:pt x="1250163" y="4018"/>
                  </a:lnTo>
                  <a:lnTo>
                    <a:pt x="1297849" y="8981"/>
                  </a:lnTo>
                  <a:lnTo>
                    <a:pt x="1344937" y="15860"/>
                  </a:lnTo>
                  <a:lnTo>
                    <a:pt x="1391389" y="24615"/>
                  </a:lnTo>
                  <a:lnTo>
                    <a:pt x="1437164" y="35206"/>
                  </a:lnTo>
                  <a:lnTo>
                    <a:pt x="1482221" y="47593"/>
                  </a:lnTo>
                  <a:lnTo>
                    <a:pt x="1526522" y="61736"/>
                  </a:lnTo>
                  <a:lnTo>
                    <a:pt x="1570025" y="77596"/>
                  </a:lnTo>
                  <a:lnTo>
                    <a:pt x="1612692" y="95131"/>
                  </a:lnTo>
                  <a:lnTo>
                    <a:pt x="1654482" y="114303"/>
                  </a:lnTo>
                  <a:lnTo>
                    <a:pt x="1695354" y="135071"/>
                  </a:lnTo>
                  <a:lnTo>
                    <a:pt x="1735270" y="157395"/>
                  </a:lnTo>
                  <a:lnTo>
                    <a:pt x="1774190" y="181236"/>
                  </a:lnTo>
                  <a:lnTo>
                    <a:pt x="1812072" y="206552"/>
                  </a:lnTo>
                  <a:lnTo>
                    <a:pt x="1848878" y="233306"/>
                  </a:lnTo>
                  <a:lnTo>
                    <a:pt x="1884567" y="261455"/>
                  </a:lnTo>
                  <a:lnTo>
                    <a:pt x="1919099" y="290962"/>
                  </a:lnTo>
                  <a:lnTo>
                    <a:pt x="1952435" y="321784"/>
                  </a:lnTo>
                  <a:lnTo>
                    <a:pt x="1984534" y="353883"/>
                  </a:lnTo>
                  <a:lnTo>
                    <a:pt x="2015357" y="387219"/>
                  </a:lnTo>
                  <a:lnTo>
                    <a:pt x="2044863" y="421752"/>
                  </a:lnTo>
                  <a:lnTo>
                    <a:pt x="2073013" y="457441"/>
                  </a:lnTo>
                  <a:lnTo>
                    <a:pt x="2099766" y="494246"/>
                  </a:lnTo>
                  <a:lnTo>
                    <a:pt x="2125083" y="532129"/>
                  </a:lnTo>
                  <a:lnTo>
                    <a:pt x="2148924" y="571048"/>
                  </a:lnTo>
                  <a:lnTo>
                    <a:pt x="2171248" y="610964"/>
                  </a:lnTo>
                  <a:lnTo>
                    <a:pt x="2192016" y="651837"/>
                  </a:lnTo>
                  <a:lnTo>
                    <a:pt x="2211187" y="693627"/>
                  </a:lnTo>
                  <a:lnTo>
                    <a:pt x="2228723" y="736293"/>
                  </a:lnTo>
                  <a:lnTo>
                    <a:pt x="2244582" y="779797"/>
                  </a:lnTo>
                  <a:lnTo>
                    <a:pt x="2258725" y="824097"/>
                  </a:lnTo>
                  <a:lnTo>
                    <a:pt x="2271113" y="869155"/>
                  </a:lnTo>
                  <a:lnTo>
                    <a:pt x="2281704" y="914929"/>
                  </a:lnTo>
                  <a:lnTo>
                    <a:pt x="2290459" y="961381"/>
                  </a:lnTo>
                  <a:lnTo>
                    <a:pt x="2297338" y="1008470"/>
                  </a:lnTo>
                  <a:lnTo>
                    <a:pt x="2302301" y="1056156"/>
                  </a:lnTo>
                  <a:lnTo>
                    <a:pt x="2305308" y="1104399"/>
                  </a:lnTo>
                  <a:lnTo>
                    <a:pt x="2306319" y="1153159"/>
                  </a:lnTo>
                  <a:close/>
                </a:path>
              </a:pathLst>
            </a:custGeom>
            <a:solidFill>
              <a:srgbClr val="E358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87747" y="2448379"/>
              <a:ext cx="1988820" cy="994410"/>
            </a:xfrm>
            <a:custGeom>
              <a:avLst/>
              <a:gdLst/>
              <a:ahLst/>
              <a:cxnLst/>
              <a:rect l="l" t="t" r="r" b="b"/>
              <a:pathLst>
                <a:path w="1988820" h="994410">
                  <a:moveTo>
                    <a:pt x="1988727" y="994364"/>
                  </a:moveTo>
                  <a:lnTo>
                    <a:pt x="1449956" y="994364"/>
                  </a:lnTo>
                  <a:lnTo>
                    <a:pt x="1447607" y="947818"/>
                  </a:lnTo>
                  <a:lnTo>
                    <a:pt x="1440713" y="902621"/>
                  </a:lnTo>
                  <a:lnTo>
                    <a:pt x="1429501" y="858998"/>
                  </a:lnTo>
                  <a:lnTo>
                    <a:pt x="1414200" y="817180"/>
                  </a:lnTo>
                  <a:lnTo>
                    <a:pt x="1395040" y="777395"/>
                  </a:lnTo>
                  <a:lnTo>
                    <a:pt x="1372247" y="739870"/>
                  </a:lnTo>
                  <a:lnTo>
                    <a:pt x="1346052" y="704835"/>
                  </a:lnTo>
                  <a:lnTo>
                    <a:pt x="1316681" y="672518"/>
                  </a:lnTo>
                  <a:lnTo>
                    <a:pt x="1284364" y="643148"/>
                  </a:lnTo>
                  <a:lnTo>
                    <a:pt x="1249329" y="616952"/>
                  </a:lnTo>
                  <a:lnTo>
                    <a:pt x="1211805" y="594160"/>
                  </a:lnTo>
                  <a:lnTo>
                    <a:pt x="1172019" y="574999"/>
                  </a:lnTo>
                  <a:lnTo>
                    <a:pt x="1130201" y="559699"/>
                  </a:lnTo>
                  <a:lnTo>
                    <a:pt x="1086579" y="548487"/>
                  </a:lnTo>
                  <a:lnTo>
                    <a:pt x="1041381" y="541592"/>
                  </a:lnTo>
                  <a:lnTo>
                    <a:pt x="994836" y="539243"/>
                  </a:lnTo>
                  <a:lnTo>
                    <a:pt x="948291" y="541592"/>
                  </a:lnTo>
                  <a:lnTo>
                    <a:pt x="903093" y="548487"/>
                  </a:lnTo>
                  <a:lnTo>
                    <a:pt x="859471" y="559699"/>
                  </a:lnTo>
                  <a:lnTo>
                    <a:pt x="817653" y="574999"/>
                  </a:lnTo>
                  <a:lnTo>
                    <a:pt x="777867" y="594160"/>
                  </a:lnTo>
                  <a:lnTo>
                    <a:pt x="740343" y="616952"/>
                  </a:lnTo>
                  <a:lnTo>
                    <a:pt x="705308" y="643148"/>
                  </a:lnTo>
                  <a:lnTo>
                    <a:pt x="672991" y="672519"/>
                  </a:lnTo>
                  <a:lnTo>
                    <a:pt x="643620" y="704836"/>
                  </a:lnTo>
                  <a:lnTo>
                    <a:pt x="617425" y="739870"/>
                  </a:lnTo>
                  <a:lnTo>
                    <a:pt x="594632" y="777395"/>
                  </a:lnTo>
                  <a:lnTo>
                    <a:pt x="575472" y="817180"/>
                  </a:lnTo>
                  <a:lnTo>
                    <a:pt x="560171" y="858998"/>
                  </a:lnTo>
                  <a:lnTo>
                    <a:pt x="548960" y="902621"/>
                  </a:lnTo>
                  <a:lnTo>
                    <a:pt x="542065" y="947818"/>
                  </a:lnTo>
                  <a:lnTo>
                    <a:pt x="539716" y="994364"/>
                  </a:lnTo>
                  <a:lnTo>
                    <a:pt x="0" y="994364"/>
                  </a:lnTo>
                  <a:lnTo>
                    <a:pt x="1146" y="946186"/>
                  </a:lnTo>
                  <a:lnTo>
                    <a:pt x="4551" y="898600"/>
                  </a:lnTo>
                  <a:lnTo>
                    <a:pt x="10163" y="851658"/>
                  </a:lnTo>
                  <a:lnTo>
                    <a:pt x="17929" y="805412"/>
                  </a:lnTo>
                  <a:lnTo>
                    <a:pt x="27798" y="759914"/>
                  </a:lnTo>
                  <a:lnTo>
                    <a:pt x="39717" y="715216"/>
                  </a:lnTo>
                  <a:lnTo>
                    <a:pt x="53634" y="671370"/>
                  </a:lnTo>
                  <a:lnTo>
                    <a:pt x="69497" y="628429"/>
                  </a:lnTo>
                  <a:lnTo>
                    <a:pt x="87254" y="586444"/>
                  </a:lnTo>
                  <a:lnTo>
                    <a:pt x="106853" y="545467"/>
                  </a:lnTo>
                  <a:lnTo>
                    <a:pt x="128242" y="505551"/>
                  </a:lnTo>
                  <a:lnTo>
                    <a:pt x="151368" y="466748"/>
                  </a:lnTo>
                  <a:lnTo>
                    <a:pt x="176180" y="429109"/>
                  </a:lnTo>
                  <a:lnTo>
                    <a:pt x="202626" y="392687"/>
                  </a:lnTo>
                  <a:lnTo>
                    <a:pt x="230653" y="357534"/>
                  </a:lnTo>
                  <a:lnTo>
                    <a:pt x="260210" y="323702"/>
                  </a:lnTo>
                  <a:lnTo>
                    <a:pt x="291243" y="291243"/>
                  </a:lnTo>
                  <a:lnTo>
                    <a:pt x="323702" y="260210"/>
                  </a:lnTo>
                  <a:lnTo>
                    <a:pt x="357534" y="230653"/>
                  </a:lnTo>
                  <a:lnTo>
                    <a:pt x="392687" y="202626"/>
                  </a:lnTo>
                  <a:lnTo>
                    <a:pt x="429109" y="176180"/>
                  </a:lnTo>
                  <a:lnTo>
                    <a:pt x="466748" y="151368"/>
                  </a:lnTo>
                  <a:lnTo>
                    <a:pt x="505551" y="128242"/>
                  </a:lnTo>
                  <a:lnTo>
                    <a:pt x="545467" y="106853"/>
                  </a:lnTo>
                  <a:lnTo>
                    <a:pt x="586444" y="87254"/>
                  </a:lnTo>
                  <a:lnTo>
                    <a:pt x="628429" y="69497"/>
                  </a:lnTo>
                  <a:lnTo>
                    <a:pt x="671370" y="53634"/>
                  </a:lnTo>
                  <a:lnTo>
                    <a:pt x="715216" y="39717"/>
                  </a:lnTo>
                  <a:lnTo>
                    <a:pt x="759914" y="27798"/>
                  </a:lnTo>
                  <a:lnTo>
                    <a:pt x="805412" y="17929"/>
                  </a:lnTo>
                  <a:lnTo>
                    <a:pt x="851658" y="10163"/>
                  </a:lnTo>
                  <a:lnTo>
                    <a:pt x="898600" y="4551"/>
                  </a:lnTo>
                  <a:lnTo>
                    <a:pt x="946186" y="1146"/>
                  </a:lnTo>
                  <a:lnTo>
                    <a:pt x="994364" y="0"/>
                  </a:lnTo>
                  <a:lnTo>
                    <a:pt x="1042541" y="1146"/>
                  </a:lnTo>
                  <a:lnTo>
                    <a:pt x="1090127" y="4551"/>
                  </a:lnTo>
                  <a:lnTo>
                    <a:pt x="1137069" y="10163"/>
                  </a:lnTo>
                  <a:lnTo>
                    <a:pt x="1183315" y="17929"/>
                  </a:lnTo>
                  <a:lnTo>
                    <a:pt x="1228813" y="27798"/>
                  </a:lnTo>
                  <a:lnTo>
                    <a:pt x="1273511" y="39717"/>
                  </a:lnTo>
                  <a:lnTo>
                    <a:pt x="1317357" y="53634"/>
                  </a:lnTo>
                  <a:lnTo>
                    <a:pt x="1360298" y="69497"/>
                  </a:lnTo>
                  <a:lnTo>
                    <a:pt x="1402283" y="87254"/>
                  </a:lnTo>
                  <a:lnTo>
                    <a:pt x="1443260" y="106853"/>
                  </a:lnTo>
                  <a:lnTo>
                    <a:pt x="1483176" y="128242"/>
                  </a:lnTo>
                  <a:lnTo>
                    <a:pt x="1521979" y="151368"/>
                  </a:lnTo>
                  <a:lnTo>
                    <a:pt x="1559618" y="176180"/>
                  </a:lnTo>
                  <a:lnTo>
                    <a:pt x="1596040" y="202626"/>
                  </a:lnTo>
                  <a:lnTo>
                    <a:pt x="1631193" y="230653"/>
                  </a:lnTo>
                  <a:lnTo>
                    <a:pt x="1665025" y="260210"/>
                  </a:lnTo>
                  <a:lnTo>
                    <a:pt x="1697484" y="291243"/>
                  </a:lnTo>
                  <a:lnTo>
                    <a:pt x="1728518" y="323702"/>
                  </a:lnTo>
                  <a:lnTo>
                    <a:pt x="1758074" y="357534"/>
                  </a:lnTo>
                  <a:lnTo>
                    <a:pt x="1786101" y="392687"/>
                  </a:lnTo>
                  <a:lnTo>
                    <a:pt x="1812547" y="429109"/>
                  </a:lnTo>
                  <a:lnTo>
                    <a:pt x="1837359" y="466748"/>
                  </a:lnTo>
                  <a:lnTo>
                    <a:pt x="1860485" y="505551"/>
                  </a:lnTo>
                  <a:lnTo>
                    <a:pt x="1881874" y="545467"/>
                  </a:lnTo>
                  <a:lnTo>
                    <a:pt x="1901473" y="586444"/>
                  </a:lnTo>
                  <a:lnTo>
                    <a:pt x="1919230" y="628429"/>
                  </a:lnTo>
                  <a:lnTo>
                    <a:pt x="1935093" y="671370"/>
                  </a:lnTo>
                  <a:lnTo>
                    <a:pt x="1949010" y="715216"/>
                  </a:lnTo>
                  <a:lnTo>
                    <a:pt x="1960929" y="759914"/>
                  </a:lnTo>
                  <a:lnTo>
                    <a:pt x="1970798" y="805412"/>
                  </a:lnTo>
                  <a:lnTo>
                    <a:pt x="1978564" y="851658"/>
                  </a:lnTo>
                  <a:lnTo>
                    <a:pt x="1984176" y="898600"/>
                  </a:lnTo>
                  <a:lnTo>
                    <a:pt x="1987581" y="946186"/>
                  </a:lnTo>
                  <a:lnTo>
                    <a:pt x="1988727" y="994364"/>
                  </a:lnTo>
                  <a:close/>
                </a:path>
              </a:pathLst>
            </a:custGeom>
            <a:solidFill>
              <a:srgbClr val="FAD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3632" y="2613791"/>
              <a:ext cx="1657985" cy="828675"/>
            </a:xfrm>
            <a:custGeom>
              <a:avLst/>
              <a:gdLst/>
              <a:ahLst/>
              <a:cxnLst/>
              <a:rect l="l" t="t" r="r" b="b"/>
              <a:pathLst>
                <a:path w="1657985" h="828675">
                  <a:moveTo>
                    <a:pt x="1657430" y="828479"/>
                  </a:moveTo>
                  <a:lnTo>
                    <a:pt x="1284071" y="828479"/>
                  </a:lnTo>
                  <a:lnTo>
                    <a:pt x="1281722" y="781934"/>
                  </a:lnTo>
                  <a:lnTo>
                    <a:pt x="1274828" y="736736"/>
                  </a:lnTo>
                  <a:lnTo>
                    <a:pt x="1263616" y="693114"/>
                  </a:lnTo>
                  <a:lnTo>
                    <a:pt x="1248316" y="651295"/>
                  </a:lnTo>
                  <a:lnTo>
                    <a:pt x="1229155" y="611510"/>
                  </a:lnTo>
                  <a:lnTo>
                    <a:pt x="1206363" y="573986"/>
                  </a:lnTo>
                  <a:lnTo>
                    <a:pt x="1180167" y="538951"/>
                  </a:lnTo>
                  <a:lnTo>
                    <a:pt x="1150796" y="506634"/>
                  </a:lnTo>
                  <a:lnTo>
                    <a:pt x="1118479" y="477263"/>
                  </a:lnTo>
                  <a:lnTo>
                    <a:pt x="1083444" y="451067"/>
                  </a:lnTo>
                  <a:lnTo>
                    <a:pt x="1045920" y="428275"/>
                  </a:lnTo>
                  <a:lnTo>
                    <a:pt x="1006134" y="409114"/>
                  </a:lnTo>
                  <a:lnTo>
                    <a:pt x="964316" y="393814"/>
                  </a:lnTo>
                  <a:lnTo>
                    <a:pt x="920694" y="382602"/>
                  </a:lnTo>
                  <a:lnTo>
                    <a:pt x="875496" y="375708"/>
                  </a:lnTo>
                  <a:lnTo>
                    <a:pt x="828951" y="373359"/>
                  </a:lnTo>
                  <a:lnTo>
                    <a:pt x="782406" y="375708"/>
                  </a:lnTo>
                  <a:lnTo>
                    <a:pt x="737208" y="382602"/>
                  </a:lnTo>
                  <a:lnTo>
                    <a:pt x="693586" y="393814"/>
                  </a:lnTo>
                  <a:lnTo>
                    <a:pt x="651768" y="409114"/>
                  </a:lnTo>
                  <a:lnTo>
                    <a:pt x="611983" y="428275"/>
                  </a:lnTo>
                  <a:lnTo>
                    <a:pt x="574458" y="451067"/>
                  </a:lnTo>
                  <a:lnTo>
                    <a:pt x="539423" y="477263"/>
                  </a:lnTo>
                  <a:lnTo>
                    <a:pt x="507106" y="506634"/>
                  </a:lnTo>
                  <a:lnTo>
                    <a:pt x="477736" y="538951"/>
                  </a:lnTo>
                  <a:lnTo>
                    <a:pt x="451540" y="573986"/>
                  </a:lnTo>
                  <a:lnTo>
                    <a:pt x="428747" y="611510"/>
                  </a:lnTo>
                  <a:lnTo>
                    <a:pt x="409587" y="651296"/>
                  </a:lnTo>
                  <a:lnTo>
                    <a:pt x="394286" y="693114"/>
                  </a:lnTo>
                  <a:lnTo>
                    <a:pt x="383075" y="736736"/>
                  </a:lnTo>
                  <a:lnTo>
                    <a:pt x="376180" y="781934"/>
                  </a:lnTo>
                  <a:lnTo>
                    <a:pt x="373831" y="828479"/>
                  </a:lnTo>
                  <a:lnTo>
                    <a:pt x="0" y="828479"/>
                  </a:lnTo>
                  <a:lnTo>
                    <a:pt x="1406" y="779806"/>
                  </a:lnTo>
                  <a:lnTo>
                    <a:pt x="5574" y="731874"/>
                  </a:lnTo>
                  <a:lnTo>
                    <a:pt x="12426" y="684759"/>
                  </a:lnTo>
                  <a:lnTo>
                    <a:pt x="21884" y="638539"/>
                  </a:lnTo>
                  <a:lnTo>
                    <a:pt x="33870" y="593292"/>
                  </a:lnTo>
                  <a:lnTo>
                    <a:pt x="48307" y="549096"/>
                  </a:lnTo>
                  <a:lnTo>
                    <a:pt x="65116" y="506028"/>
                  </a:lnTo>
                  <a:lnTo>
                    <a:pt x="84220" y="464167"/>
                  </a:lnTo>
                  <a:lnTo>
                    <a:pt x="105541" y="423589"/>
                  </a:lnTo>
                  <a:lnTo>
                    <a:pt x="129002" y="384373"/>
                  </a:lnTo>
                  <a:lnTo>
                    <a:pt x="154524" y="346597"/>
                  </a:lnTo>
                  <a:lnTo>
                    <a:pt x="182030" y="310338"/>
                  </a:lnTo>
                  <a:lnTo>
                    <a:pt x="211442" y="275674"/>
                  </a:lnTo>
                  <a:lnTo>
                    <a:pt x="242683" y="242683"/>
                  </a:lnTo>
                  <a:lnTo>
                    <a:pt x="275674" y="211442"/>
                  </a:lnTo>
                  <a:lnTo>
                    <a:pt x="310338" y="182030"/>
                  </a:lnTo>
                  <a:lnTo>
                    <a:pt x="346597" y="154524"/>
                  </a:lnTo>
                  <a:lnTo>
                    <a:pt x="384373" y="129002"/>
                  </a:lnTo>
                  <a:lnTo>
                    <a:pt x="423589" y="105541"/>
                  </a:lnTo>
                  <a:lnTo>
                    <a:pt x="464167" y="84220"/>
                  </a:lnTo>
                  <a:lnTo>
                    <a:pt x="506028" y="65116"/>
                  </a:lnTo>
                  <a:lnTo>
                    <a:pt x="549096" y="48307"/>
                  </a:lnTo>
                  <a:lnTo>
                    <a:pt x="593292" y="33870"/>
                  </a:lnTo>
                  <a:lnTo>
                    <a:pt x="638539" y="21884"/>
                  </a:lnTo>
                  <a:lnTo>
                    <a:pt x="684759" y="12426"/>
                  </a:lnTo>
                  <a:lnTo>
                    <a:pt x="731874" y="5574"/>
                  </a:lnTo>
                  <a:lnTo>
                    <a:pt x="779807" y="1406"/>
                  </a:lnTo>
                  <a:lnTo>
                    <a:pt x="828479" y="0"/>
                  </a:lnTo>
                  <a:lnTo>
                    <a:pt x="877200" y="1406"/>
                  </a:lnTo>
                  <a:lnTo>
                    <a:pt x="925177" y="5574"/>
                  </a:lnTo>
                  <a:lnTo>
                    <a:pt x="972335" y="12426"/>
                  </a:lnTo>
                  <a:lnTo>
                    <a:pt x="1018593" y="21884"/>
                  </a:lnTo>
                  <a:lnTo>
                    <a:pt x="1063876" y="33870"/>
                  </a:lnTo>
                  <a:lnTo>
                    <a:pt x="1108105" y="48307"/>
                  </a:lnTo>
                  <a:lnTo>
                    <a:pt x="1151202" y="65116"/>
                  </a:lnTo>
                  <a:lnTo>
                    <a:pt x="1193091" y="84220"/>
                  </a:lnTo>
                  <a:lnTo>
                    <a:pt x="1233693" y="105541"/>
                  </a:lnTo>
                  <a:lnTo>
                    <a:pt x="1272931" y="129002"/>
                  </a:lnTo>
                  <a:lnTo>
                    <a:pt x="1310727" y="154524"/>
                  </a:lnTo>
                  <a:lnTo>
                    <a:pt x="1347004" y="182030"/>
                  </a:lnTo>
                  <a:lnTo>
                    <a:pt x="1381683" y="211442"/>
                  </a:lnTo>
                  <a:lnTo>
                    <a:pt x="1414688" y="242683"/>
                  </a:lnTo>
                  <a:lnTo>
                    <a:pt x="1445940" y="275674"/>
                  </a:lnTo>
                  <a:lnTo>
                    <a:pt x="1475363" y="310338"/>
                  </a:lnTo>
                  <a:lnTo>
                    <a:pt x="1502877" y="346597"/>
                  </a:lnTo>
                  <a:lnTo>
                    <a:pt x="1528407" y="384373"/>
                  </a:lnTo>
                  <a:lnTo>
                    <a:pt x="1551873" y="423589"/>
                  </a:lnTo>
                  <a:lnTo>
                    <a:pt x="1573199" y="464167"/>
                  </a:lnTo>
                  <a:lnTo>
                    <a:pt x="1592307" y="506028"/>
                  </a:lnTo>
                  <a:lnTo>
                    <a:pt x="1609119" y="549096"/>
                  </a:lnTo>
                  <a:lnTo>
                    <a:pt x="1623557" y="593292"/>
                  </a:lnTo>
                  <a:lnTo>
                    <a:pt x="1635544" y="638539"/>
                  </a:lnTo>
                  <a:lnTo>
                    <a:pt x="1645003" y="684759"/>
                  </a:lnTo>
                  <a:lnTo>
                    <a:pt x="1651855" y="731874"/>
                  </a:lnTo>
                  <a:lnTo>
                    <a:pt x="1656024" y="779806"/>
                  </a:lnTo>
                  <a:lnTo>
                    <a:pt x="1657430" y="828479"/>
                  </a:lnTo>
                  <a:close/>
                </a:path>
              </a:pathLst>
            </a:custGeom>
            <a:solidFill>
              <a:srgbClr val="4DAC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40311" y="2800943"/>
              <a:ext cx="1284605" cy="641985"/>
            </a:xfrm>
            <a:custGeom>
              <a:avLst/>
              <a:gdLst/>
              <a:ahLst/>
              <a:cxnLst/>
              <a:rect l="l" t="t" r="r" b="b"/>
              <a:pathLst>
                <a:path w="1284604" h="641985">
                  <a:moveTo>
                    <a:pt x="1284071" y="641799"/>
                  </a:moveTo>
                  <a:lnTo>
                    <a:pt x="1097392" y="641799"/>
                  </a:lnTo>
                  <a:lnTo>
                    <a:pt x="1095043" y="595254"/>
                  </a:lnTo>
                  <a:lnTo>
                    <a:pt x="1088148" y="550056"/>
                  </a:lnTo>
                  <a:lnTo>
                    <a:pt x="1076936" y="506434"/>
                  </a:lnTo>
                  <a:lnTo>
                    <a:pt x="1061636" y="464616"/>
                  </a:lnTo>
                  <a:lnTo>
                    <a:pt x="1042475" y="424830"/>
                  </a:lnTo>
                  <a:lnTo>
                    <a:pt x="1019683" y="387306"/>
                  </a:lnTo>
                  <a:lnTo>
                    <a:pt x="993487" y="352271"/>
                  </a:lnTo>
                  <a:lnTo>
                    <a:pt x="964117" y="319954"/>
                  </a:lnTo>
                  <a:lnTo>
                    <a:pt x="931800" y="290583"/>
                  </a:lnTo>
                  <a:lnTo>
                    <a:pt x="896765" y="264388"/>
                  </a:lnTo>
                  <a:lnTo>
                    <a:pt x="859240" y="241595"/>
                  </a:lnTo>
                  <a:lnTo>
                    <a:pt x="819455" y="222435"/>
                  </a:lnTo>
                  <a:lnTo>
                    <a:pt x="777637" y="207134"/>
                  </a:lnTo>
                  <a:lnTo>
                    <a:pt x="734015" y="195923"/>
                  </a:lnTo>
                  <a:lnTo>
                    <a:pt x="688817" y="189028"/>
                  </a:lnTo>
                  <a:lnTo>
                    <a:pt x="642272" y="186679"/>
                  </a:lnTo>
                  <a:lnTo>
                    <a:pt x="595727" y="189028"/>
                  </a:lnTo>
                  <a:lnTo>
                    <a:pt x="550529" y="195923"/>
                  </a:lnTo>
                  <a:lnTo>
                    <a:pt x="506907" y="207134"/>
                  </a:lnTo>
                  <a:lnTo>
                    <a:pt x="465089" y="222435"/>
                  </a:lnTo>
                  <a:lnTo>
                    <a:pt x="425303" y="241595"/>
                  </a:lnTo>
                  <a:lnTo>
                    <a:pt x="387779" y="264388"/>
                  </a:lnTo>
                  <a:lnTo>
                    <a:pt x="352744" y="290583"/>
                  </a:lnTo>
                  <a:lnTo>
                    <a:pt x="320427" y="319954"/>
                  </a:lnTo>
                  <a:lnTo>
                    <a:pt x="291056" y="352271"/>
                  </a:lnTo>
                  <a:lnTo>
                    <a:pt x="264860" y="387306"/>
                  </a:lnTo>
                  <a:lnTo>
                    <a:pt x="242068" y="424830"/>
                  </a:lnTo>
                  <a:lnTo>
                    <a:pt x="222907" y="464616"/>
                  </a:lnTo>
                  <a:lnTo>
                    <a:pt x="207607" y="506434"/>
                  </a:lnTo>
                  <a:lnTo>
                    <a:pt x="196395" y="550056"/>
                  </a:lnTo>
                  <a:lnTo>
                    <a:pt x="189501" y="595254"/>
                  </a:lnTo>
                  <a:lnTo>
                    <a:pt x="187152" y="641799"/>
                  </a:lnTo>
                  <a:lnTo>
                    <a:pt x="0" y="641799"/>
                  </a:lnTo>
                  <a:lnTo>
                    <a:pt x="1760" y="593901"/>
                  </a:lnTo>
                  <a:lnTo>
                    <a:pt x="6958" y="546959"/>
                  </a:lnTo>
                  <a:lnTo>
                    <a:pt x="15471" y="501097"/>
                  </a:lnTo>
                  <a:lnTo>
                    <a:pt x="27173" y="456439"/>
                  </a:lnTo>
                  <a:lnTo>
                    <a:pt x="41941" y="413110"/>
                  </a:lnTo>
                  <a:lnTo>
                    <a:pt x="59650" y="371233"/>
                  </a:lnTo>
                  <a:lnTo>
                    <a:pt x="80177" y="330933"/>
                  </a:lnTo>
                  <a:lnTo>
                    <a:pt x="103398" y="292333"/>
                  </a:lnTo>
                  <a:lnTo>
                    <a:pt x="129188" y="255558"/>
                  </a:lnTo>
                  <a:lnTo>
                    <a:pt x="157423" y="220732"/>
                  </a:lnTo>
                  <a:lnTo>
                    <a:pt x="187979" y="187979"/>
                  </a:lnTo>
                  <a:lnTo>
                    <a:pt x="220732" y="157423"/>
                  </a:lnTo>
                  <a:lnTo>
                    <a:pt x="255558" y="129188"/>
                  </a:lnTo>
                  <a:lnTo>
                    <a:pt x="292333" y="103398"/>
                  </a:lnTo>
                  <a:lnTo>
                    <a:pt x="330933" y="80177"/>
                  </a:lnTo>
                  <a:lnTo>
                    <a:pt x="371233" y="59650"/>
                  </a:lnTo>
                  <a:lnTo>
                    <a:pt x="413110" y="41941"/>
                  </a:lnTo>
                  <a:lnTo>
                    <a:pt x="456439" y="27173"/>
                  </a:lnTo>
                  <a:lnTo>
                    <a:pt x="501097" y="15471"/>
                  </a:lnTo>
                  <a:lnTo>
                    <a:pt x="546959" y="6958"/>
                  </a:lnTo>
                  <a:lnTo>
                    <a:pt x="593901" y="1760"/>
                  </a:lnTo>
                  <a:lnTo>
                    <a:pt x="641799" y="0"/>
                  </a:lnTo>
                  <a:lnTo>
                    <a:pt x="689759" y="1760"/>
                  </a:lnTo>
                  <a:lnTo>
                    <a:pt x="736757" y="6958"/>
                  </a:lnTo>
                  <a:lnTo>
                    <a:pt x="782669" y="15471"/>
                  </a:lnTo>
                  <a:lnTo>
                    <a:pt x="827373" y="27173"/>
                  </a:lnTo>
                  <a:lnTo>
                    <a:pt x="870743" y="41941"/>
                  </a:lnTo>
                  <a:lnTo>
                    <a:pt x="912656" y="59650"/>
                  </a:lnTo>
                  <a:lnTo>
                    <a:pt x="952988" y="80177"/>
                  </a:lnTo>
                  <a:lnTo>
                    <a:pt x="991616" y="103398"/>
                  </a:lnTo>
                  <a:lnTo>
                    <a:pt x="1028415" y="129188"/>
                  </a:lnTo>
                  <a:lnTo>
                    <a:pt x="1063262" y="157423"/>
                  </a:lnTo>
                  <a:lnTo>
                    <a:pt x="1096033" y="187979"/>
                  </a:lnTo>
                  <a:lnTo>
                    <a:pt x="1126604" y="220732"/>
                  </a:lnTo>
                  <a:lnTo>
                    <a:pt x="1154851" y="255558"/>
                  </a:lnTo>
                  <a:lnTo>
                    <a:pt x="1180650" y="292333"/>
                  </a:lnTo>
                  <a:lnTo>
                    <a:pt x="1203878" y="330933"/>
                  </a:lnTo>
                  <a:lnTo>
                    <a:pt x="1224411" y="371233"/>
                  </a:lnTo>
                  <a:lnTo>
                    <a:pt x="1242125" y="413110"/>
                  </a:lnTo>
                  <a:lnTo>
                    <a:pt x="1256895" y="456439"/>
                  </a:lnTo>
                  <a:lnTo>
                    <a:pt x="1268599" y="501097"/>
                  </a:lnTo>
                  <a:lnTo>
                    <a:pt x="1277112" y="546959"/>
                  </a:lnTo>
                  <a:lnTo>
                    <a:pt x="1282311" y="593901"/>
                  </a:lnTo>
                  <a:lnTo>
                    <a:pt x="1284071" y="641799"/>
                  </a:lnTo>
                  <a:close/>
                </a:path>
              </a:pathLst>
            </a:custGeom>
            <a:solidFill>
              <a:srgbClr val="285D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53309"/>
            <a:ext cx="906284" cy="15405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8936" y="58248"/>
            <a:ext cx="2291620" cy="4196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3204" y="3896599"/>
            <a:ext cx="909420" cy="16404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34097" y="6488867"/>
            <a:ext cx="1228527" cy="142640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378840"/>
            <a:ext cx="1385326" cy="202741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38441" y="525590"/>
            <a:ext cx="36868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000" b="1" spc="25" dirty="0" smtClean="0">
                <a:latin typeface="Cambria"/>
                <a:cs typeface="Cambria"/>
              </a:rPr>
              <a:t>Mi color favorito es:</a:t>
            </a:r>
            <a:endParaRPr sz="300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7851" y="3593409"/>
            <a:ext cx="46621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lvl="1">
              <a:spcBef>
                <a:spcPts val="100"/>
              </a:spcBef>
            </a:pPr>
            <a:r>
              <a:rPr lang="es-MX" sz="3000" spc="-190" dirty="0" smtClean="0">
                <a:latin typeface="Cambria"/>
                <a:cs typeface="Cambria"/>
              </a:rPr>
              <a:t>Pinta de tu color favorito</a:t>
            </a:r>
            <a:endParaRPr sz="30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11" y="6223730"/>
            <a:ext cx="987566" cy="16915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8768" y="3966454"/>
            <a:ext cx="1141208" cy="9581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53" y="2279673"/>
            <a:ext cx="1128398" cy="10381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6752" y="412440"/>
            <a:ext cx="744822" cy="12152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57073" y="2157903"/>
            <a:ext cx="1410476" cy="150577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39713" y="525593"/>
            <a:ext cx="38836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204" dirty="0">
                <a:latin typeface="Cambria"/>
                <a:cs typeface="Cambria"/>
              </a:rPr>
              <a:t>c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cap="small" spc="5" dirty="0">
                <a:latin typeface="Cambria"/>
                <a:cs typeface="Cambria"/>
              </a:rPr>
              <a:t>d</a:t>
            </a:r>
            <a:r>
              <a:rPr sz="3000" b="1" cap="small" spc="100" dirty="0">
                <a:latin typeface="Cambria"/>
                <a:cs typeface="Cambria"/>
              </a:rPr>
              <a:t>a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spc="60" dirty="0">
                <a:latin typeface="Cambria"/>
                <a:cs typeface="Cambria"/>
              </a:rPr>
              <a:t>a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-210" dirty="0">
                <a:latin typeface="Cambria"/>
                <a:cs typeface="Cambria"/>
              </a:rPr>
              <a:t>e</a:t>
            </a:r>
            <a:r>
              <a:rPr sz="3000" b="1" spc="-120" dirty="0">
                <a:latin typeface="Cambria"/>
                <a:cs typeface="Cambria"/>
              </a:rPr>
              <a:t>s</a:t>
            </a:r>
            <a:r>
              <a:rPr sz="3000" b="1" spc="-220" dirty="0">
                <a:latin typeface="Cambria"/>
                <a:cs typeface="Cambria"/>
              </a:rPr>
              <a:t>: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525" y="3391492"/>
            <a:ext cx="47066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95" dirty="0">
                <a:latin typeface="Cambria"/>
                <a:cs typeface="Cambria"/>
              </a:rPr>
              <a:t>F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5" dirty="0">
                <a:latin typeface="Cambria"/>
                <a:cs typeface="Cambria"/>
              </a:rPr>
              <a:t>de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204" dirty="0">
                <a:latin typeface="Cambria"/>
                <a:cs typeface="Cambria"/>
              </a:rPr>
              <a:t>c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cap="small" spc="5" dirty="0">
                <a:latin typeface="Cambria"/>
                <a:cs typeface="Cambria"/>
              </a:rPr>
              <a:t>d</a:t>
            </a:r>
            <a:r>
              <a:rPr sz="3000" b="1" cap="small" spc="100" dirty="0">
                <a:latin typeface="Cambria"/>
                <a:cs typeface="Cambria"/>
              </a:rPr>
              <a:t>a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spc="60" dirty="0">
                <a:latin typeface="Cambria"/>
                <a:cs typeface="Cambria"/>
              </a:rPr>
              <a:t>a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8110" y="2050372"/>
            <a:ext cx="1204514" cy="13914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2221" y="7027641"/>
            <a:ext cx="1246505" cy="844550"/>
            <a:chOff x="142221" y="7027641"/>
            <a:chExt cx="1246505" cy="844550"/>
          </a:xfrm>
        </p:grpSpPr>
        <p:sp>
          <p:nvSpPr>
            <p:cNvPr id="4" name="object 4"/>
            <p:cNvSpPr/>
            <p:nvPr/>
          </p:nvSpPr>
          <p:spPr>
            <a:xfrm>
              <a:off x="149839" y="7027641"/>
              <a:ext cx="1235710" cy="665480"/>
            </a:xfrm>
            <a:custGeom>
              <a:avLst/>
              <a:gdLst/>
              <a:ahLst/>
              <a:cxnLst/>
              <a:rect l="l" t="t" r="r" b="b"/>
              <a:pathLst>
                <a:path w="1235710" h="665479">
                  <a:moveTo>
                    <a:pt x="717957" y="665444"/>
                  </a:moveTo>
                  <a:lnTo>
                    <a:pt x="663544" y="665320"/>
                  </a:lnTo>
                  <a:lnTo>
                    <a:pt x="614545" y="664284"/>
                  </a:lnTo>
                  <a:lnTo>
                    <a:pt x="573580" y="663351"/>
                  </a:lnTo>
                  <a:lnTo>
                    <a:pt x="523610" y="662843"/>
                  </a:lnTo>
                  <a:lnTo>
                    <a:pt x="466948" y="662620"/>
                  </a:lnTo>
                  <a:lnTo>
                    <a:pt x="342789" y="662460"/>
                  </a:lnTo>
                  <a:lnTo>
                    <a:pt x="279913" y="662239"/>
                  </a:lnTo>
                  <a:lnTo>
                    <a:pt x="219589" y="661736"/>
                  </a:lnTo>
                  <a:lnTo>
                    <a:pt x="164126" y="660807"/>
                  </a:lnTo>
                  <a:lnTo>
                    <a:pt x="115837" y="659312"/>
                  </a:lnTo>
                  <a:lnTo>
                    <a:pt x="77030" y="657108"/>
                  </a:lnTo>
                  <a:lnTo>
                    <a:pt x="37113" y="650008"/>
                  </a:lnTo>
                  <a:lnTo>
                    <a:pt x="10232" y="614738"/>
                  </a:lnTo>
                  <a:lnTo>
                    <a:pt x="6607" y="584758"/>
                  </a:lnTo>
                  <a:lnTo>
                    <a:pt x="3684" y="562903"/>
                  </a:lnTo>
                  <a:lnTo>
                    <a:pt x="0" y="512374"/>
                  </a:lnTo>
                  <a:lnTo>
                    <a:pt x="3177" y="455728"/>
                  </a:lnTo>
                  <a:lnTo>
                    <a:pt x="20843" y="415522"/>
                  </a:lnTo>
                  <a:lnTo>
                    <a:pt x="51270" y="390738"/>
                  </a:lnTo>
                  <a:lnTo>
                    <a:pt x="93045" y="358364"/>
                  </a:lnTo>
                  <a:lnTo>
                    <a:pt x="137788" y="322645"/>
                  </a:lnTo>
                  <a:lnTo>
                    <a:pt x="177123" y="287822"/>
                  </a:lnTo>
                  <a:lnTo>
                    <a:pt x="202671" y="258140"/>
                  </a:lnTo>
                  <a:lnTo>
                    <a:pt x="212431" y="242665"/>
                  </a:lnTo>
                  <a:lnTo>
                    <a:pt x="227445" y="220689"/>
                  </a:lnTo>
                  <a:lnTo>
                    <a:pt x="274120" y="163773"/>
                  </a:lnTo>
                  <a:lnTo>
                    <a:pt x="306225" y="132105"/>
                  </a:lnTo>
                  <a:lnTo>
                    <a:pt x="344470" y="100479"/>
                  </a:lnTo>
                  <a:lnTo>
                    <a:pt x="389077" y="70530"/>
                  </a:lnTo>
                  <a:lnTo>
                    <a:pt x="440267" y="43894"/>
                  </a:lnTo>
                  <a:lnTo>
                    <a:pt x="498263" y="22208"/>
                  </a:lnTo>
                  <a:lnTo>
                    <a:pt x="563286" y="7108"/>
                  </a:lnTo>
                  <a:lnTo>
                    <a:pt x="635558" y="228"/>
                  </a:lnTo>
                  <a:lnTo>
                    <a:pt x="719990" y="0"/>
                  </a:lnTo>
                  <a:lnTo>
                    <a:pt x="787754" y="2239"/>
                  </a:lnTo>
                  <a:lnTo>
                    <a:pt x="841885" y="7586"/>
                  </a:lnTo>
                  <a:lnTo>
                    <a:pt x="885418" y="16681"/>
                  </a:lnTo>
                  <a:lnTo>
                    <a:pt x="921390" y="30164"/>
                  </a:lnTo>
                  <a:lnTo>
                    <a:pt x="982789" y="72856"/>
                  </a:lnTo>
                  <a:lnTo>
                    <a:pt x="1014287" y="103346"/>
                  </a:lnTo>
                  <a:lnTo>
                    <a:pt x="1064798" y="158195"/>
                  </a:lnTo>
                  <a:lnTo>
                    <a:pt x="1098843" y="200690"/>
                  </a:lnTo>
                  <a:lnTo>
                    <a:pt x="1123409" y="234181"/>
                  </a:lnTo>
                  <a:lnTo>
                    <a:pt x="1145483" y="262017"/>
                  </a:lnTo>
                  <a:lnTo>
                    <a:pt x="1194390" y="314450"/>
                  </a:lnTo>
                  <a:lnTo>
                    <a:pt x="1214732" y="353359"/>
                  </a:lnTo>
                  <a:lnTo>
                    <a:pt x="1226543" y="411440"/>
                  </a:lnTo>
                  <a:lnTo>
                    <a:pt x="1231837" y="470036"/>
                  </a:lnTo>
                  <a:lnTo>
                    <a:pt x="1235529" y="528826"/>
                  </a:lnTo>
                  <a:lnTo>
                    <a:pt x="1233971" y="581155"/>
                  </a:lnTo>
                  <a:lnTo>
                    <a:pt x="1223513" y="620369"/>
                  </a:lnTo>
                  <a:lnTo>
                    <a:pt x="1181793" y="642982"/>
                  </a:lnTo>
                  <a:lnTo>
                    <a:pt x="1113236" y="649658"/>
                  </a:lnTo>
                  <a:lnTo>
                    <a:pt x="1066660" y="652954"/>
                  </a:lnTo>
                  <a:lnTo>
                    <a:pt x="1014065" y="656079"/>
                  </a:lnTo>
                  <a:lnTo>
                    <a:pt x="957082" y="658929"/>
                  </a:lnTo>
                  <a:lnTo>
                    <a:pt x="897347" y="661397"/>
                  </a:lnTo>
                  <a:lnTo>
                    <a:pt x="836492" y="663375"/>
                  </a:lnTo>
                  <a:lnTo>
                    <a:pt x="776150" y="664760"/>
                  </a:lnTo>
                  <a:lnTo>
                    <a:pt x="717957" y="665444"/>
                  </a:lnTo>
                  <a:close/>
                </a:path>
              </a:pathLst>
            </a:custGeom>
            <a:solidFill>
              <a:srgbClr val="50B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221" y="7520465"/>
              <a:ext cx="1246505" cy="182245"/>
            </a:xfrm>
            <a:custGeom>
              <a:avLst/>
              <a:gdLst/>
              <a:ahLst/>
              <a:cxnLst/>
              <a:rect l="l" t="t" r="r" b="b"/>
              <a:pathLst>
                <a:path w="1246505" h="182245">
                  <a:moveTo>
                    <a:pt x="165649" y="181809"/>
                  </a:moveTo>
                  <a:lnTo>
                    <a:pt x="107486" y="181775"/>
                  </a:lnTo>
                  <a:lnTo>
                    <a:pt x="60899" y="181677"/>
                  </a:lnTo>
                  <a:lnTo>
                    <a:pt x="16708" y="181323"/>
                  </a:lnTo>
                  <a:lnTo>
                    <a:pt x="1553" y="125683"/>
                  </a:lnTo>
                  <a:lnTo>
                    <a:pt x="0" y="68996"/>
                  </a:lnTo>
                  <a:lnTo>
                    <a:pt x="1536" y="58300"/>
                  </a:lnTo>
                  <a:lnTo>
                    <a:pt x="32141" y="34272"/>
                  </a:lnTo>
                  <a:lnTo>
                    <a:pt x="90885" y="29740"/>
                  </a:lnTo>
                  <a:lnTo>
                    <a:pt x="131838" y="27374"/>
                  </a:lnTo>
                  <a:lnTo>
                    <a:pt x="179406" y="24973"/>
                  </a:lnTo>
                  <a:lnTo>
                    <a:pt x="232761" y="22558"/>
                  </a:lnTo>
                  <a:lnTo>
                    <a:pt x="291073" y="20152"/>
                  </a:lnTo>
                  <a:lnTo>
                    <a:pt x="353512" y="17779"/>
                  </a:lnTo>
                  <a:lnTo>
                    <a:pt x="419250" y="15459"/>
                  </a:lnTo>
                  <a:lnTo>
                    <a:pt x="487456" y="13217"/>
                  </a:lnTo>
                  <a:lnTo>
                    <a:pt x="557303" y="11074"/>
                  </a:lnTo>
                  <a:lnTo>
                    <a:pt x="627960" y="9054"/>
                  </a:lnTo>
                  <a:lnTo>
                    <a:pt x="698598" y="7178"/>
                  </a:lnTo>
                  <a:lnTo>
                    <a:pt x="768389" y="5470"/>
                  </a:lnTo>
                  <a:lnTo>
                    <a:pt x="836502" y="3951"/>
                  </a:lnTo>
                  <a:lnTo>
                    <a:pt x="902109" y="2645"/>
                  </a:lnTo>
                  <a:lnTo>
                    <a:pt x="964380" y="1575"/>
                  </a:lnTo>
                  <a:lnTo>
                    <a:pt x="1022487" y="762"/>
                  </a:lnTo>
                  <a:lnTo>
                    <a:pt x="1075599" y="229"/>
                  </a:lnTo>
                  <a:lnTo>
                    <a:pt x="1122887" y="0"/>
                  </a:lnTo>
                  <a:lnTo>
                    <a:pt x="1163523" y="95"/>
                  </a:lnTo>
                  <a:lnTo>
                    <a:pt x="1221520" y="1354"/>
                  </a:lnTo>
                  <a:lnTo>
                    <a:pt x="1245934" y="33872"/>
                  </a:lnTo>
                  <a:lnTo>
                    <a:pt x="1244861" y="84136"/>
                  </a:lnTo>
                  <a:lnTo>
                    <a:pt x="1233877" y="132419"/>
                  </a:lnTo>
                  <a:lnTo>
                    <a:pt x="1187094" y="157687"/>
                  </a:lnTo>
                  <a:lnTo>
                    <a:pt x="1107620" y="161677"/>
                  </a:lnTo>
                  <a:lnTo>
                    <a:pt x="1053205" y="163988"/>
                  </a:lnTo>
                  <a:lnTo>
                    <a:pt x="992362" y="166404"/>
                  </a:lnTo>
                  <a:lnTo>
                    <a:pt x="927604" y="168844"/>
                  </a:lnTo>
                  <a:lnTo>
                    <a:pt x="861448" y="171229"/>
                  </a:lnTo>
                  <a:lnTo>
                    <a:pt x="796410" y="173479"/>
                  </a:lnTo>
                  <a:lnTo>
                    <a:pt x="735007" y="175515"/>
                  </a:lnTo>
                  <a:lnTo>
                    <a:pt x="679754" y="177256"/>
                  </a:lnTo>
                  <a:lnTo>
                    <a:pt x="633167" y="178623"/>
                  </a:lnTo>
                  <a:lnTo>
                    <a:pt x="558291" y="180190"/>
                  </a:lnTo>
                  <a:lnTo>
                    <a:pt x="505463" y="180720"/>
                  </a:lnTo>
                  <a:lnTo>
                    <a:pt x="442841" y="181134"/>
                  </a:lnTo>
                  <a:lnTo>
                    <a:pt x="373986" y="181442"/>
                  </a:lnTo>
                  <a:lnTo>
                    <a:pt x="302462" y="181651"/>
                  </a:lnTo>
                  <a:lnTo>
                    <a:pt x="231829" y="181771"/>
                  </a:lnTo>
                  <a:lnTo>
                    <a:pt x="165649" y="181809"/>
                  </a:lnTo>
                  <a:close/>
                </a:path>
              </a:pathLst>
            </a:custGeom>
            <a:solidFill>
              <a:srgbClr val="EF3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508" y="7333027"/>
              <a:ext cx="995044" cy="539115"/>
            </a:xfrm>
            <a:custGeom>
              <a:avLst/>
              <a:gdLst/>
              <a:ahLst/>
              <a:cxnLst/>
              <a:rect l="l" t="t" r="r" b="b"/>
              <a:pathLst>
                <a:path w="995044" h="539115">
                  <a:moveTo>
                    <a:pt x="570008" y="18384"/>
                  </a:moveTo>
                  <a:lnTo>
                    <a:pt x="566395" y="15210"/>
                  </a:lnTo>
                  <a:lnTo>
                    <a:pt x="565879" y="6910"/>
                  </a:lnTo>
                  <a:lnTo>
                    <a:pt x="569024" y="3336"/>
                  </a:lnTo>
                  <a:lnTo>
                    <a:pt x="573162" y="3082"/>
                  </a:lnTo>
                  <a:lnTo>
                    <a:pt x="581208" y="2694"/>
                  </a:lnTo>
                  <a:lnTo>
                    <a:pt x="602087" y="2160"/>
                  </a:lnTo>
                  <a:lnTo>
                    <a:pt x="631922" y="2357"/>
                  </a:lnTo>
                  <a:lnTo>
                    <a:pt x="666832" y="4166"/>
                  </a:lnTo>
                  <a:lnTo>
                    <a:pt x="670970" y="4498"/>
                  </a:lnTo>
                  <a:lnTo>
                    <a:pt x="674057" y="8121"/>
                  </a:lnTo>
                  <a:lnTo>
                    <a:pt x="673405" y="16206"/>
                  </a:lnTo>
                  <a:lnTo>
                    <a:pt x="672309" y="17201"/>
                  </a:lnTo>
                  <a:lnTo>
                    <a:pt x="602351" y="17201"/>
                  </a:lnTo>
                  <a:lnTo>
                    <a:pt x="581955" y="17722"/>
                  </a:lnTo>
                  <a:lnTo>
                    <a:pt x="574097" y="18101"/>
                  </a:lnTo>
                  <a:lnTo>
                    <a:pt x="570008" y="18384"/>
                  </a:lnTo>
                  <a:close/>
                </a:path>
                <a:path w="995044" h="539115">
                  <a:moveTo>
                    <a:pt x="670123" y="19185"/>
                  </a:moveTo>
                  <a:lnTo>
                    <a:pt x="666043" y="19185"/>
                  </a:lnTo>
                  <a:lnTo>
                    <a:pt x="631508" y="17396"/>
                  </a:lnTo>
                  <a:lnTo>
                    <a:pt x="602351" y="17201"/>
                  </a:lnTo>
                  <a:lnTo>
                    <a:pt x="672309" y="17201"/>
                  </a:lnTo>
                  <a:lnTo>
                    <a:pt x="670123" y="19185"/>
                  </a:lnTo>
                  <a:close/>
                </a:path>
                <a:path w="995044" h="539115">
                  <a:moveTo>
                    <a:pt x="320128" y="18325"/>
                  </a:moveTo>
                  <a:lnTo>
                    <a:pt x="316096" y="18325"/>
                  </a:lnTo>
                  <a:lnTo>
                    <a:pt x="312864" y="15572"/>
                  </a:lnTo>
                  <a:lnTo>
                    <a:pt x="311841" y="7652"/>
                  </a:lnTo>
                  <a:lnTo>
                    <a:pt x="314733" y="3883"/>
                  </a:lnTo>
                  <a:lnTo>
                    <a:pt x="318842" y="3346"/>
                  </a:lnTo>
                  <a:lnTo>
                    <a:pt x="327519" y="2387"/>
                  </a:lnTo>
                  <a:lnTo>
                    <a:pt x="348448" y="806"/>
                  </a:lnTo>
                  <a:lnTo>
                    <a:pt x="378118" y="0"/>
                  </a:lnTo>
                  <a:lnTo>
                    <a:pt x="413018" y="1364"/>
                  </a:lnTo>
                  <a:lnTo>
                    <a:pt x="417147" y="1696"/>
                  </a:lnTo>
                  <a:lnTo>
                    <a:pt x="420233" y="5328"/>
                  </a:lnTo>
                  <a:lnTo>
                    <a:pt x="419571" y="13609"/>
                  </a:lnTo>
                  <a:lnTo>
                    <a:pt x="417876" y="15074"/>
                  </a:lnTo>
                  <a:lnTo>
                    <a:pt x="377900" y="15074"/>
                  </a:lnTo>
                  <a:lnTo>
                    <a:pt x="348905" y="15888"/>
                  </a:lnTo>
                  <a:lnTo>
                    <a:pt x="328608" y="17417"/>
                  </a:lnTo>
                  <a:lnTo>
                    <a:pt x="320128" y="18325"/>
                  </a:lnTo>
                  <a:close/>
                </a:path>
                <a:path w="995044" h="539115">
                  <a:moveTo>
                    <a:pt x="415978" y="16714"/>
                  </a:moveTo>
                  <a:lnTo>
                    <a:pt x="411821" y="16372"/>
                  </a:lnTo>
                  <a:lnTo>
                    <a:pt x="377900" y="15074"/>
                  </a:lnTo>
                  <a:lnTo>
                    <a:pt x="417876" y="15074"/>
                  </a:lnTo>
                  <a:lnTo>
                    <a:pt x="415978" y="16714"/>
                  </a:lnTo>
                  <a:close/>
                </a:path>
                <a:path w="995044" h="539115">
                  <a:moveTo>
                    <a:pt x="820509" y="536176"/>
                  </a:moveTo>
                  <a:lnTo>
                    <a:pt x="771846" y="536147"/>
                  </a:lnTo>
                  <a:lnTo>
                    <a:pt x="724212" y="524551"/>
                  </a:lnTo>
                  <a:lnTo>
                    <a:pt x="680735" y="501407"/>
                  </a:lnTo>
                  <a:lnTo>
                    <a:pt x="644797" y="468732"/>
                  </a:lnTo>
                  <a:lnTo>
                    <a:pt x="617749" y="428562"/>
                  </a:lnTo>
                  <a:lnTo>
                    <a:pt x="600940" y="382929"/>
                  </a:lnTo>
                  <a:lnTo>
                    <a:pt x="595723" y="333870"/>
                  </a:lnTo>
                  <a:lnTo>
                    <a:pt x="602998" y="285005"/>
                  </a:lnTo>
                  <a:lnTo>
                    <a:pt x="621787" y="240052"/>
                  </a:lnTo>
                  <a:lnTo>
                    <a:pt x="650620" y="201013"/>
                  </a:lnTo>
                  <a:lnTo>
                    <a:pt x="688026" y="169894"/>
                  </a:lnTo>
                  <a:lnTo>
                    <a:pt x="732537" y="148697"/>
                  </a:lnTo>
                  <a:lnTo>
                    <a:pt x="780963" y="139174"/>
                  </a:lnTo>
                  <a:lnTo>
                    <a:pt x="829779" y="141329"/>
                  </a:lnTo>
                  <a:lnTo>
                    <a:pt x="876486" y="154709"/>
                  </a:lnTo>
                  <a:lnTo>
                    <a:pt x="918588" y="178862"/>
                  </a:lnTo>
                  <a:lnTo>
                    <a:pt x="953586" y="213332"/>
                  </a:lnTo>
                  <a:lnTo>
                    <a:pt x="977293" y="253178"/>
                  </a:lnTo>
                  <a:lnTo>
                    <a:pt x="991035" y="297192"/>
                  </a:lnTo>
                  <a:lnTo>
                    <a:pt x="994855" y="343158"/>
                  </a:lnTo>
                  <a:lnTo>
                    <a:pt x="988798" y="388861"/>
                  </a:lnTo>
                  <a:lnTo>
                    <a:pt x="972908" y="432087"/>
                  </a:lnTo>
                  <a:lnTo>
                    <a:pt x="947228" y="470619"/>
                  </a:lnTo>
                  <a:lnTo>
                    <a:pt x="910746" y="503035"/>
                  </a:lnTo>
                  <a:lnTo>
                    <a:pt x="867658" y="525013"/>
                  </a:lnTo>
                  <a:lnTo>
                    <a:pt x="820509" y="536176"/>
                  </a:lnTo>
                  <a:close/>
                </a:path>
                <a:path w="995044" h="539115">
                  <a:moveTo>
                    <a:pt x="218681" y="538741"/>
                  </a:moveTo>
                  <a:lnTo>
                    <a:pt x="170188" y="537596"/>
                  </a:lnTo>
                  <a:lnTo>
                    <a:pt x="123531" y="524948"/>
                  </a:lnTo>
                  <a:lnTo>
                    <a:pt x="81058" y="501452"/>
                  </a:lnTo>
                  <a:lnTo>
                    <a:pt x="45116" y="467758"/>
                  </a:lnTo>
                  <a:lnTo>
                    <a:pt x="18753" y="426024"/>
                  </a:lnTo>
                  <a:lnTo>
                    <a:pt x="3649" y="379696"/>
                  </a:lnTo>
                  <a:lnTo>
                    <a:pt x="0" y="331253"/>
                  </a:lnTo>
                  <a:lnTo>
                    <a:pt x="8002" y="283175"/>
                  </a:lnTo>
                  <a:lnTo>
                    <a:pt x="27853" y="237939"/>
                  </a:lnTo>
                  <a:lnTo>
                    <a:pt x="58273" y="198978"/>
                  </a:lnTo>
                  <a:lnTo>
                    <a:pt x="96607" y="168592"/>
                  </a:lnTo>
                  <a:lnTo>
                    <a:pt x="140668" y="148080"/>
                  </a:lnTo>
                  <a:lnTo>
                    <a:pt x="188270" y="138737"/>
                  </a:lnTo>
                  <a:lnTo>
                    <a:pt x="237227" y="141862"/>
                  </a:lnTo>
                  <a:lnTo>
                    <a:pt x="281144" y="156450"/>
                  </a:lnTo>
                  <a:lnTo>
                    <a:pt x="320242" y="180731"/>
                  </a:lnTo>
                  <a:lnTo>
                    <a:pt x="353108" y="212997"/>
                  </a:lnTo>
                  <a:lnTo>
                    <a:pt x="378332" y="251544"/>
                  </a:lnTo>
                  <a:lnTo>
                    <a:pt x="394501" y="294666"/>
                  </a:lnTo>
                  <a:lnTo>
                    <a:pt x="400204" y="340657"/>
                  </a:lnTo>
                  <a:lnTo>
                    <a:pt x="393744" y="389106"/>
                  </a:lnTo>
                  <a:lnTo>
                    <a:pt x="375480" y="433993"/>
                  </a:lnTo>
                  <a:lnTo>
                    <a:pt x="347093" y="473363"/>
                  </a:lnTo>
                  <a:lnTo>
                    <a:pt x="310260" y="505261"/>
                  </a:lnTo>
                  <a:lnTo>
                    <a:pt x="266662" y="527734"/>
                  </a:lnTo>
                  <a:lnTo>
                    <a:pt x="218681" y="538741"/>
                  </a:lnTo>
                  <a:close/>
                </a:path>
              </a:pathLst>
            </a:custGeom>
            <a:solidFill>
              <a:srgbClr val="2A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2997" y="7068656"/>
              <a:ext cx="793750" cy="703580"/>
            </a:xfrm>
            <a:custGeom>
              <a:avLst/>
              <a:gdLst/>
              <a:ahLst/>
              <a:cxnLst/>
              <a:rect l="l" t="t" r="r" b="b"/>
              <a:pathLst>
                <a:path w="793750" h="703579">
                  <a:moveTo>
                    <a:pt x="681572" y="698321"/>
                  </a:moveTo>
                  <a:lnTo>
                    <a:pt x="625641" y="670474"/>
                  </a:lnTo>
                  <a:lnTo>
                    <a:pt x="596714" y="617026"/>
                  </a:lnTo>
                  <a:lnTo>
                    <a:pt x="595318" y="587070"/>
                  </a:lnTo>
                  <a:lnTo>
                    <a:pt x="604366" y="558985"/>
                  </a:lnTo>
                  <a:lnTo>
                    <a:pt x="622206" y="535588"/>
                  </a:lnTo>
                  <a:lnTo>
                    <a:pt x="646448" y="518107"/>
                  </a:lnTo>
                  <a:lnTo>
                    <a:pt x="674704" y="507769"/>
                  </a:lnTo>
                  <a:lnTo>
                    <a:pt x="705044" y="506096"/>
                  </a:lnTo>
                  <a:lnTo>
                    <a:pt x="735001" y="513275"/>
                  </a:lnTo>
                  <a:lnTo>
                    <a:pt x="761514" y="528508"/>
                  </a:lnTo>
                  <a:lnTo>
                    <a:pt x="781519" y="550998"/>
                  </a:lnTo>
                  <a:lnTo>
                    <a:pt x="792213" y="578565"/>
                  </a:lnTo>
                  <a:lnTo>
                    <a:pt x="793491" y="608087"/>
                  </a:lnTo>
                  <a:lnTo>
                    <a:pt x="786140" y="637048"/>
                  </a:lnTo>
                  <a:lnTo>
                    <a:pt x="770944" y="662934"/>
                  </a:lnTo>
                  <a:lnTo>
                    <a:pt x="745693" y="684756"/>
                  </a:lnTo>
                  <a:lnTo>
                    <a:pt x="714730" y="696806"/>
                  </a:lnTo>
                  <a:lnTo>
                    <a:pt x="681572" y="698321"/>
                  </a:lnTo>
                  <a:close/>
                </a:path>
                <a:path w="793750" h="703579">
                  <a:moveTo>
                    <a:pt x="86279" y="703205"/>
                  </a:moveTo>
                  <a:lnTo>
                    <a:pt x="54404" y="693440"/>
                  </a:lnTo>
                  <a:lnTo>
                    <a:pt x="27719" y="673612"/>
                  </a:lnTo>
                  <a:lnTo>
                    <a:pt x="8744" y="646299"/>
                  </a:lnTo>
                  <a:lnTo>
                    <a:pt x="0" y="614080"/>
                  </a:lnTo>
                  <a:lnTo>
                    <a:pt x="2378" y="584002"/>
                  </a:lnTo>
                  <a:lnTo>
                    <a:pt x="13506" y="555320"/>
                  </a:lnTo>
                  <a:lnTo>
                    <a:pt x="32011" y="530940"/>
                  </a:lnTo>
                  <a:lnTo>
                    <a:pt x="56523" y="513764"/>
                  </a:lnTo>
                  <a:lnTo>
                    <a:pt x="85034" y="506456"/>
                  </a:lnTo>
                  <a:lnTo>
                    <a:pt x="114286" y="509103"/>
                  </a:lnTo>
                  <a:lnTo>
                    <a:pt x="165762" y="538782"/>
                  </a:lnTo>
                  <a:lnTo>
                    <a:pt x="193296" y="592856"/>
                  </a:lnTo>
                  <a:lnTo>
                    <a:pt x="194601" y="623470"/>
                  </a:lnTo>
                  <a:lnTo>
                    <a:pt x="186317" y="652437"/>
                  </a:lnTo>
                  <a:lnTo>
                    <a:pt x="168777" y="676221"/>
                  </a:lnTo>
                  <a:lnTo>
                    <a:pt x="144564" y="693061"/>
                  </a:lnTo>
                  <a:lnTo>
                    <a:pt x="116219" y="702281"/>
                  </a:lnTo>
                  <a:lnTo>
                    <a:pt x="86279" y="703205"/>
                  </a:lnTo>
                  <a:close/>
                </a:path>
                <a:path w="793750" h="703579">
                  <a:moveTo>
                    <a:pt x="725667" y="234487"/>
                  </a:moveTo>
                  <a:lnTo>
                    <a:pt x="464599" y="232065"/>
                  </a:lnTo>
                  <a:lnTo>
                    <a:pt x="432896" y="199968"/>
                  </a:lnTo>
                  <a:lnTo>
                    <a:pt x="432896" y="34178"/>
                  </a:lnTo>
                  <a:lnTo>
                    <a:pt x="477224" y="2528"/>
                  </a:lnTo>
                  <a:lnTo>
                    <a:pt x="505228" y="0"/>
                  </a:lnTo>
                  <a:lnTo>
                    <a:pt x="545050" y="823"/>
                  </a:lnTo>
                  <a:lnTo>
                    <a:pt x="591083" y="9121"/>
                  </a:lnTo>
                  <a:lnTo>
                    <a:pt x="635455" y="26893"/>
                  </a:lnTo>
                  <a:lnTo>
                    <a:pt x="673497" y="54743"/>
                  </a:lnTo>
                  <a:lnTo>
                    <a:pt x="701249" y="94329"/>
                  </a:lnTo>
                  <a:lnTo>
                    <a:pt x="725964" y="140031"/>
                  </a:lnTo>
                  <a:lnTo>
                    <a:pt x="743690" y="177775"/>
                  </a:lnTo>
                  <a:lnTo>
                    <a:pt x="753644" y="207767"/>
                  </a:lnTo>
                  <a:lnTo>
                    <a:pt x="749581" y="220987"/>
                  </a:lnTo>
                  <a:lnTo>
                    <a:pt x="739764" y="230705"/>
                  </a:lnTo>
                  <a:lnTo>
                    <a:pt x="725667" y="234487"/>
                  </a:lnTo>
                  <a:close/>
                </a:path>
                <a:path w="793750" h="703579">
                  <a:moveTo>
                    <a:pt x="114175" y="239145"/>
                  </a:moveTo>
                  <a:lnTo>
                    <a:pt x="99767" y="235884"/>
                  </a:lnTo>
                  <a:lnTo>
                    <a:pt x="88975" y="226811"/>
                  </a:lnTo>
                  <a:lnTo>
                    <a:pt x="83322" y="213916"/>
                  </a:lnTo>
                  <a:lnTo>
                    <a:pt x="84331" y="199186"/>
                  </a:lnTo>
                  <a:lnTo>
                    <a:pt x="107050" y="148471"/>
                  </a:lnTo>
                  <a:lnTo>
                    <a:pt x="137415" y="107813"/>
                  </a:lnTo>
                  <a:lnTo>
                    <a:pt x="173213" y="76061"/>
                  </a:lnTo>
                  <a:lnTo>
                    <a:pt x="212232" y="52063"/>
                  </a:lnTo>
                  <a:lnTo>
                    <a:pt x="252258" y="34664"/>
                  </a:lnTo>
                  <a:lnTo>
                    <a:pt x="291079" y="22714"/>
                  </a:lnTo>
                  <a:lnTo>
                    <a:pt x="356256" y="10547"/>
                  </a:lnTo>
                  <a:lnTo>
                    <a:pt x="369547" y="10808"/>
                  </a:lnTo>
                  <a:lnTo>
                    <a:pt x="391871" y="52063"/>
                  </a:lnTo>
                  <a:lnTo>
                    <a:pt x="393488" y="92763"/>
                  </a:lnTo>
                  <a:lnTo>
                    <a:pt x="392596" y="147437"/>
                  </a:lnTo>
                  <a:lnTo>
                    <a:pt x="386226" y="204469"/>
                  </a:lnTo>
                  <a:lnTo>
                    <a:pt x="356188" y="234379"/>
                  </a:lnTo>
                  <a:lnTo>
                    <a:pt x="114175" y="2391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36" y="7375794"/>
              <a:ext cx="1234440" cy="142875"/>
            </a:xfrm>
            <a:custGeom>
              <a:avLst/>
              <a:gdLst/>
              <a:ahLst/>
              <a:cxnLst/>
              <a:rect l="l" t="t" r="r" b="b"/>
              <a:pathLst>
                <a:path w="1234440" h="142875">
                  <a:moveTo>
                    <a:pt x="1144326" y="110037"/>
                  </a:moveTo>
                  <a:lnTo>
                    <a:pt x="1122549" y="105765"/>
                  </a:lnTo>
                  <a:lnTo>
                    <a:pt x="1117308" y="89374"/>
                  </a:lnTo>
                  <a:lnTo>
                    <a:pt x="1116241" y="61912"/>
                  </a:lnTo>
                  <a:lnTo>
                    <a:pt x="1117958" y="33185"/>
                  </a:lnTo>
                  <a:lnTo>
                    <a:pt x="1121069" y="12998"/>
                  </a:lnTo>
                  <a:lnTo>
                    <a:pt x="1137458" y="3694"/>
                  </a:lnTo>
                  <a:lnTo>
                    <a:pt x="1169351" y="0"/>
                  </a:lnTo>
                  <a:lnTo>
                    <a:pt x="1200852" y="272"/>
                  </a:lnTo>
                  <a:lnTo>
                    <a:pt x="1225110" y="30335"/>
                  </a:lnTo>
                  <a:lnTo>
                    <a:pt x="1233177" y="93483"/>
                  </a:lnTo>
                  <a:lnTo>
                    <a:pt x="1233872" y="105765"/>
                  </a:lnTo>
                  <a:lnTo>
                    <a:pt x="1217939" y="107189"/>
                  </a:lnTo>
                  <a:lnTo>
                    <a:pt x="1182107" y="109562"/>
                  </a:lnTo>
                  <a:lnTo>
                    <a:pt x="1144326" y="110037"/>
                  </a:lnTo>
                  <a:close/>
                </a:path>
                <a:path w="1234440" h="142875">
                  <a:moveTo>
                    <a:pt x="10882" y="142545"/>
                  </a:moveTo>
                  <a:lnTo>
                    <a:pt x="90" y="142198"/>
                  </a:lnTo>
                  <a:lnTo>
                    <a:pt x="0" y="133748"/>
                  </a:lnTo>
                  <a:lnTo>
                    <a:pt x="814" y="113780"/>
                  </a:lnTo>
                  <a:lnTo>
                    <a:pt x="11667" y="71578"/>
                  </a:lnTo>
                  <a:lnTo>
                    <a:pt x="59584" y="31296"/>
                  </a:lnTo>
                  <a:lnTo>
                    <a:pt x="97372" y="4805"/>
                  </a:lnTo>
                  <a:lnTo>
                    <a:pt x="102731" y="19275"/>
                  </a:lnTo>
                  <a:lnTo>
                    <a:pt x="111916" y="53067"/>
                  </a:lnTo>
                  <a:lnTo>
                    <a:pt x="114592" y="91757"/>
                  </a:lnTo>
                  <a:lnTo>
                    <a:pt x="100420" y="120920"/>
                  </a:lnTo>
                  <a:lnTo>
                    <a:pt x="70091" y="135261"/>
                  </a:lnTo>
                  <a:lnTo>
                    <a:pt x="37230" y="141351"/>
                  </a:lnTo>
                  <a:lnTo>
                    <a:pt x="10882" y="142545"/>
                  </a:lnTo>
                  <a:close/>
                </a:path>
              </a:pathLst>
            </a:custGeom>
            <a:solidFill>
              <a:srgbClr val="F7E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1190489"/>
            <a:ext cx="1153168" cy="141786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204956" y="7043704"/>
            <a:ext cx="1410335" cy="862330"/>
            <a:chOff x="4204956" y="7043704"/>
            <a:chExt cx="1410335" cy="862330"/>
          </a:xfrm>
        </p:grpSpPr>
        <p:sp>
          <p:nvSpPr>
            <p:cNvPr id="11" name="object 11"/>
            <p:cNvSpPr/>
            <p:nvPr/>
          </p:nvSpPr>
          <p:spPr>
            <a:xfrm>
              <a:off x="4521840" y="7043704"/>
              <a:ext cx="593725" cy="861060"/>
            </a:xfrm>
            <a:custGeom>
              <a:avLst/>
              <a:gdLst/>
              <a:ahLst/>
              <a:cxnLst/>
              <a:rect l="l" t="t" r="r" b="b"/>
              <a:pathLst>
                <a:path w="593725" h="861059">
                  <a:moveTo>
                    <a:pt x="407628" y="860766"/>
                  </a:moveTo>
                  <a:lnTo>
                    <a:pt x="362806" y="809855"/>
                  </a:lnTo>
                  <a:lnTo>
                    <a:pt x="337430" y="764548"/>
                  </a:lnTo>
                  <a:lnTo>
                    <a:pt x="312396" y="718959"/>
                  </a:lnTo>
                  <a:lnTo>
                    <a:pt x="287653" y="673136"/>
                  </a:lnTo>
                  <a:lnTo>
                    <a:pt x="263150" y="627128"/>
                  </a:lnTo>
                  <a:lnTo>
                    <a:pt x="238833" y="580983"/>
                  </a:lnTo>
                  <a:lnTo>
                    <a:pt x="214652" y="534752"/>
                  </a:lnTo>
                  <a:lnTo>
                    <a:pt x="142400" y="396020"/>
                  </a:lnTo>
                  <a:lnTo>
                    <a:pt x="118239" y="349927"/>
                  </a:lnTo>
                  <a:lnTo>
                    <a:pt x="93954" y="303990"/>
                  </a:lnTo>
                  <a:lnTo>
                    <a:pt x="72438" y="264923"/>
                  </a:lnTo>
                  <a:lnTo>
                    <a:pt x="50010" y="225084"/>
                  </a:lnTo>
                  <a:lnTo>
                    <a:pt x="28397" y="184887"/>
                  </a:lnTo>
                  <a:lnTo>
                    <a:pt x="9326" y="144746"/>
                  </a:lnTo>
                  <a:lnTo>
                    <a:pt x="0" y="96892"/>
                  </a:lnTo>
                  <a:lnTo>
                    <a:pt x="16866" y="69797"/>
                  </a:lnTo>
                  <a:lnTo>
                    <a:pt x="47869" y="54062"/>
                  </a:lnTo>
                  <a:lnTo>
                    <a:pt x="80953" y="40285"/>
                  </a:lnTo>
                  <a:lnTo>
                    <a:pt x="104256" y="25345"/>
                  </a:lnTo>
                  <a:lnTo>
                    <a:pt x="130826" y="8720"/>
                  </a:lnTo>
                  <a:lnTo>
                    <a:pt x="157427" y="0"/>
                  </a:lnTo>
                  <a:lnTo>
                    <a:pt x="180822" y="8772"/>
                  </a:lnTo>
                  <a:lnTo>
                    <a:pt x="208217" y="47368"/>
                  </a:lnTo>
                  <a:lnTo>
                    <a:pt x="236363" y="101760"/>
                  </a:lnTo>
                  <a:lnTo>
                    <a:pt x="262495" y="158118"/>
                  </a:lnTo>
                  <a:lnTo>
                    <a:pt x="283848" y="202615"/>
                  </a:lnTo>
                  <a:lnTo>
                    <a:pt x="331547" y="292279"/>
                  </a:lnTo>
                  <a:lnTo>
                    <a:pt x="355408" y="336993"/>
                  </a:lnTo>
                  <a:lnTo>
                    <a:pt x="379316" y="381629"/>
                  </a:lnTo>
                  <a:lnTo>
                    <a:pt x="403299" y="426187"/>
                  </a:lnTo>
                  <a:lnTo>
                    <a:pt x="427385" y="470667"/>
                  </a:lnTo>
                  <a:lnTo>
                    <a:pt x="451603" y="515070"/>
                  </a:lnTo>
                  <a:lnTo>
                    <a:pt x="475981" y="559397"/>
                  </a:lnTo>
                  <a:lnTo>
                    <a:pt x="500548" y="603648"/>
                  </a:lnTo>
                  <a:lnTo>
                    <a:pt x="525332" y="647823"/>
                  </a:lnTo>
                  <a:lnTo>
                    <a:pt x="550362" y="691922"/>
                  </a:lnTo>
                  <a:lnTo>
                    <a:pt x="575666" y="735947"/>
                  </a:lnTo>
                  <a:lnTo>
                    <a:pt x="593694" y="763156"/>
                  </a:lnTo>
                  <a:lnTo>
                    <a:pt x="584954" y="780650"/>
                  </a:lnTo>
                  <a:lnTo>
                    <a:pt x="564203" y="791178"/>
                  </a:lnTo>
                  <a:lnTo>
                    <a:pt x="546200" y="797490"/>
                  </a:lnTo>
                  <a:lnTo>
                    <a:pt x="522907" y="808591"/>
                  </a:lnTo>
                  <a:lnTo>
                    <a:pt x="500099" y="820800"/>
                  </a:lnTo>
                  <a:lnTo>
                    <a:pt x="477510" y="833439"/>
                  </a:lnTo>
                  <a:lnTo>
                    <a:pt x="454875" y="845828"/>
                  </a:lnTo>
                  <a:lnTo>
                    <a:pt x="428579" y="858620"/>
                  </a:lnTo>
                  <a:lnTo>
                    <a:pt x="407628" y="860766"/>
                  </a:lnTo>
                  <a:close/>
                </a:path>
              </a:pathLst>
            </a:custGeom>
            <a:solidFill>
              <a:srgbClr val="F7E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4956" y="7364270"/>
              <a:ext cx="1410335" cy="541655"/>
            </a:xfrm>
            <a:custGeom>
              <a:avLst/>
              <a:gdLst/>
              <a:ahLst/>
              <a:cxnLst/>
              <a:rect l="l" t="t" r="r" b="b"/>
              <a:pathLst>
                <a:path w="1410335" h="541654">
                  <a:moveTo>
                    <a:pt x="1070585" y="541601"/>
                  </a:moveTo>
                  <a:lnTo>
                    <a:pt x="1039652" y="541578"/>
                  </a:lnTo>
                  <a:lnTo>
                    <a:pt x="1026352" y="537017"/>
                  </a:lnTo>
                  <a:lnTo>
                    <a:pt x="1026191" y="527845"/>
                  </a:lnTo>
                  <a:lnTo>
                    <a:pt x="1025771" y="511643"/>
                  </a:lnTo>
                  <a:lnTo>
                    <a:pt x="1024550" y="469226"/>
                  </a:lnTo>
                  <a:lnTo>
                    <a:pt x="1024550" y="355943"/>
                  </a:lnTo>
                  <a:lnTo>
                    <a:pt x="1024692" y="347700"/>
                  </a:lnTo>
                  <a:lnTo>
                    <a:pt x="1023851" y="340568"/>
                  </a:lnTo>
                  <a:lnTo>
                    <a:pt x="1024004" y="332532"/>
                  </a:lnTo>
                  <a:lnTo>
                    <a:pt x="1025173" y="330395"/>
                  </a:lnTo>
                  <a:lnTo>
                    <a:pt x="1025183" y="328432"/>
                  </a:lnTo>
                  <a:lnTo>
                    <a:pt x="1214499" y="328432"/>
                  </a:lnTo>
                  <a:lnTo>
                    <a:pt x="1217929" y="325008"/>
                  </a:lnTo>
                  <a:lnTo>
                    <a:pt x="1217929" y="319098"/>
                  </a:lnTo>
                  <a:lnTo>
                    <a:pt x="1217361" y="317550"/>
                  </a:lnTo>
                  <a:lnTo>
                    <a:pt x="1216443" y="316285"/>
                  </a:lnTo>
                  <a:lnTo>
                    <a:pt x="1222902" y="315974"/>
                  </a:lnTo>
                  <a:lnTo>
                    <a:pt x="1235958" y="314874"/>
                  </a:lnTo>
                  <a:lnTo>
                    <a:pt x="1242085" y="314551"/>
                  </a:lnTo>
                  <a:lnTo>
                    <a:pt x="1240542" y="290121"/>
                  </a:lnTo>
                  <a:lnTo>
                    <a:pt x="1242255" y="270636"/>
                  </a:lnTo>
                  <a:lnTo>
                    <a:pt x="1251817" y="257900"/>
                  </a:lnTo>
                  <a:lnTo>
                    <a:pt x="1273823" y="253717"/>
                  </a:lnTo>
                  <a:lnTo>
                    <a:pt x="1291099" y="254186"/>
                  </a:lnTo>
                  <a:lnTo>
                    <a:pt x="1308547" y="256473"/>
                  </a:lnTo>
                  <a:lnTo>
                    <a:pt x="1323615" y="263025"/>
                  </a:lnTo>
                  <a:lnTo>
                    <a:pt x="1333749" y="276288"/>
                  </a:lnTo>
                  <a:lnTo>
                    <a:pt x="1334721" y="284630"/>
                  </a:lnTo>
                  <a:lnTo>
                    <a:pt x="1334162" y="295549"/>
                  </a:lnTo>
                  <a:lnTo>
                    <a:pt x="1333992" y="306065"/>
                  </a:lnTo>
                  <a:lnTo>
                    <a:pt x="1336131" y="313199"/>
                  </a:lnTo>
                  <a:lnTo>
                    <a:pt x="1348518" y="316744"/>
                  </a:lnTo>
                  <a:lnTo>
                    <a:pt x="1369529" y="317773"/>
                  </a:lnTo>
                  <a:lnTo>
                    <a:pt x="1390791" y="319832"/>
                  </a:lnTo>
                  <a:lnTo>
                    <a:pt x="1403934" y="326469"/>
                  </a:lnTo>
                  <a:lnTo>
                    <a:pt x="1409666" y="344223"/>
                  </a:lnTo>
                  <a:lnTo>
                    <a:pt x="1410041" y="365386"/>
                  </a:lnTo>
                  <a:lnTo>
                    <a:pt x="1407999" y="386983"/>
                  </a:lnTo>
                  <a:lnTo>
                    <a:pt x="1406480" y="406037"/>
                  </a:lnTo>
                  <a:lnTo>
                    <a:pt x="1405059" y="492594"/>
                  </a:lnTo>
                  <a:lnTo>
                    <a:pt x="1405630" y="503466"/>
                  </a:lnTo>
                  <a:lnTo>
                    <a:pt x="1406185" y="512683"/>
                  </a:lnTo>
                  <a:lnTo>
                    <a:pt x="1404396" y="521236"/>
                  </a:lnTo>
                  <a:lnTo>
                    <a:pt x="1397936" y="530115"/>
                  </a:lnTo>
                  <a:lnTo>
                    <a:pt x="1379384" y="535981"/>
                  </a:lnTo>
                  <a:lnTo>
                    <a:pt x="1291577" y="535981"/>
                  </a:lnTo>
                  <a:lnTo>
                    <a:pt x="1150520" y="538304"/>
                  </a:lnTo>
                  <a:lnTo>
                    <a:pt x="1131575" y="538424"/>
                  </a:lnTo>
                  <a:lnTo>
                    <a:pt x="1070585" y="541601"/>
                  </a:lnTo>
                  <a:close/>
                </a:path>
                <a:path w="1410335" h="541654">
                  <a:moveTo>
                    <a:pt x="1345965" y="537738"/>
                  </a:moveTo>
                  <a:lnTo>
                    <a:pt x="1291577" y="535981"/>
                  </a:lnTo>
                  <a:lnTo>
                    <a:pt x="1379384" y="535981"/>
                  </a:lnTo>
                  <a:lnTo>
                    <a:pt x="1378089" y="536391"/>
                  </a:lnTo>
                  <a:lnTo>
                    <a:pt x="1345965" y="537738"/>
                  </a:lnTo>
                  <a:close/>
                </a:path>
                <a:path w="1410335" h="541654">
                  <a:moveTo>
                    <a:pt x="348334" y="600"/>
                  </a:moveTo>
                  <a:lnTo>
                    <a:pt x="347055" y="0"/>
                  </a:lnTo>
                  <a:lnTo>
                    <a:pt x="348880" y="196"/>
                  </a:lnTo>
                  <a:lnTo>
                    <a:pt x="348334" y="600"/>
                  </a:lnTo>
                  <a:close/>
                </a:path>
                <a:path w="1410335" h="541654">
                  <a:moveTo>
                    <a:pt x="540948" y="174444"/>
                  </a:moveTo>
                  <a:lnTo>
                    <a:pt x="268808" y="174444"/>
                  </a:lnTo>
                  <a:lnTo>
                    <a:pt x="279394" y="162558"/>
                  </a:lnTo>
                  <a:lnTo>
                    <a:pt x="310171" y="136846"/>
                  </a:lnTo>
                  <a:lnTo>
                    <a:pt x="321949" y="129628"/>
                  </a:lnTo>
                  <a:lnTo>
                    <a:pt x="322462" y="124339"/>
                  </a:lnTo>
                  <a:lnTo>
                    <a:pt x="312662" y="115376"/>
                  </a:lnTo>
                  <a:lnTo>
                    <a:pt x="289074" y="87233"/>
                  </a:lnTo>
                  <a:lnTo>
                    <a:pt x="284925" y="82893"/>
                  </a:lnTo>
                  <a:lnTo>
                    <a:pt x="279717" y="77689"/>
                  </a:lnTo>
                  <a:lnTo>
                    <a:pt x="274967" y="72227"/>
                  </a:lnTo>
                  <a:lnTo>
                    <a:pt x="272195" y="67114"/>
                  </a:lnTo>
                  <a:lnTo>
                    <a:pt x="271549" y="64722"/>
                  </a:lnTo>
                  <a:lnTo>
                    <a:pt x="274992" y="61477"/>
                  </a:lnTo>
                  <a:lnTo>
                    <a:pt x="280098" y="56914"/>
                  </a:lnTo>
                  <a:lnTo>
                    <a:pt x="285399" y="52521"/>
                  </a:lnTo>
                  <a:lnTo>
                    <a:pt x="290769" y="48202"/>
                  </a:lnTo>
                  <a:lnTo>
                    <a:pt x="296078" y="43867"/>
                  </a:lnTo>
                  <a:lnTo>
                    <a:pt x="308052" y="33637"/>
                  </a:lnTo>
                  <a:lnTo>
                    <a:pt x="320010" y="23268"/>
                  </a:lnTo>
                  <a:lnTo>
                    <a:pt x="332115" y="13084"/>
                  </a:lnTo>
                  <a:lnTo>
                    <a:pt x="344532" y="3412"/>
                  </a:lnTo>
                  <a:lnTo>
                    <a:pt x="348334" y="600"/>
                  </a:lnTo>
                  <a:lnTo>
                    <a:pt x="350584" y="1657"/>
                  </a:lnTo>
                  <a:lnTo>
                    <a:pt x="355130" y="5284"/>
                  </a:lnTo>
                  <a:lnTo>
                    <a:pt x="359678" y="10912"/>
                  </a:lnTo>
                  <a:lnTo>
                    <a:pt x="363897" y="16945"/>
                  </a:lnTo>
                  <a:lnTo>
                    <a:pt x="367453" y="21786"/>
                  </a:lnTo>
                  <a:lnTo>
                    <a:pt x="400612" y="61324"/>
                  </a:lnTo>
                  <a:lnTo>
                    <a:pt x="446106" y="61324"/>
                  </a:lnTo>
                  <a:lnTo>
                    <a:pt x="540948" y="174444"/>
                  </a:lnTo>
                  <a:close/>
                </a:path>
                <a:path w="1410335" h="541654">
                  <a:moveTo>
                    <a:pt x="446106" y="61324"/>
                  </a:moveTo>
                  <a:lnTo>
                    <a:pt x="400612" y="61324"/>
                  </a:lnTo>
                  <a:lnTo>
                    <a:pt x="414530" y="48305"/>
                  </a:lnTo>
                  <a:lnTo>
                    <a:pt x="422438" y="42053"/>
                  </a:lnTo>
                  <a:lnTo>
                    <a:pt x="428297" y="40083"/>
                  </a:lnTo>
                  <a:lnTo>
                    <a:pt x="430930" y="40890"/>
                  </a:lnTo>
                  <a:lnTo>
                    <a:pt x="435132" y="48202"/>
                  </a:lnTo>
                  <a:lnTo>
                    <a:pt x="435241" y="48365"/>
                  </a:lnTo>
                  <a:lnTo>
                    <a:pt x="446106" y="61324"/>
                  </a:lnTo>
                  <a:close/>
                </a:path>
                <a:path w="1410335" h="541654">
                  <a:moveTo>
                    <a:pt x="271058" y="65184"/>
                  </a:moveTo>
                  <a:lnTo>
                    <a:pt x="271179" y="63353"/>
                  </a:lnTo>
                  <a:lnTo>
                    <a:pt x="271549" y="64722"/>
                  </a:lnTo>
                  <a:lnTo>
                    <a:pt x="271058" y="65184"/>
                  </a:lnTo>
                  <a:close/>
                </a:path>
                <a:path w="1410335" h="541654">
                  <a:moveTo>
                    <a:pt x="213430" y="114001"/>
                  </a:moveTo>
                  <a:lnTo>
                    <a:pt x="211657" y="112639"/>
                  </a:lnTo>
                  <a:lnTo>
                    <a:pt x="215306" y="113119"/>
                  </a:lnTo>
                  <a:lnTo>
                    <a:pt x="213430" y="114001"/>
                  </a:lnTo>
                  <a:close/>
                </a:path>
                <a:path w="1410335" h="541654">
                  <a:moveTo>
                    <a:pt x="467562" y="287225"/>
                  </a:moveTo>
                  <a:lnTo>
                    <a:pt x="127761" y="287225"/>
                  </a:lnTo>
                  <a:lnTo>
                    <a:pt x="135310" y="286517"/>
                  </a:lnTo>
                  <a:lnTo>
                    <a:pt x="145646" y="274249"/>
                  </a:lnTo>
                  <a:lnTo>
                    <a:pt x="177111" y="247970"/>
                  </a:lnTo>
                  <a:lnTo>
                    <a:pt x="186288" y="242268"/>
                  </a:lnTo>
                  <a:lnTo>
                    <a:pt x="186867" y="236914"/>
                  </a:lnTo>
                  <a:lnTo>
                    <a:pt x="175308" y="226315"/>
                  </a:lnTo>
                  <a:lnTo>
                    <a:pt x="148071" y="193820"/>
                  </a:lnTo>
                  <a:lnTo>
                    <a:pt x="136851" y="184541"/>
                  </a:lnTo>
                  <a:lnTo>
                    <a:pt x="136130" y="179591"/>
                  </a:lnTo>
                  <a:lnTo>
                    <a:pt x="139299" y="173806"/>
                  </a:lnTo>
                  <a:lnTo>
                    <a:pt x="147495" y="166536"/>
                  </a:lnTo>
                  <a:lnTo>
                    <a:pt x="163432" y="154642"/>
                  </a:lnTo>
                  <a:lnTo>
                    <a:pt x="190735" y="131841"/>
                  </a:lnTo>
                  <a:lnTo>
                    <a:pt x="195300" y="127672"/>
                  </a:lnTo>
                  <a:lnTo>
                    <a:pt x="200164" y="123017"/>
                  </a:lnTo>
                  <a:lnTo>
                    <a:pt x="205232" y="118670"/>
                  </a:lnTo>
                  <a:lnTo>
                    <a:pt x="210504" y="115376"/>
                  </a:lnTo>
                  <a:lnTo>
                    <a:pt x="213430" y="114001"/>
                  </a:lnTo>
                  <a:lnTo>
                    <a:pt x="216158" y="116096"/>
                  </a:lnTo>
                  <a:lnTo>
                    <a:pt x="221137" y="120788"/>
                  </a:lnTo>
                  <a:lnTo>
                    <a:pt x="225764" y="126444"/>
                  </a:lnTo>
                  <a:lnTo>
                    <a:pt x="230142" y="132353"/>
                  </a:lnTo>
                  <a:lnTo>
                    <a:pt x="234371" y="137806"/>
                  </a:lnTo>
                  <a:lnTo>
                    <a:pt x="257598" y="165524"/>
                  </a:lnTo>
                  <a:lnTo>
                    <a:pt x="263072" y="174193"/>
                  </a:lnTo>
                  <a:lnTo>
                    <a:pt x="268808" y="174444"/>
                  </a:lnTo>
                  <a:lnTo>
                    <a:pt x="540948" y="174444"/>
                  </a:lnTo>
                  <a:lnTo>
                    <a:pt x="557697" y="194420"/>
                  </a:lnTo>
                  <a:lnTo>
                    <a:pt x="563979" y="199512"/>
                  </a:lnTo>
                  <a:lnTo>
                    <a:pt x="564897" y="203013"/>
                  </a:lnTo>
                  <a:lnTo>
                    <a:pt x="562300" y="208816"/>
                  </a:lnTo>
                  <a:lnTo>
                    <a:pt x="554605" y="215896"/>
                  </a:lnTo>
                  <a:lnTo>
                    <a:pt x="539036" y="227536"/>
                  </a:lnTo>
                  <a:lnTo>
                    <a:pt x="467562" y="287225"/>
                  </a:lnTo>
                  <a:close/>
                </a:path>
                <a:path w="1410335" h="541654">
                  <a:moveTo>
                    <a:pt x="78619" y="226871"/>
                  </a:moveTo>
                  <a:lnTo>
                    <a:pt x="78083" y="226238"/>
                  </a:lnTo>
                  <a:lnTo>
                    <a:pt x="79744" y="226467"/>
                  </a:lnTo>
                  <a:lnTo>
                    <a:pt x="78619" y="226871"/>
                  </a:lnTo>
                  <a:close/>
                </a:path>
                <a:path w="1410335" h="541654">
                  <a:moveTo>
                    <a:pt x="166262" y="541084"/>
                  </a:moveTo>
                  <a:lnTo>
                    <a:pt x="160570" y="540965"/>
                  </a:lnTo>
                  <a:lnTo>
                    <a:pt x="152059" y="527629"/>
                  </a:lnTo>
                  <a:lnTo>
                    <a:pt x="30995" y="383214"/>
                  </a:lnTo>
                  <a:lnTo>
                    <a:pt x="24942" y="378002"/>
                  </a:lnTo>
                  <a:lnTo>
                    <a:pt x="24822" y="373041"/>
                  </a:lnTo>
                  <a:lnTo>
                    <a:pt x="34327" y="367218"/>
                  </a:lnTo>
                  <a:lnTo>
                    <a:pt x="39888" y="362573"/>
                  </a:lnTo>
                  <a:lnTo>
                    <a:pt x="50813" y="355703"/>
                  </a:lnTo>
                  <a:lnTo>
                    <a:pt x="50409" y="348114"/>
                  </a:lnTo>
                  <a:lnTo>
                    <a:pt x="38522" y="337930"/>
                  </a:lnTo>
                  <a:lnTo>
                    <a:pt x="11122" y="305250"/>
                  </a:lnTo>
                  <a:lnTo>
                    <a:pt x="65" y="295709"/>
                  </a:lnTo>
                  <a:lnTo>
                    <a:pt x="0" y="289875"/>
                  </a:lnTo>
                  <a:lnTo>
                    <a:pt x="5397" y="286626"/>
                  </a:lnTo>
                  <a:lnTo>
                    <a:pt x="62755" y="238724"/>
                  </a:lnTo>
                  <a:lnTo>
                    <a:pt x="69736" y="230055"/>
                  </a:lnTo>
                  <a:lnTo>
                    <a:pt x="78619" y="226871"/>
                  </a:lnTo>
                  <a:lnTo>
                    <a:pt x="86812" y="236532"/>
                  </a:lnTo>
                  <a:lnTo>
                    <a:pt x="124560" y="281599"/>
                  </a:lnTo>
                  <a:lnTo>
                    <a:pt x="127761" y="287225"/>
                  </a:lnTo>
                  <a:lnTo>
                    <a:pt x="467562" y="287225"/>
                  </a:lnTo>
                  <a:lnTo>
                    <a:pt x="173790" y="532557"/>
                  </a:lnTo>
                  <a:lnTo>
                    <a:pt x="166262" y="541084"/>
                  </a:lnTo>
                  <a:close/>
                </a:path>
              </a:pathLst>
            </a:custGeom>
            <a:solidFill>
              <a:srgbClr val="EF3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7191" y="7160963"/>
              <a:ext cx="805815" cy="638810"/>
            </a:xfrm>
            <a:custGeom>
              <a:avLst/>
              <a:gdLst/>
              <a:ahLst/>
              <a:cxnLst/>
              <a:rect l="l" t="t" r="r" b="b"/>
              <a:pathLst>
                <a:path w="805814" h="638809">
                  <a:moveTo>
                    <a:pt x="802264" y="531738"/>
                  </a:moveTo>
                  <a:lnTo>
                    <a:pt x="436941" y="531738"/>
                  </a:lnTo>
                  <a:lnTo>
                    <a:pt x="435094" y="530931"/>
                  </a:lnTo>
                  <a:lnTo>
                    <a:pt x="432975" y="528925"/>
                  </a:lnTo>
                  <a:lnTo>
                    <a:pt x="432374" y="528085"/>
                  </a:lnTo>
                  <a:lnTo>
                    <a:pt x="431555" y="526199"/>
                  </a:lnTo>
                  <a:lnTo>
                    <a:pt x="431325" y="525174"/>
                  </a:lnTo>
                  <a:lnTo>
                    <a:pt x="431325" y="519864"/>
                  </a:lnTo>
                  <a:lnTo>
                    <a:pt x="434756" y="516440"/>
                  </a:lnTo>
                  <a:lnTo>
                    <a:pt x="800571" y="516440"/>
                  </a:lnTo>
                  <a:lnTo>
                    <a:pt x="802810" y="517694"/>
                  </a:lnTo>
                  <a:lnTo>
                    <a:pt x="805126" y="520856"/>
                  </a:lnTo>
                  <a:lnTo>
                    <a:pt x="805695" y="522404"/>
                  </a:lnTo>
                  <a:lnTo>
                    <a:pt x="805695" y="528314"/>
                  </a:lnTo>
                  <a:lnTo>
                    <a:pt x="802264" y="531738"/>
                  </a:lnTo>
                  <a:close/>
                </a:path>
                <a:path w="805814" h="638809">
                  <a:moveTo>
                    <a:pt x="242961" y="463827"/>
                  </a:moveTo>
                  <a:lnTo>
                    <a:pt x="201404" y="446268"/>
                  </a:lnTo>
                  <a:lnTo>
                    <a:pt x="185585" y="410562"/>
                  </a:lnTo>
                  <a:lnTo>
                    <a:pt x="187828" y="389507"/>
                  </a:lnTo>
                  <a:lnTo>
                    <a:pt x="198214" y="370052"/>
                  </a:lnTo>
                  <a:lnTo>
                    <a:pt x="215877" y="355582"/>
                  </a:lnTo>
                  <a:lnTo>
                    <a:pt x="226398" y="351260"/>
                  </a:lnTo>
                  <a:lnTo>
                    <a:pt x="237397" y="349106"/>
                  </a:lnTo>
                  <a:lnTo>
                    <a:pt x="248605" y="349146"/>
                  </a:lnTo>
                  <a:lnTo>
                    <a:pt x="259753" y="351406"/>
                  </a:lnTo>
                  <a:lnTo>
                    <a:pt x="270254" y="355775"/>
                  </a:lnTo>
                  <a:lnTo>
                    <a:pt x="279558" y="362015"/>
                  </a:lnTo>
                  <a:lnTo>
                    <a:pt x="281695" y="364164"/>
                  </a:lnTo>
                  <a:lnTo>
                    <a:pt x="236001" y="364164"/>
                  </a:lnTo>
                  <a:lnTo>
                    <a:pt x="229249" y="365821"/>
                  </a:lnTo>
                  <a:lnTo>
                    <a:pt x="223054" y="369092"/>
                  </a:lnTo>
                  <a:lnTo>
                    <a:pt x="210096" y="379714"/>
                  </a:lnTo>
                  <a:lnTo>
                    <a:pt x="202477" y="393992"/>
                  </a:lnTo>
                  <a:lnTo>
                    <a:pt x="200765" y="410077"/>
                  </a:lnTo>
                  <a:lnTo>
                    <a:pt x="205530" y="426121"/>
                  </a:lnTo>
                  <a:lnTo>
                    <a:pt x="216167" y="439054"/>
                  </a:lnTo>
                  <a:lnTo>
                    <a:pt x="230470" y="446660"/>
                  </a:lnTo>
                  <a:lnTo>
                    <a:pt x="246588" y="448372"/>
                  </a:lnTo>
                  <a:lnTo>
                    <a:pt x="281856" y="448372"/>
                  </a:lnTo>
                  <a:lnTo>
                    <a:pt x="279334" y="450870"/>
                  </a:lnTo>
                  <a:lnTo>
                    <a:pt x="269848" y="457143"/>
                  </a:lnTo>
                  <a:lnTo>
                    <a:pt x="263307" y="460101"/>
                  </a:lnTo>
                  <a:lnTo>
                    <a:pt x="256597" y="462186"/>
                  </a:lnTo>
                  <a:lnTo>
                    <a:pt x="249790" y="463421"/>
                  </a:lnTo>
                  <a:lnTo>
                    <a:pt x="242961" y="463827"/>
                  </a:lnTo>
                  <a:close/>
                </a:path>
                <a:path w="805814" h="638809">
                  <a:moveTo>
                    <a:pt x="281856" y="448372"/>
                  </a:moveTo>
                  <a:lnTo>
                    <a:pt x="246588" y="448372"/>
                  </a:lnTo>
                  <a:lnTo>
                    <a:pt x="262670" y="443622"/>
                  </a:lnTo>
                  <a:lnTo>
                    <a:pt x="269626" y="439021"/>
                  </a:lnTo>
                  <a:lnTo>
                    <a:pt x="284954" y="402354"/>
                  </a:lnTo>
                  <a:lnTo>
                    <a:pt x="283370" y="394299"/>
                  </a:lnTo>
                  <a:lnTo>
                    <a:pt x="255263" y="366039"/>
                  </a:lnTo>
                  <a:lnTo>
                    <a:pt x="246970" y="364164"/>
                  </a:lnTo>
                  <a:lnTo>
                    <a:pt x="281695" y="364164"/>
                  </a:lnTo>
                  <a:lnTo>
                    <a:pt x="287457" y="369957"/>
                  </a:lnTo>
                  <a:lnTo>
                    <a:pt x="293742" y="379429"/>
                  </a:lnTo>
                  <a:lnTo>
                    <a:pt x="298072" y="389926"/>
                  </a:lnTo>
                  <a:lnTo>
                    <a:pt x="300230" y="400904"/>
                  </a:lnTo>
                  <a:lnTo>
                    <a:pt x="300190" y="412092"/>
                  </a:lnTo>
                  <a:lnTo>
                    <a:pt x="297926" y="423220"/>
                  </a:lnTo>
                  <a:lnTo>
                    <a:pt x="293547" y="433701"/>
                  </a:lnTo>
                  <a:lnTo>
                    <a:pt x="287292" y="442987"/>
                  </a:lnTo>
                  <a:lnTo>
                    <a:pt x="281856" y="448372"/>
                  </a:lnTo>
                  <a:close/>
                </a:path>
                <a:path w="805814" h="638809">
                  <a:moveTo>
                    <a:pt x="335706" y="638424"/>
                  </a:moveTo>
                  <a:lnTo>
                    <a:pt x="330025" y="638424"/>
                  </a:lnTo>
                  <a:lnTo>
                    <a:pt x="324322" y="637574"/>
                  </a:lnTo>
                  <a:lnTo>
                    <a:pt x="291035" y="617315"/>
                  </a:lnTo>
                  <a:lnTo>
                    <a:pt x="278262" y="586365"/>
                  </a:lnTo>
                  <a:lnTo>
                    <a:pt x="278302" y="575176"/>
                  </a:lnTo>
                  <a:lnTo>
                    <a:pt x="299158" y="536397"/>
                  </a:lnTo>
                  <a:lnTo>
                    <a:pt x="330160" y="523654"/>
                  </a:lnTo>
                  <a:lnTo>
                    <a:pt x="341370" y="523695"/>
                  </a:lnTo>
                  <a:lnTo>
                    <a:pt x="352520" y="525959"/>
                  </a:lnTo>
                  <a:lnTo>
                    <a:pt x="363021" y="530328"/>
                  </a:lnTo>
                  <a:lnTo>
                    <a:pt x="372325" y="536567"/>
                  </a:lnTo>
                  <a:lnTo>
                    <a:pt x="374464" y="538717"/>
                  </a:lnTo>
                  <a:lnTo>
                    <a:pt x="328769" y="538717"/>
                  </a:lnTo>
                  <a:lnTo>
                    <a:pt x="322017" y="540374"/>
                  </a:lnTo>
                  <a:lnTo>
                    <a:pt x="295228" y="568540"/>
                  </a:lnTo>
                  <a:lnTo>
                    <a:pt x="293538" y="584914"/>
                  </a:lnTo>
                  <a:lnTo>
                    <a:pt x="295122" y="592968"/>
                  </a:lnTo>
                  <a:lnTo>
                    <a:pt x="323229" y="621239"/>
                  </a:lnTo>
                  <a:lnTo>
                    <a:pt x="373316" y="622921"/>
                  </a:lnTo>
                  <a:lnTo>
                    <a:pt x="362615" y="631686"/>
                  </a:lnTo>
                  <a:lnTo>
                    <a:pt x="356157" y="634625"/>
                  </a:lnTo>
                  <a:lnTo>
                    <a:pt x="349476" y="636731"/>
                  </a:lnTo>
                  <a:lnTo>
                    <a:pt x="342638" y="638000"/>
                  </a:lnTo>
                  <a:lnTo>
                    <a:pt x="335706" y="638424"/>
                  </a:lnTo>
                  <a:close/>
                </a:path>
                <a:path w="805814" h="638809">
                  <a:moveTo>
                    <a:pt x="373316" y="622921"/>
                  </a:moveTo>
                  <a:lnTo>
                    <a:pt x="339641" y="622921"/>
                  </a:lnTo>
                  <a:lnTo>
                    <a:pt x="347715" y="621344"/>
                  </a:lnTo>
                  <a:lnTo>
                    <a:pt x="355437" y="618175"/>
                  </a:lnTo>
                  <a:lnTo>
                    <a:pt x="368396" y="607553"/>
                  </a:lnTo>
                  <a:lnTo>
                    <a:pt x="376015" y="593276"/>
                  </a:lnTo>
                  <a:lnTo>
                    <a:pt x="377727" y="577191"/>
                  </a:lnTo>
                  <a:lnTo>
                    <a:pt x="372962" y="561147"/>
                  </a:lnTo>
                  <a:lnTo>
                    <a:pt x="339738" y="538717"/>
                  </a:lnTo>
                  <a:lnTo>
                    <a:pt x="374464" y="538717"/>
                  </a:lnTo>
                  <a:lnTo>
                    <a:pt x="380224" y="544505"/>
                  </a:lnTo>
                  <a:lnTo>
                    <a:pt x="386509" y="553972"/>
                  </a:lnTo>
                  <a:lnTo>
                    <a:pt x="392999" y="575841"/>
                  </a:lnTo>
                  <a:lnTo>
                    <a:pt x="390664" y="597764"/>
                  </a:lnTo>
                  <a:lnTo>
                    <a:pt x="380278" y="617220"/>
                  </a:lnTo>
                  <a:lnTo>
                    <a:pt x="373316" y="622921"/>
                  </a:lnTo>
                  <a:close/>
                </a:path>
                <a:path w="805814" h="638809">
                  <a:moveTo>
                    <a:pt x="57415" y="114731"/>
                  </a:moveTo>
                  <a:lnTo>
                    <a:pt x="15863" y="97163"/>
                  </a:lnTo>
                  <a:lnTo>
                    <a:pt x="0" y="51520"/>
                  </a:lnTo>
                  <a:lnTo>
                    <a:pt x="2263" y="40387"/>
                  </a:lnTo>
                  <a:lnTo>
                    <a:pt x="30342" y="6475"/>
                  </a:lnTo>
                  <a:lnTo>
                    <a:pt x="51854" y="0"/>
                  </a:lnTo>
                  <a:lnTo>
                    <a:pt x="63063" y="40"/>
                  </a:lnTo>
                  <a:lnTo>
                    <a:pt x="74218" y="2299"/>
                  </a:lnTo>
                  <a:lnTo>
                    <a:pt x="84719" y="6668"/>
                  </a:lnTo>
                  <a:lnTo>
                    <a:pt x="94023" y="12907"/>
                  </a:lnTo>
                  <a:lnTo>
                    <a:pt x="96162" y="15057"/>
                  </a:lnTo>
                  <a:lnTo>
                    <a:pt x="50466" y="15057"/>
                  </a:lnTo>
                  <a:lnTo>
                    <a:pt x="43714" y="16714"/>
                  </a:lnTo>
                  <a:lnTo>
                    <a:pt x="16925" y="44880"/>
                  </a:lnTo>
                  <a:lnTo>
                    <a:pt x="15258" y="53046"/>
                  </a:lnTo>
                  <a:lnTo>
                    <a:pt x="15267" y="61460"/>
                  </a:lnTo>
                  <a:lnTo>
                    <a:pt x="44934" y="97553"/>
                  </a:lnTo>
                  <a:lnTo>
                    <a:pt x="61053" y="99265"/>
                  </a:lnTo>
                  <a:lnTo>
                    <a:pt x="96319" y="99265"/>
                  </a:lnTo>
                  <a:lnTo>
                    <a:pt x="93798" y="101764"/>
                  </a:lnTo>
                  <a:lnTo>
                    <a:pt x="84313" y="108036"/>
                  </a:lnTo>
                  <a:lnTo>
                    <a:pt x="77772" y="110996"/>
                  </a:lnTo>
                  <a:lnTo>
                    <a:pt x="71060" y="113085"/>
                  </a:lnTo>
                  <a:lnTo>
                    <a:pt x="64251" y="114323"/>
                  </a:lnTo>
                  <a:lnTo>
                    <a:pt x="57415" y="114731"/>
                  </a:lnTo>
                  <a:close/>
                </a:path>
                <a:path w="805814" h="638809">
                  <a:moveTo>
                    <a:pt x="96319" y="99265"/>
                  </a:moveTo>
                  <a:lnTo>
                    <a:pt x="61053" y="99265"/>
                  </a:lnTo>
                  <a:lnTo>
                    <a:pt x="77135" y="94515"/>
                  </a:lnTo>
                  <a:lnTo>
                    <a:pt x="84091" y="89914"/>
                  </a:lnTo>
                  <a:lnTo>
                    <a:pt x="89927" y="84129"/>
                  </a:lnTo>
                  <a:lnTo>
                    <a:pt x="94516" y="77314"/>
                  </a:lnTo>
                  <a:lnTo>
                    <a:pt x="97729" y="69621"/>
                  </a:lnTo>
                  <a:lnTo>
                    <a:pt x="99390" y="61460"/>
                  </a:lnTo>
                  <a:lnTo>
                    <a:pt x="99378" y="53046"/>
                  </a:lnTo>
                  <a:lnTo>
                    <a:pt x="77424" y="20138"/>
                  </a:lnTo>
                  <a:lnTo>
                    <a:pt x="61435" y="15057"/>
                  </a:lnTo>
                  <a:lnTo>
                    <a:pt x="96162" y="15057"/>
                  </a:lnTo>
                  <a:lnTo>
                    <a:pt x="114641" y="51520"/>
                  </a:lnTo>
                  <a:lnTo>
                    <a:pt x="114655" y="62985"/>
                  </a:lnTo>
                  <a:lnTo>
                    <a:pt x="112391" y="74114"/>
                  </a:lnTo>
                  <a:lnTo>
                    <a:pt x="108007" y="84594"/>
                  </a:lnTo>
                  <a:lnTo>
                    <a:pt x="101753" y="93880"/>
                  </a:lnTo>
                  <a:lnTo>
                    <a:pt x="96319" y="99265"/>
                  </a:lnTo>
                  <a:close/>
                </a:path>
                <a:path w="805814" h="638809">
                  <a:moveTo>
                    <a:pt x="150193" y="289285"/>
                  </a:moveTo>
                  <a:lnTo>
                    <a:pt x="108632" y="271717"/>
                  </a:lnTo>
                  <a:lnTo>
                    <a:pt x="92726" y="236875"/>
                  </a:lnTo>
                  <a:lnTo>
                    <a:pt x="95061" y="214954"/>
                  </a:lnTo>
                  <a:lnTo>
                    <a:pt x="105447" y="195499"/>
                  </a:lnTo>
                  <a:lnTo>
                    <a:pt x="123109" y="181029"/>
                  </a:lnTo>
                  <a:lnTo>
                    <a:pt x="145019" y="174551"/>
                  </a:lnTo>
                  <a:lnTo>
                    <a:pt x="166983" y="176881"/>
                  </a:lnTo>
                  <a:lnTo>
                    <a:pt x="186476" y="187243"/>
                  </a:lnTo>
                  <a:lnTo>
                    <a:pt x="188570" y="189789"/>
                  </a:lnTo>
                  <a:lnTo>
                    <a:pt x="146364" y="189789"/>
                  </a:lnTo>
                  <a:lnTo>
                    <a:pt x="130287" y="194539"/>
                  </a:lnTo>
                  <a:lnTo>
                    <a:pt x="117329" y="205161"/>
                  </a:lnTo>
                  <a:lnTo>
                    <a:pt x="109708" y="219438"/>
                  </a:lnTo>
                  <a:lnTo>
                    <a:pt x="107993" y="235523"/>
                  </a:lnTo>
                  <a:lnTo>
                    <a:pt x="112752" y="251567"/>
                  </a:lnTo>
                  <a:lnTo>
                    <a:pt x="145878" y="273790"/>
                  </a:lnTo>
                  <a:lnTo>
                    <a:pt x="187786" y="273819"/>
                  </a:lnTo>
                  <a:lnTo>
                    <a:pt x="177080" y="282590"/>
                  </a:lnTo>
                  <a:lnTo>
                    <a:pt x="170539" y="285549"/>
                  </a:lnTo>
                  <a:lnTo>
                    <a:pt x="163829" y="287638"/>
                  </a:lnTo>
                  <a:lnTo>
                    <a:pt x="157023" y="288877"/>
                  </a:lnTo>
                  <a:lnTo>
                    <a:pt x="150193" y="289285"/>
                  </a:lnTo>
                  <a:close/>
                </a:path>
                <a:path w="805814" h="638809">
                  <a:moveTo>
                    <a:pt x="187786" y="273819"/>
                  </a:moveTo>
                  <a:lnTo>
                    <a:pt x="154106" y="273819"/>
                  </a:lnTo>
                  <a:lnTo>
                    <a:pt x="162180" y="272238"/>
                  </a:lnTo>
                  <a:lnTo>
                    <a:pt x="169902" y="269069"/>
                  </a:lnTo>
                  <a:lnTo>
                    <a:pt x="182861" y="258447"/>
                  </a:lnTo>
                  <a:lnTo>
                    <a:pt x="190480" y="244169"/>
                  </a:lnTo>
                  <a:lnTo>
                    <a:pt x="192192" y="228084"/>
                  </a:lnTo>
                  <a:lnTo>
                    <a:pt x="187427" y="212040"/>
                  </a:lnTo>
                  <a:lnTo>
                    <a:pt x="176789" y="199107"/>
                  </a:lnTo>
                  <a:lnTo>
                    <a:pt x="162483" y="191501"/>
                  </a:lnTo>
                  <a:lnTo>
                    <a:pt x="146364" y="189789"/>
                  </a:lnTo>
                  <a:lnTo>
                    <a:pt x="188570" y="189789"/>
                  </a:lnTo>
                  <a:lnTo>
                    <a:pt x="200974" y="204865"/>
                  </a:lnTo>
                  <a:lnTo>
                    <a:pt x="207464" y="226739"/>
                  </a:lnTo>
                  <a:lnTo>
                    <a:pt x="205129" y="248663"/>
                  </a:lnTo>
                  <a:lnTo>
                    <a:pt x="194743" y="268119"/>
                  </a:lnTo>
                  <a:lnTo>
                    <a:pt x="187786" y="273819"/>
                  </a:lnTo>
                  <a:close/>
                </a:path>
              </a:pathLst>
            </a:custGeom>
            <a:solidFill>
              <a:srgbClr val="11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37795" y="7392795"/>
              <a:ext cx="384810" cy="297815"/>
            </a:xfrm>
            <a:custGeom>
              <a:avLst/>
              <a:gdLst/>
              <a:ahLst/>
              <a:cxnLst/>
              <a:rect l="l" t="t" r="r" b="b"/>
              <a:pathLst>
                <a:path w="384810" h="297815">
                  <a:moveTo>
                    <a:pt x="13113" y="297802"/>
                  </a:moveTo>
                  <a:lnTo>
                    <a:pt x="11158" y="297170"/>
                  </a:lnTo>
                  <a:lnTo>
                    <a:pt x="9912" y="296352"/>
                  </a:lnTo>
                  <a:lnTo>
                    <a:pt x="9388" y="294880"/>
                  </a:lnTo>
                  <a:lnTo>
                    <a:pt x="9169" y="283104"/>
                  </a:lnTo>
                  <a:lnTo>
                    <a:pt x="7159" y="212292"/>
                  </a:lnTo>
                  <a:lnTo>
                    <a:pt x="4639" y="176558"/>
                  </a:lnTo>
                  <a:lnTo>
                    <a:pt x="1074" y="133647"/>
                  </a:lnTo>
                  <a:lnTo>
                    <a:pt x="0" y="95498"/>
                  </a:lnTo>
                  <a:lnTo>
                    <a:pt x="4952" y="74049"/>
                  </a:lnTo>
                  <a:lnTo>
                    <a:pt x="13083" y="69221"/>
                  </a:lnTo>
                  <a:lnTo>
                    <a:pt x="23159" y="67837"/>
                  </a:lnTo>
                  <a:lnTo>
                    <a:pt x="34826" y="68453"/>
                  </a:lnTo>
                  <a:lnTo>
                    <a:pt x="47725" y="69622"/>
                  </a:lnTo>
                  <a:lnTo>
                    <a:pt x="60937" y="69829"/>
                  </a:lnTo>
                  <a:lnTo>
                    <a:pt x="66657" y="67236"/>
                  </a:lnTo>
                  <a:lnTo>
                    <a:pt x="68631" y="60923"/>
                  </a:lnTo>
                  <a:lnTo>
                    <a:pt x="70603" y="49973"/>
                  </a:lnTo>
                  <a:lnTo>
                    <a:pt x="73184" y="36839"/>
                  </a:lnTo>
                  <a:lnTo>
                    <a:pt x="105645" y="9104"/>
                  </a:lnTo>
                  <a:lnTo>
                    <a:pt x="135901" y="6754"/>
                  </a:lnTo>
                  <a:lnTo>
                    <a:pt x="148042" y="8668"/>
                  </a:lnTo>
                  <a:lnTo>
                    <a:pt x="161998" y="16944"/>
                  </a:lnTo>
                  <a:lnTo>
                    <a:pt x="166057" y="27681"/>
                  </a:lnTo>
                  <a:lnTo>
                    <a:pt x="166459" y="40252"/>
                  </a:lnTo>
                  <a:lnTo>
                    <a:pt x="169445" y="54029"/>
                  </a:lnTo>
                  <a:lnTo>
                    <a:pt x="176975" y="60800"/>
                  </a:lnTo>
                  <a:lnTo>
                    <a:pt x="188956" y="62600"/>
                  </a:lnTo>
                  <a:lnTo>
                    <a:pt x="202992" y="61816"/>
                  </a:lnTo>
                  <a:lnTo>
                    <a:pt x="216686" y="60834"/>
                  </a:lnTo>
                  <a:lnTo>
                    <a:pt x="215143" y="36404"/>
                  </a:lnTo>
                  <a:lnTo>
                    <a:pt x="216856" y="16919"/>
                  </a:lnTo>
                  <a:lnTo>
                    <a:pt x="226418" y="4182"/>
                  </a:lnTo>
                  <a:lnTo>
                    <a:pt x="248424" y="0"/>
                  </a:lnTo>
                  <a:lnTo>
                    <a:pt x="265700" y="469"/>
                  </a:lnTo>
                  <a:lnTo>
                    <a:pt x="283149" y="2756"/>
                  </a:lnTo>
                  <a:lnTo>
                    <a:pt x="298220" y="9307"/>
                  </a:lnTo>
                  <a:lnTo>
                    <a:pt x="308361" y="22571"/>
                  </a:lnTo>
                  <a:lnTo>
                    <a:pt x="309326" y="30913"/>
                  </a:lnTo>
                  <a:lnTo>
                    <a:pt x="308764" y="41832"/>
                  </a:lnTo>
                  <a:lnTo>
                    <a:pt x="308593" y="52348"/>
                  </a:lnTo>
                  <a:lnTo>
                    <a:pt x="310732" y="59482"/>
                  </a:lnTo>
                  <a:lnTo>
                    <a:pt x="323119" y="63027"/>
                  </a:lnTo>
                  <a:lnTo>
                    <a:pt x="344131" y="64056"/>
                  </a:lnTo>
                  <a:lnTo>
                    <a:pt x="365396" y="66115"/>
                  </a:lnTo>
                  <a:lnTo>
                    <a:pt x="378546" y="72752"/>
                  </a:lnTo>
                  <a:lnTo>
                    <a:pt x="384276" y="92277"/>
                  </a:lnTo>
                  <a:lnTo>
                    <a:pt x="384649" y="117339"/>
                  </a:lnTo>
                  <a:lnTo>
                    <a:pt x="382606" y="142834"/>
                  </a:lnTo>
                  <a:lnTo>
                    <a:pt x="381091" y="163660"/>
                  </a:lnTo>
                  <a:lnTo>
                    <a:pt x="379671" y="250217"/>
                  </a:lnTo>
                  <a:lnTo>
                    <a:pt x="380148" y="260243"/>
                  </a:lnTo>
                  <a:lnTo>
                    <a:pt x="380773" y="268811"/>
                  </a:lnTo>
                  <a:lnTo>
                    <a:pt x="379774" y="276680"/>
                  </a:lnTo>
                  <a:lnTo>
                    <a:pt x="375377" y="284608"/>
                  </a:lnTo>
                  <a:lnTo>
                    <a:pt x="14151" y="284608"/>
                  </a:lnTo>
                  <a:lnTo>
                    <a:pt x="10721" y="288032"/>
                  </a:lnTo>
                  <a:lnTo>
                    <a:pt x="10721" y="293343"/>
                  </a:lnTo>
                  <a:lnTo>
                    <a:pt x="10950" y="294368"/>
                  </a:lnTo>
                  <a:lnTo>
                    <a:pt x="11770" y="296254"/>
                  </a:lnTo>
                  <a:lnTo>
                    <a:pt x="12370" y="297094"/>
                  </a:lnTo>
                  <a:lnTo>
                    <a:pt x="13113" y="297802"/>
                  </a:lnTo>
                  <a:close/>
                </a:path>
              </a:pathLst>
            </a:custGeom>
            <a:solidFill>
              <a:srgbClr val="F18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02116" y="7605578"/>
              <a:ext cx="528955" cy="300990"/>
            </a:xfrm>
            <a:custGeom>
              <a:avLst/>
              <a:gdLst/>
              <a:ahLst/>
              <a:cxnLst/>
              <a:rect l="l" t="t" r="r" b="b"/>
              <a:pathLst>
                <a:path w="528954" h="300990">
                  <a:moveTo>
                    <a:pt x="136207" y="2180"/>
                  </a:moveTo>
                  <a:lnTo>
                    <a:pt x="119316" y="2180"/>
                  </a:lnTo>
                  <a:lnTo>
                    <a:pt x="130252" y="0"/>
                  </a:lnTo>
                  <a:lnTo>
                    <a:pt x="136207" y="2180"/>
                  </a:lnTo>
                  <a:close/>
                </a:path>
                <a:path w="528954" h="300990">
                  <a:moveTo>
                    <a:pt x="317076" y="3554"/>
                  </a:moveTo>
                  <a:lnTo>
                    <a:pt x="315071" y="3028"/>
                  </a:lnTo>
                  <a:lnTo>
                    <a:pt x="314585" y="850"/>
                  </a:lnTo>
                  <a:lnTo>
                    <a:pt x="317076" y="3554"/>
                  </a:lnTo>
                  <a:close/>
                </a:path>
                <a:path w="528954" h="300990">
                  <a:moveTo>
                    <a:pt x="317772" y="84027"/>
                  </a:moveTo>
                  <a:lnTo>
                    <a:pt x="211777" y="84027"/>
                  </a:lnTo>
                  <a:lnTo>
                    <a:pt x="215667" y="80287"/>
                  </a:lnTo>
                  <a:lnTo>
                    <a:pt x="213624" y="64759"/>
                  </a:lnTo>
                  <a:lnTo>
                    <a:pt x="213624" y="22386"/>
                  </a:lnTo>
                  <a:lnTo>
                    <a:pt x="210980" y="8079"/>
                  </a:lnTo>
                  <a:lnTo>
                    <a:pt x="213624" y="3827"/>
                  </a:lnTo>
                  <a:lnTo>
                    <a:pt x="219771" y="1421"/>
                  </a:lnTo>
                  <a:lnTo>
                    <a:pt x="230729" y="1094"/>
                  </a:lnTo>
                  <a:lnTo>
                    <a:pt x="250595" y="2180"/>
                  </a:lnTo>
                  <a:lnTo>
                    <a:pt x="311843" y="2180"/>
                  </a:lnTo>
                  <a:lnTo>
                    <a:pt x="315071" y="3028"/>
                  </a:lnTo>
                  <a:lnTo>
                    <a:pt x="315820" y="6389"/>
                  </a:lnTo>
                  <a:lnTo>
                    <a:pt x="316617" y="13177"/>
                  </a:lnTo>
                  <a:lnTo>
                    <a:pt x="316529" y="20479"/>
                  </a:lnTo>
                  <a:lnTo>
                    <a:pt x="316086" y="27815"/>
                  </a:lnTo>
                  <a:lnTo>
                    <a:pt x="315820" y="34707"/>
                  </a:lnTo>
                  <a:lnTo>
                    <a:pt x="315820" y="70844"/>
                  </a:lnTo>
                  <a:lnTo>
                    <a:pt x="314455" y="81006"/>
                  </a:lnTo>
                  <a:lnTo>
                    <a:pt x="317772" y="84027"/>
                  </a:lnTo>
                  <a:close/>
                </a:path>
                <a:path w="528954" h="300990">
                  <a:moveTo>
                    <a:pt x="142701" y="84245"/>
                  </a:moveTo>
                  <a:lnTo>
                    <a:pt x="34950" y="84245"/>
                  </a:lnTo>
                  <a:lnTo>
                    <a:pt x="39506" y="78171"/>
                  </a:lnTo>
                  <a:lnTo>
                    <a:pt x="36949" y="62742"/>
                  </a:lnTo>
                  <a:lnTo>
                    <a:pt x="36949" y="20129"/>
                  </a:lnTo>
                  <a:lnTo>
                    <a:pt x="34600" y="5724"/>
                  </a:lnTo>
                  <a:lnTo>
                    <a:pt x="38304" y="1221"/>
                  </a:lnTo>
                  <a:lnTo>
                    <a:pt x="44531" y="2180"/>
                  </a:lnTo>
                  <a:lnTo>
                    <a:pt x="136207" y="2180"/>
                  </a:lnTo>
                  <a:lnTo>
                    <a:pt x="139106" y="3242"/>
                  </a:lnTo>
                  <a:lnTo>
                    <a:pt x="139145" y="74660"/>
                  </a:lnTo>
                  <a:lnTo>
                    <a:pt x="137998" y="81006"/>
                  </a:lnTo>
                  <a:lnTo>
                    <a:pt x="142701" y="84245"/>
                  </a:lnTo>
                  <a:close/>
                </a:path>
                <a:path w="528954" h="300990">
                  <a:moveTo>
                    <a:pt x="311843" y="2180"/>
                  </a:moveTo>
                  <a:lnTo>
                    <a:pt x="286190" y="2180"/>
                  </a:lnTo>
                  <a:lnTo>
                    <a:pt x="292374" y="1907"/>
                  </a:lnTo>
                  <a:lnTo>
                    <a:pt x="299098" y="1452"/>
                  </a:lnTo>
                  <a:lnTo>
                    <a:pt x="305782" y="1361"/>
                  </a:lnTo>
                  <a:lnTo>
                    <a:pt x="311843" y="2180"/>
                  </a:lnTo>
                  <a:close/>
                </a:path>
                <a:path w="528954" h="300990">
                  <a:moveTo>
                    <a:pt x="140227" y="3652"/>
                  </a:moveTo>
                  <a:lnTo>
                    <a:pt x="139106" y="3242"/>
                  </a:lnTo>
                  <a:lnTo>
                    <a:pt x="139102" y="2431"/>
                  </a:lnTo>
                  <a:lnTo>
                    <a:pt x="140227" y="3652"/>
                  </a:lnTo>
                  <a:close/>
                </a:path>
                <a:path w="528954" h="300990">
                  <a:moveTo>
                    <a:pt x="4293" y="300365"/>
                  </a:moveTo>
                  <a:lnTo>
                    <a:pt x="0" y="296625"/>
                  </a:lnTo>
                  <a:lnTo>
                    <a:pt x="2053" y="280945"/>
                  </a:lnTo>
                  <a:lnTo>
                    <a:pt x="2053" y="92652"/>
                  </a:lnTo>
                  <a:lnTo>
                    <a:pt x="764" y="84779"/>
                  </a:lnTo>
                  <a:lnTo>
                    <a:pt x="3867" y="80897"/>
                  </a:lnTo>
                  <a:lnTo>
                    <a:pt x="14902" y="82522"/>
                  </a:lnTo>
                  <a:lnTo>
                    <a:pt x="22156" y="82522"/>
                  </a:lnTo>
                  <a:lnTo>
                    <a:pt x="34950" y="84245"/>
                  </a:lnTo>
                  <a:lnTo>
                    <a:pt x="142701" y="84245"/>
                  </a:lnTo>
                  <a:lnTo>
                    <a:pt x="144237" y="85303"/>
                  </a:lnTo>
                  <a:lnTo>
                    <a:pt x="349093" y="85303"/>
                  </a:lnTo>
                  <a:lnTo>
                    <a:pt x="350169" y="86317"/>
                  </a:lnTo>
                  <a:lnTo>
                    <a:pt x="352016" y="87124"/>
                  </a:lnTo>
                  <a:lnTo>
                    <a:pt x="528024" y="87124"/>
                  </a:lnTo>
                  <a:lnTo>
                    <a:pt x="528144" y="90580"/>
                  </a:lnTo>
                  <a:lnTo>
                    <a:pt x="527390" y="95432"/>
                  </a:lnTo>
                  <a:lnTo>
                    <a:pt x="527390" y="285208"/>
                  </a:lnTo>
                  <a:lnTo>
                    <a:pt x="528941" y="293135"/>
                  </a:lnTo>
                  <a:lnTo>
                    <a:pt x="527390" y="296396"/>
                  </a:lnTo>
                  <a:lnTo>
                    <a:pt x="522766" y="298653"/>
                  </a:lnTo>
                  <a:lnTo>
                    <a:pt x="15546" y="298653"/>
                  </a:lnTo>
                  <a:lnTo>
                    <a:pt x="4293" y="300365"/>
                  </a:lnTo>
                  <a:close/>
                </a:path>
                <a:path w="528954" h="300990">
                  <a:moveTo>
                    <a:pt x="349093" y="85303"/>
                  </a:moveTo>
                  <a:lnTo>
                    <a:pt x="144237" y="85303"/>
                  </a:lnTo>
                  <a:lnTo>
                    <a:pt x="160046" y="82522"/>
                  </a:lnTo>
                  <a:lnTo>
                    <a:pt x="201081" y="82522"/>
                  </a:lnTo>
                  <a:lnTo>
                    <a:pt x="211777" y="84027"/>
                  </a:lnTo>
                  <a:lnTo>
                    <a:pt x="317772" y="84027"/>
                  </a:lnTo>
                  <a:lnTo>
                    <a:pt x="318682" y="84855"/>
                  </a:lnTo>
                  <a:lnTo>
                    <a:pt x="348287" y="84855"/>
                  </a:lnTo>
                  <a:lnTo>
                    <a:pt x="348793" y="85019"/>
                  </a:lnTo>
                  <a:lnTo>
                    <a:pt x="349093" y="85303"/>
                  </a:lnTo>
                  <a:close/>
                </a:path>
                <a:path w="528954" h="300990">
                  <a:moveTo>
                    <a:pt x="348287" y="84855"/>
                  </a:moveTo>
                  <a:lnTo>
                    <a:pt x="318682" y="84855"/>
                  </a:lnTo>
                  <a:lnTo>
                    <a:pt x="334437" y="82522"/>
                  </a:lnTo>
                  <a:lnTo>
                    <a:pt x="345220" y="82522"/>
                  </a:lnTo>
                  <a:lnTo>
                    <a:pt x="345591" y="83569"/>
                  </a:lnTo>
                  <a:lnTo>
                    <a:pt x="346837" y="84387"/>
                  </a:lnTo>
                  <a:lnTo>
                    <a:pt x="348287" y="84855"/>
                  </a:lnTo>
                  <a:close/>
                </a:path>
                <a:path w="528954" h="300990">
                  <a:moveTo>
                    <a:pt x="511211" y="299696"/>
                  </a:moveTo>
                  <a:lnTo>
                    <a:pt x="491795" y="298653"/>
                  </a:lnTo>
                  <a:lnTo>
                    <a:pt x="522766" y="298653"/>
                  </a:lnTo>
                  <a:lnTo>
                    <a:pt x="521664" y="299191"/>
                  </a:lnTo>
                  <a:lnTo>
                    <a:pt x="511211" y="299696"/>
                  </a:lnTo>
                  <a:close/>
                </a:path>
              </a:pathLst>
            </a:custGeom>
            <a:solidFill>
              <a:srgbClr val="50B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343" y="2292254"/>
            <a:ext cx="1128858" cy="113248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42394" y="525590"/>
            <a:ext cx="387857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-95" dirty="0">
                <a:latin typeface="Cambria"/>
                <a:cs typeface="Cambria"/>
              </a:rPr>
              <a:t>j</a:t>
            </a:r>
            <a:r>
              <a:rPr sz="3000" b="1" cap="small" spc="75" dirty="0">
                <a:latin typeface="Cambria"/>
                <a:cs typeface="Cambria"/>
              </a:rPr>
              <a:t>u</a:t>
            </a:r>
            <a:r>
              <a:rPr sz="3000" b="1" spc="85" dirty="0">
                <a:latin typeface="Cambria"/>
                <a:cs typeface="Cambria"/>
              </a:rPr>
              <a:t>g</a:t>
            </a:r>
            <a:r>
              <a:rPr sz="3000" b="1" cap="small" spc="75" dirty="0">
                <a:latin typeface="Cambria"/>
                <a:cs typeface="Cambria"/>
              </a:rPr>
              <a:t>u</a:t>
            </a:r>
            <a:r>
              <a:rPr sz="3000" b="1" cap="small" dirty="0">
                <a:latin typeface="Cambria"/>
                <a:cs typeface="Cambria"/>
              </a:rPr>
              <a:t>e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spc="-204" dirty="0">
                <a:latin typeface="Cambria"/>
                <a:cs typeface="Cambria"/>
              </a:rPr>
              <a:t>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dirty="0">
                <a:latin typeface="Cambria"/>
                <a:cs typeface="Cambria"/>
              </a:rPr>
              <a:t>e</a:t>
            </a:r>
            <a:r>
              <a:rPr sz="3000" b="1" cap="small" spc="30" dirty="0">
                <a:latin typeface="Cambria"/>
                <a:cs typeface="Cambria"/>
              </a:rPr>
              <a:t>s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1744" y="3391490"/>
            <a:ext cx="47796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95" dirty="0">
                <a:latin typeface="Cambria"/>
                <a:cs typeface="Cambria"/>
              </a:rPr>
              <a:t>F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5" dirty="0">
                <a:latin typeface="Cambria"/>
                <a:cs typeface="Cambria"/>
              </a:rPr>
              <a:t>de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-95" dirty="0">
                <a:latin typeface="Cambria"/>
                <a:cs typeface="Cambria"/>
              </a:rPr>
              <a:t>j</a:t>
            </a:r>
            <a:r>
              <a:rPr sz="3000" b="1" cap="small" spc="75" dirty="0">
                <a:latin typeface="Cambria"/>
                <a:cs typeface="Cambria"/>
              </a:rPr>
              <a:t>u</a:t>
            </a:r>
            <a:r>
              <a:rPr sz="3000" b="1" spc="85" dirty="0">
                <a:latin typeface="Cambria"/>
                <a:cs typeface="Cambria"/>
              </a:rPr>
              <a:t>g</a:t>
            </a:r>
            <a:r>
              <a:rPr sz="3000" b="1" cap="small" spc="75" dirty="0">
                <a:latin typeface="Cambria"/>
                <a:cs typeface="Cambria"/>
              </a:rPr>
              <a:t>u</a:t>
            </a:r>
            <a:r>
              <a:rPr sz="3000" b="1" cap="small" dirty="0">
                <a:latin typeface="Cambria"/>
                <a:cs typeface="Cambria"/>
              </a:rPr>
              <a:t>e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spc="-204" dirty="0">
                <a:latin typeface="Cambria"/>
                <a:cs typeface="Cambria"/>
              </a:rPr>
              <a:t>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8736" y="2292532"/>
            <a:ext cx="2242926" cy="12613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49" y="6162064"/>
            <a:ext cx="1051977" cy="17532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40160" y="525593"/>
            <a:ext cx="38830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204" dirty="0">
                <a:latin typeface="Cambria"/>
                <a:cs typeface="Cambria"/>
              </a:rPr>
              <a:t>c</a:t>
            </a:r>
            <a:r>
              <a:rPr sz="3000" b="1" cap="small" spc="75" dirty="0">
                <a:latin typeface="Cambria"/>
                <a:cs typeface="Cambria"/>
              </a:rPr>
              <a:t>u</a:t>
            </a:r>
            <a:r>
              <a:rPr sz="3000" b="1" cap="small" dirty="0">
                <a:latin typeface="Cambria"/>
                <a:cs typeface="Cambria"/>
              </a:rPr>
              <a:t>e</a:t>
            </a:r>
            <a:r>
              <a:rPr sz="3000" b="1" spc="-125" dirty="0">
                <a:latin typeface="Cambria"/>
                <a:cs typeface="Cambria"/>
              </a:rPr>
              <a:t>n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dirty="0">
                <a:latin typeface="Cambria"/>
                <a:cs typeface="Cambria"/>
              </a:rPr>
              <a:t>e</a:t>
            </a:r>
            <a:r>
              <a:rPr sz="3000" b="1" cap="small" spc="25" dirty="0">
                <a:latin typeface="Cambria"/>
                <a:cs typeface="Cambria"/>
              </a:rPr>
              <a:t>s</a:t>
            </a:r>
            <a:r>
              <a:rPr sz="3000" b="1" spc="-220" dirty="0">
                <a:latin typeface="Cambria"/>
                <a:cs typeface="Cambria"/>
              </a:rPr>
              <a:t>: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972" y="3391499"/>
            <a:ext cx="47053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95" dirty="0">
                <a:latin typeface="Cambria"/>
                <a:cs typeface="Cambria"/>
              </a:rPr>
              <a:t>F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5" dirty="0">
                <a:latin typeface="Cambria"/>
                <a:cs typeface="Cambria"/>
              </a:rPr>
              <a:t>de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204" dirty="0">
                <a:latin typeface="Cambria"/>
                <a:cs typeface="Cambria"/>
              </a:rPr>
              <a:t>c</a:t>
            </a:r>
            <a:r>
              <a:rPr sz="3000" b="1" cap="small" spc="75" dirty="0">
                <a:latin typeface="Cambria"/>
                <a:cs typeface="Cambria"/>
              </a:rPr>
              <a:t>u</a:t>
            </a:r>
            <a:r>
              <a:rPr sz="3000" b="1" cap="small" dirty="0">
                <a:latin typeface="Cambria"/>
                <a:cs typeface="Cambria"/>
              </a:rPr>
              <a:t>e</a:t>
            </a:r>
            <a:r>
              <a:rPr sz="3000" b="1" spc="-125" dirty="0">
                <a:latin typeface="Cambria"/>
                <a:cs typeface="Cambria"/>
              </a:rPr>
              <a:t>n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632" y="2050374"/>
            <a:ext cx="4146546" cy="476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96708" y="4337214"/>
            <a:ext cx="3173730" cy="3173730"/>
          </a:xfrm>
          <a:custGeom>
            <a:avLst/>
            <a:gdLst/>
            <a:ahLst/>
            <a:cxnLst/>
            <a:rect l="l" t="t" r="r" b="b"/>
            <a:pathLst>
              <a:path w="3173729" h="3173729">
                <a:moveTo>
                  <a:pt x="3173577" y="0"/>
                </a:moveTo>
                <a:lnTo>
                  <a:pt x="3072485" y="0"/>
                </a:lnTo>
                <a:lnTo>
                  <a:pt x="3072485" y="99060"/>
                </a:lnTo>
                <a:lnTo>
                  <a:pt x="3072485" y="3072130"/>
                </a:lnTo>
                <a:lnTo>
                  <a:pt x="98971" y="3072130"/>
                </a:lnTo>
                <a:lnTo>
                  <a:pt x="98971" y="99060"/>
                </a:lnTo>
                <a:lnTo>
                  <a:pt x="3072485" y="99060"/>
                </a:lnTo>
                <a:lnTo>
                  <a:pt x="3072485" y="0"/>
                </a:lnTo>
                <a:lnTo>
                  <a:pt x="0" y="0"/>
                </a:lnTo>
                <a:lnTo>
                  <a:pt x="0" y="99060"/>
                </a:lnTo>
                <a:lnTo>
                  <a:pt x="0" y="3072130"/>
                </a:lnTo>
                <a:lnTo>
                  <a:pt x="0" y="3173730"/>
                </a:lnTo>
                <a:lnTo>
                  <a:pt x="3173577" y="3173730"/>
                </a:lnTo>
                <a:lnTo>
                  <a:pt x="3173577" y="3072498"/>
                </a:lnTo>
                <a:lnTo>
                  <a:pt x="3173577" y="3072130"/>
                </a:lnTo>
                <a:lnTo>
                  <a:pt x="3173577" y="99060"/>
                </a:lnTo>
                <a:lnTo>
                  <a:pt x="31735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6320" y="2187000"/>
            <a:ext cx="1633688" cy="12580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4527"/>
            <a:ext cx="1677323" cy="100067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9994" y="2187841"/>
            <a:ext cx="1153160" cy="904240"/>
          </a:xfrm>
          <a:custGeom>
            <a:avLst/>
            <a:gdLst/>
            <a:ahLst/>
            <a:cxnLst/>
            <a:rect l="l" t="t" r="r" b="b"/>
            <a:pathLst>
              <a:path w="1153160" h="904239">
                <a:moveTo>
                  <a:pt x="56578" y="602996"/>
                </a:moveTo>
                <a:lnTo>
                  <a:pt x="0" y="636041"/>
                </a:lnTo>
                <a:lnTo>
                  <a:pt x="0" y="762482"/>
                </a:lnTo>
                <a:lnTo>
                  <a:pt x="56578" y="799439"/>
                </a:lnTo>
                <a:lnTo>
                  <a:pt x="56578" y="602996"/>
                </a:lnTo>
                <a:close/>
              </a:path>
              <a:path w="1153160" h="904239">
                <a:moveTo>
                  <a:pt x="1075753" y="590905"/>
                </a:moveTo>
                <a:lnTo>
                  <a:pt x="1074978" y="584187"/>
                </a:lnTo>
                <a:lnTo>
                  <a:pt x="1073556" y="577710"/>
                </a:lnTo>
                <a:lnTo>
                  <a:pt x="1074572" y="558050"/>
                </a:lnTo>
                <a:lnTo>
                  <a:pt x="1073746" y="490855"/>
                </a:lnTo>
                <a:lnTo>
                  <a:pt x="1070013" y="446595"/>
                </a:lnTo>
                <a:lnTo>
                  <a:pt x="1062761" y="397421"/>
                </a:lnTo>
                <a:lnTo>
                  <a:pt x="1051064" y="344970"/>
                </a:lnTo>
                <a:lnTo>
                  <a:pt x="1033945" y="290868"/>
                </a:lnTo>
                <a:lnTo>
                  <a:pt x="1010450" y="236753"/>
                </a:lnTo>
                <a:lnTo>
                  <a:pt x="979627" y="184264"/>
                </a:lnTo>
                <a:lnTo>
                  <a:pt x="940511" y="135026"/>
                </a:lnTo>
                <a:lnTo>
                  <a:pt x="906665" y="102527"/>
                </a:lnTo>
                <a:lnTo>
                  <a:pt x="869480" y="74447"/>
                </a:lnTo>
                <a:lnTo>
                  <a:pt x="828979" y="50825"/>
                </a:lnTo>
                <a:lnTo>
                  <a:pt x="785202" y="31661"/>
                </a:lnTo>
                <a:lnTo>
                  <a:pt x="738187" y="16979"/>
                </a:lnTo>
                <a:lnTo>
                  <a:pt x="687984" y="6807"/>
                </a:lnTo>
                <a:lnTo>
                  <a:pt x="634631" y="1130"/>
                </a:lnTo>
                <a:lnTo>
                  <a:pt x="578154" y="0"/>
                </a:lnTo>
                <a:lnTo>
                  <a:pt x="521703" y="1168"/>
                </a:lnTo>
                <a:lnTo>
                  <a:pt x="468350" y="6858"/>
                </a:lnTo>
                <a:lnTo>
                  <a:pt x="418147" y="17043"/>
                </a:lnTo>
                <a:lnTo>
                  <a:pt x="371132" y="31711"/>
                </a:lnTo>
                <a:lnTo>
                  <a:pt x="327355" y="50863"/>
                </a:lnTo>
                <a:lnTo>
                  <a:pt x="286842" y="74472"/>
                </a:lnTo>
                <a:lnTo>
                  <a:pt x="249643" y="102539"/>
                </a:lnTo>
                <a:lnTo>
                  <a:pt x="215798" y="135026"/>
                </a:lnTo>
                <a:lnTo>
                  <a:pt x="177571" y="182956"/>
                </a:lnTo>
                <a:lnTo>
                  <a:pt x="147243" y="234035"/>
                </a:lnTo>
                <a:lnTo>
                  <a:pt x="123926" y="286727"/>
                </a:lnTo>
                <a:lnTo>
                  <a:pt x="106730" y="339521"/>
                </a:lnTo>
                <a:lnTo>
                  <a:pt x="94767" y="390918"/>
                </a:lnTo>
                <a:lnTo>
                  <a:pt x="87160" y="439394"/>
                </a:lnTo>
                <a:lnTo>
                  <a:pt x="83007" y="483425"/>
                </a:lnTo>
                <a:lnTo>
                  <a:pt x="81445" y="521512"/>
                </a:lnTo>
                <a:lnTo>
                  <a:pt x="81572" y="552119"/>
                </a:lnTo>
                <a:lnTo>
                  <a:pt x="82499" y="573760"/>
                </a:lnTo>
                <a:lnTo>
                  <a:pt x="80454" y="581431"/>
                </a:lnTo>
                <a:lnTo>
                  <a:pt x="79349" y="589483"/>
                </a:lnTo>
                <a:lnTo>
                  <a:pt x="79349" y="810463"/>
                </a:lnTo>
                <a:lnTo>
                  <a:pt x="86702" y="846810"/>
                </a:lnTo>
                <a:lnTo>
                  <a:pt x="106768" y="876477"/>
                </a:lnTo>
                <a:lnTo>
                  <a:pt x="136537" y="896493"/>
                </a:lnTo>
                <a:lnTo>
                  <a:pt x="172999" y="903820"/>
                </a:lnTo>
                <a:lnTo>
                  <a:pt x="238036" y="903820"/>
                </a:lnTo>
                <a:lnTo>
                  <a:pt x="274497" y="896493"/>
                </a:lnTo>
                <a:lnTo>
                  <a:pt x="304266" y="876477"/>
                </a:lnTo>
                <a:lnTo>
                  <a:pt x="324332" y="846810"/>
                </a:lnTo>
                <a:lnTo>
                  <a:pt x="331698" y="810463"/>
                </a:lnTo>
                <a:lnTo>
                  <a:pt x="331698" y="597801"/>
                </a:lnTo>
                <a:lnTo>
                  <a:pt x="324332" y="561454"/>
                </a:lnTo>
                <a:lnTo>
                  <a:pt x="304266" y="531787"/>
                </a:lnTo>
                <a:lnTo>
                  <a:pt x="274497" y="511771"/>
                </a:lnTo>
                <a:lnTo>
                  <a:pt x="238036" y="504444"/>
                </a:lnTo>
                <a:lnTo>
                  <a:pt x="165938" y="504444"/>
                </a:lnTo>
                <a:lnTo>
                  <a:pt x="159067" y="505244"/>
                </a:lnTo>
                <a:lnTo>
                  <a:pt x="152450" y="506717"/>
                </a:lnTo>
                <a:lnTo>
                  <a:pt x="155168" y="467194"/>
                </a:lnTo>
                <a:lnTo>
                  <a:pt x="160921" y="422465"/>
                </a:lnTo>
                <a:lnTo>
                  <a:pt x="170624" y="374294"/>
                </a:lnTo>
                <a:lnTo>
                  <a:pt x="185229" y="324434"/>
                </a:lnTo>
                <a:lnTo>
                  <a:pt x="205638" y="274637"/>
                </a:lnTo>
                <a:lnTo>
                  <a:pt x="232816" y="226669"/>
                </a:lnTo>
                <a:lnTo>
                  <a:pt x="267665" y="182270"/>
                </a:lnTo>
                <a:lnTo>
                  <a:pt x="300367" y="151612"/>
                </a:lnTo>
                <a:lnTo>
                  <a:pt x="337019" y="125780"/>
                </a:lnTo>
                <a:lnTo>
                  <a:pt x="377571" y="104813"/>
                </a:lnTo>
                <a:lnTo>
                  <a:pt x="421944" y="88734"/>
                </a:lnTo>
                <a:lnTo>
                  <a:pt x="470090" y="77558"/>
                </a:lnTo>
                <a:lnTo>
                  <a:pt x="521944" y="71310"/>
                </a:lnTo>
                <a:lnTo>
                  <a:pt x="577456" y="70027"/>
                </a:lnTo>
                <a:lnTo>
                  <a:pt x="578878" y="70027"/>
                </a:lnTo>
                <a:lnTo>
                  <a:pt x="634403" y="71361"/>
                </a:lnTo>
                <a:lnTo>
                  <a:pt x="686257" y="77609"/>
                </a:lnTo>
                <a:lnTo>
                  <a:pt x="734402" y="88785"/>
                </a:lnTo>
                <a:lnTo>
                  <a:pt x="778776" y="104851"/>
                </a:lnTo>
                <a:lnTo>
                  <a:pt x="819315" y="125806"/>
                </a:lnTo>
                <a:lnTo>
                  <a:pt x="855967" y="151612"/>
                </a:lnTo>
                <a:lnTo>
                  <a:pt x="888657" y="182270"/>
                </a:lnTo>
                <a:lnTo>
                  <a:pt x="923544" y="226720"/>
                </a:lnTo>
                <a:lnTo>
                  <a:pt x="950734" y="274751"/>
                </a:lnTo>
                <a:lnTo>
                  <a:pt x="971156" y="324599"/>
                </a:lnTo>
                <a:lnTo>
                  <a:pt x="985748" y="374510"/>
                </a:lnTo>
                <a:lnTo>
                  <a:pt x="995451" y="422732"/>
                </a:lnTo>
                <a:lnTo>
                  <a:pt x="1001179" y="467474"/>
                </a:lnTo>
                <a:lnTo>
                  <a:pt x="1003884" y="507009"/>
                </a:lnTo>
                <a:lnTo>
                  <a:pt x="996886" y="505333"/>
                </a:lnTo>
                <a:lnTo>
                  <a:pt x="989596" y="504444"/>
                </a:lnTo>
                <a:lnTo>
                  <a:pt x="917054" y="504444"/>
                </a:lnTo>
                <a:lnTo>
                  <a:pt x="880605" y="511771"/>
                </a:lnTo>
                <a:lnTo>
                  <a:pt x="850836" y="531787"/>
                </a:lnTo>
                <a:lnTo>
                  <a:pt x="830770" y="561454"/>
                </a:lnTo>
                <a:lnTo>
                  <a:pt x="823404" y="597801"/>
                </a:lnTo>
                <a:lnTo>
                  <a:pt x="823404" y="810463"/>
                </a:lnTo>
                <a:lnTo>
                  <a:pt x="830770" y="846810"/>
                </a:lnTo>
                <a:lnTo>
                  <a:pt x="850836" y="876477"/>
                </a:lnTo>
                <a:lnTo>
                  <a:pt x="880605" y="896493"/>
                </a:lnTo>
                <a:lnTo>
                  <a:pt x="917054" y="903820"/>
                </a:lnTo>
                <a:lnTo>
                  <a:pt x="982103" y="903820"/>
                </a:lnTo>
                <a:lnTo>
                  <a:pt x="1018552" y="896493"/>
                </a:lnTo>
                <a:lnTo>
                  <a:pt x="1048321" y="876477"/>
                </a:lnTo>
                <a:lnTo>
                  <a:pt x="1068400" y="846810"/>
                </a:lnTo>
                <a:lnTo>
                  <a:pt x="1075753" y="810463"/>
                </a:lnTo>
                <a:lnTo>
                  <a:pt x="1075753" y="590905"/>
                </a:lnTo>
                <a:close/>
              </a:path>
              <a:path w="1153160" h="904239">
                <a:moveTo>
                  <a:pt x="1153160" y="636041"/>
                </a:moveTo>
                <a:lnTo>
                  <a:pt x="1096568" y="602996"/>
                </a:lnTo>
                <a:lnTo>
                  <a:pt x="1096568" y="799439"/>
                </a:lnTo>
                <a:lnTo>
                  <a:pt x="1153160" y="762482"/>
                </a:lnTo>
                <a:lnTo>
                  <a:pt x="1153160" y="636041"/>
                </a:lnTo>
                <a:close/>
              </a:path>
            </a:pathLst>
          </a:custGeom>
          <a:solidFill>
            <a:srgbClr val="A6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2733" y="7093660"/>
            <a:ext cx="1696383" cy="8216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999300"/>
            <a:ext cx="1245739" cy="13970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67113" y="525593"/>
            <a:ext cx="38290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5" dirty="0"/>
              <a:t>M</a:t>
            </a:r>
            <a:r>
              <a:rPr sz="3000" cap="small" spc="65" dirty="0"/>
              <a:t>i</a:t>
            </a:r>
            <a:r>
              <a:rPr sz="3000" spc="40" dirty="0"/>
              <a:t> </a:t>
            </a:r>
            <a:r>
              <a:rPr sz="3000" cap="small" spc="15" dirty="0"/>
              <a:t>m</a:t>
            </a:r>
            <a:r>
              <a:rPr sz="3000" spc="-95" dirty="0"/>
              <a:t>ú</a:t>
            </a:r>
            <a:r>
              <a:rPr sz="3000" spc="-120" dirty="0"/>
              <a:t>s</a:t>
            </a:r>
            <a:r>
              <a:rPr sz="3000" cap="small" spc="60" dirty="0"/>
              <a:t>i</a:t>
            </a:r>
            <a:r>
              <a:rPr sz="3000" cap="small" spc="204" dirty="0"/>
              <a:t>c</a:t>
            </a:r>
            <a:r>
              <a:rPr sz="3000" cap="small" spc="100" dirty="0"/>
              <a:t>a</a:t>
            </a:r>
            <a:r>
              <a:rPr sz="3000" spc="40" dirty="0"/>
              <a:t> </a:t>
            </a:r>
            <a:r>
              <a:rPr sz="3000" spc="275" dirty="0"/>
              <a:t>f</a:t>
            </a:r>
            <a:r>
              <a:rPr sz="3000" spc="55" dirty="0"/>
              <a:t>a</a:t>
            </a:r>
            <a:r>
              <a:rPr sz="3000" spc="-70" dirty="0"/>
              <a:t>v</a:t>
            </a:r>
            <a:r>
              <a:rPr sz="3000" cap="small" spc="25" dirty="0"/>
              <a:t>o</a:t>
            </a:r>
            <a:r>
              <a:rPr sz="3000" spc="250" dirty="0"/>
              <a:t>r</a:t>
            </a:r>
            <a:r>
              <a:rPr sz="3000" cap="small" spc="60" dirty="0"/>
              <a:t>i</a:t>
            </a:r>
            <a:r>
              <a:rPr sz="3000" spc="405" dirty="0"/>
              <a:t>t</a:t>
            </a:r>
            <a:r>
              <a:rPr sz="3000" spc="60" dirty="0"/>
              <a:t>a</a:t>
            </a:r>
            <a:r>
              <a:rPr sz="3000" spc="40" dirty="0"/>
              <a:t> </a:t>
            </a:r>
            <a:r>
              <a:rPr sz="3000" spc="-210" dirty="0"/>
              <a:t>e</a:t>
            </a:r>
            <a:r>
              <a:rPr sz="3000" spc="-120" dirty="0"/>
              <a:t>s</a:t>
            </a:r>
            <a:r>
              <a:rPr sz="3000" spc="-220" dirty="0"/>
              <a:t>:</a:t>
            </a:r>
            <a:endParaRPr sz="3000"/>
          </a:p>
        </p:txBody>
      </p:sp>
      <p:sp>
        <p:nvSpPr>
          <p:cNvPr id="10" name="object 10"/>
          <p:cNvSpPr txBox="1"/>
          <p:nvPr/>
        </p:nvSpPr>
        <p:spPr>
          <a:xfrm>
            <a:off x="556073" y="3391492"/>
            <a:ext cx="46513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95" dirty="0">
                <a:latin typeface="Cambria"/>
                <a:cs typeface="Cambria"/>
              </a:rPr>
              <a:t>F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5" dirty="0">
                <a:latin typeface="Cambria"/>
                <a:cs typeface="Cambria"/>
              </a:rPr>
              <a:t>de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spc="-95" dirty="0">
                <a:latin typeface="Cambria"/>
                <a:cs typeface="Cambria"/>
              </a:rPr>
              <a:t>ú</a:t>
            </a:r>
            <a:r>
              <a:rPr sz="3000" b="1" spc="-120" dirty="0">
                <a:latin typeface="Cambria"/>
                <a:cs typeface="Cambria"/>
              </a:rPr>
              <a:t>s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cap="small" spc="204" dirty="0">
                <a:latin typeface="Cambria"/>
                <a:cs typeface="Cambria"/>
              </a:rPr>
              <a:t>c</a:t>
            </a:r>
            <a:r>
              <a:rPr sz="3000" b="1" cap="small" spc="100" dirty="0">
                <a:latin typeface="Cambria"/>
                <a:cs typeface="Cambria"/>
              </a:rPr>
              <a:t>a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spc="60" dirty="0">
                <a:latin typeface="Cambria"/>
                <a:cs typeface="Cambria"/>
              </a:rPr>
              <a:t>a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242</Words>
  <Application>Microsoft Office PowerPoint</Application>
  <PresentationFormat>Personalizado</PresentationFormat>
  <Paragraphs>38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Lucida Sans Unicode</vt:lpstr>
      <vt:lpstr>Microsoft Sans Serif</vt:lpstr>
      <vt:lpstr>Office Theme</vt:lpstr>
      <vt:lpstr>El libro</vt:lpstr>
      <vt:lpstr>Instrucciones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 música favorita es:</vt:lpstr>
      <vt:lpstr>Mi familia</vt:lpstr>
      <vt:lpstr>Algunas personas de mi familia</vt:lpstr>
      <vt:lpstr>Otras personas importantes para mi</vt:lpstr>
      <vt:lpstr>Algo para compartir de este mes</vt:lpstr>
      <vt:lpstr>Algo más que me gustaría compartir</vt:lpstr>
      <vt:lpstr>Recuerda... a quién debes enviar este libro de vuelta</vt:lpstr>
      <vt:lpstr>Fin del libro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libro viajero</dc:title>
  <dc:creator>elisa</dc:creator>
  <cp:keywords>DAE2X224ISg,BADq_yArmdU</cp:keywords>
  <cp:lastModifiedBy>Cuenta Microsoft</cp:lastModifiedBy>
  <cp:revision>2</cp:revision>
  <dcterms:created xsi:type="dcterms:W3CDTF">2022-01-24T18:20:43Z</dcterms:created>
  <dcterms:modified xsi:type="dcterms:W3CDTF">2022-02-27T02:07:49Z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2022-01-24T00:00:00Z</vt:filetime>
  </property>
</Properties>
</file>