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74" r:id="rId4"/>
    <p:sldId id="275" r:id="rId5"/>
    <p:sldId id="280" r:id="rId6"/>
    <p:sldId id="281" r:id="rId7"/>
    <p:sldId id="276" r:id="rId8"/>
    <p:sldId id="277" r:id="rId9"/>
    <p:sldId id="278" r:id="rId10"/>
    <p:sldId id="279"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FFFF66"/>
    <a:srgbClr val="C5C5FF"/>
    <a:srgbClr val="9999FF"/>
    <a:srgbClr val="2FC9FF"/>
    <a:srgbClr val="0808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E61B90-DEAC-46D9-89C2-9BB635671844}" type="datetimeFigureOut">
              <a:rPr lang="en-US" smtClean="0"/>
              <a:t>6/8/2013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1F575C-E5C9-44B6-93BE-EAE148A90A30}" type="slidenum">
              <a:rPr lang="en-US" smtClean="0"/>
              <a:t>‹#›</a:t>
            </a:fld>
            <a:endParaRPr lang="en-US"/>
          </a:p>
        </p:txBody>
      </p:sp>
    </p:spTree>
    <p:extLst>
      <p:ext uri="{BB962C8B-B14F-4D97-AF65-F5344CB8AC3E}">
        <p14:creationId xmlns:p14="http://schemas.microsoft.com/office/powerpoint/2010/main" val="531431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85EB656-0417-44C9-A17E-63FC9CFE25BE}" type="datetime1">
              <a:rPr lang="en-US" smtClean="0"/>
              <a:t>6/8/2013</a:t>
            </a:fld>
            <a:endParaRPr lang="en-US"/>
          </a:p>
        </p:txBody>
      </p:sp>
      <p:sp>
        <p:nvSpPr>
          <p:cNvPr id="5" name="Footer Placeholder 4"/>
          <p:cNvSpPr>
            <a:spLocks noGrp="1"/>
          </p:cNvSpPr>
          <p:nvPr>
            <p:ph type="ftr" sz="quarter" idx="11"/>
          </p:nvPr>
        </p:nvSpPr>
        <p:spPr/>
        <p:txBody>
          <a:bodyPr/>
          <a:lstStyle/>
          <a:p>
            <a:r>
              <a:rPr lang="en-US" smtClean="0"/>
              <a:t>www.PrAACticalAAC.org</a:t>
            </a:r>
            <a:endParaRPr lang="en-US"/>
          </a:p>
        </p:txBody>
      </p:sp>
      <p:sp>
        <p:nvSpPr>
          <p:cNvPr id="6" name="Slide Number Placeholder 5"/>
          <p:cNvSpPr>
            <a:spLocks noGrp="1"/>
          </p:cNvSpPr>
          <p:nvPr>
            <p:ph type="sldNum" sz="quarter" idx="12"/>
          </p:nvPr>
        </p:nvSpPr>
        <p:spPr/>
        <p:txBody>
          <a:bodyPr/>
          <a:lstStyle/>
          <a:p>
            <a:fld id="{78C06889-3C60-41FD-B238-EE138AD1A82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9DAEF0-787D-4070-BDB8-F1B29613DAF1}" type="datetime1">
              <a:rPr lang="en-US" smtClean="0"/>
              <a:t>6/8/2013</a:t>
            </a:fld>
            <a:endParaRPr lang="en-US"/>
          </a:p>
        </p:txBody>
      </p:sp>
      <p:sp>
        <p:nvSpPr>
          <p:cNvPr id="5" name="Footer Placeholder 4"/>
          <p:cNvSpPr>
            <a:spLocks noGrp="1"/>
          </p:cNvSpPr>
          <p:nvPr>
            <p:ph type="ftr" sz="quarter" idx="11"/>
          </p:nvPr>
        </p:nvSpPr>
        <p:spPr/>
        <p:txBody>
          <a:bodyPr/>
          <a:lstStyle/>
          <a:p>
            <a:r>
              <a:rPr lang="en-US" smtClean="0"/>
              <a:t>www.PrAACticalAAC.org</a:t>
            </a:r>
            <a:endParaRPr lang="en-US"/>
          </a:p>
        </p:txBody>
      </p:sp>
      <p:sp>
        <p:nvSpPr>
          <p:cNvPr id="6" name="Slide Number Placeholder 5"/>
          <p:cNvSpPr>
            <a:spLocks noGrp="1"/>
          </p:cNvSpPr>
          <p:nvPr>
            <p:ph type="sldNum" sz="quarter" idx="12"/>
          </p:nvPr>
        </p:nvSpPr>
        <p:spPr/>
        <p:txBody>
          <a:bodyPr/>
          <a:lstStyle/>
          <a:p>
            <a:fld id="{78C06889-3C60-41FD-B238-EE138AD1A82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374123-A3B3-4AA0-9D40-69AD506C2257}" type="datetime1">
              <a:rPr lang="en-US" smtClean="0"/>
              <a:t>6/8/2013</a:t>
            </a:fld>
            <a:endParaRPr lang="en-US"/>
          </a:p>
        </p:txBody>
      </p:sp>
      <p:sp>
        <p:nvSpPr>
          <p:cNvPr id="5" name="Footer Placeholder 4"/>
          <p:cNvSpPr>
            <a:spLocks noGrp="1"/>
          </p:cNvSpPr>
          <p:nvPr>
            <p:ph type="ftr" sz="quarter" idx="11"/>
          </p:nvPr>
        </p:nvSpPr>
        <p:spPr/>
        <p:txBody>
          <a:bodyPr/>
          <a:lstStyle/>
          <a:p>
            <a:r>
              <a:rPr lang="en-US" smtClean="0"/>
              <a:t>www.PrAACticalAAC.org</a:t>
            </a:r>
            <a:endParaRPr lang="en-US"/>
          </a:p>
        </p:txBody>
      </p:sp>
      <p:sp>
        <p:nvSpPr>
          <p:cNvPr id="6" name="Slide Number Placeholder 5"/>
          <p:cNvSpPr>
            <a:spLocks noGrp="1"/>
          </p:cNvSpPr>
          <p:nvPr>
            <p:ph type="sldNum" sz="quarter" idx="12"/>
          </p:nvPr>
        </p:nvSpPr>
        <p:spPr/>
        <p:txBody>
          <a:bodyPr/>
          <a:lstStyle/>
          <a:p>
            <a:fld id="{78C06889-3C60-41FD-B238-EE138AD1A82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D289AD-8CC6-4680-A9FA-490A5DC514D1}" type="datetime1">
              <a:rPr lang="en-US" smtClean="0"/>
              <a:t>6/8/2013</a:t>
            </a:fld>
            <a:endParaRPr lang="en-US"/>
          </a:p>
        </p:txBody>
      </p:sp>
      <p:sp>
        <p:nvSpPr>
          <p:cNvPr id="5" name="Footer Placeholder 4"/>
          <p:cNvSpPr>
            <a:spLocks noGrp="1"/>
          </p:cNvSpPr>
          <p:nvPr>
            <p:ph type="ftr" sz="quarter" idx="11"/>
          </p:nvPr>
        </p:nvSpPr>
        <p:spPr/>
        <p:txBody>
          <a:bodyPr/>
          <a:lstStyle/>
          <a:p>
            <a:r>
              <a:rPr lang="en-US" smtClean="0"/>
              <a:t>www.PrAACticalAAC.org</a:t>
            </a:r>
            <a:endParaRPr lang="en-US"/>
          </a:p>
        </p:txBody>
      </p:sp>
      <p:sp>
        <p:nvSpPr>
          <p:cNvPr id="6" name="Slide Number Placeholder 5"/>
          <p:cNvSpPr>
            <a:spLocks noGrp="1"/>
          </p:cNvSpPr>
          <p:nvPr>
            <p:ph type="sldNum" sz="quarter" idx="12"/>
          </p:nvPr>
        </p:nvSpPr>
        <p:spPr/>
        <p:txBody>
          <a:bodyPr/>
          <a:lstStyle/>
          <a:p>
            <a:fld id="{78C06889-3C60-41FD-B238-EE138AD1A82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AFD002-C31A-4CEA-BD2F-B1881A57AA15}" type="datetime1">
              <a:rPr lang="en-US" smtClean="0"/>
              <a:t>6/8/2013</a:t>
            </a:fld>
            <a:endParaRPr lang="en-US"/>
          </a:p>
        </p:txBody>
      </p:sp>
      <p:sp>
        <p:nvSpPr>
          <p:cNvPr id="5" name="Footer Placeholder 4"/>
          <p:cNvSpPr>
            <a:spLocks noGrp="1"/>
          </p:cNvSpPr>
          <p:nvPr>
            <p:ph type="ftr" sz="quarter" idx="11"/>
          </p:nvPr>
        </p:nvSpPr>
        <p:spPr/>
        <p:txBody>
          <a:bodyPr/>
          <a:lstStyle/>
          <a:p>
            <a:r>
              <a:rPr lang="en-US" smtClean="0"/>
              <a:t>www.PrAACticalAAC.org</a:t>
            </a:r>
            <a:endParaRPr lang="en-US"/>
          </a:p>
        </p:txBody>
      </p:sp>
      <p:sp>
        <p:nvSpPr>
          <p:cNvPr id="6" name="Slide Number Placeholder 5"/>
          <p:cNvSpPr>
            <a:spLocks noGrp="1"/>
          </p:cNvSpPr>
          <p:nvPr>
            <p:ph type="sldNum" sz="quarter" idx="12"/>
          </p:nvPr>
        </p:nvSpPr>
        <p:spPr/>
        <p:txBody>
          <a:bodyPr/>
          <a:lstStyle/>
          <a:p>
            <a:fld id="{78C06889-3C60-41FD-B238-EE138AD1A82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C85C78-1EC4-4439-8813-F24AE0F64D27}" type="datetime1">
              <a:rPr lang="en-US" smtClean="0"/>
              <a:t>6/8/2013</a:t>
            </a:fld>
            <a:endParaRPr lang="en-US"/>
          </a:p>
        </p:txBody>
      </p:sp>
      <p:sp>
        <p:nvSpPr>
          <p:cNvPr id="6" name="Footer Placeholder 5"/>
          <p:cNvSpPr>
            <a:spLocks noGrp="1"/>
          </p:cNvSpPr>
          <p:nvPr>
            <p:ph type="ftr" sz="quarter" idx="11"/>
          </p:nvPr>
        </p:nvSpPr>
        <p:spPr/>
        <p:txBody>
          <a:bodyPr/>
          <a:lstStyle/>
          <a:p>
            <a:r>
              <a:rPr lang="en-US" smtClean="0"/>
              <a:t>www.PrAACticalAAC.org</a:t>
            </a:r>
            <a:endParaRPr lang="en-US"/>
          </a:p>
        </p:txBody>
      </p:sp>
      <p:sp>
        <p:nvSpPr>
          <p:cNvPr id="7" name="Slide Number Placeholder 6"/>
          <p:cNvSpPr>
            <a:spLocks noGrp="1"/>
          </p:cNvSpPr>
          <p:nvPr>
            <p:ph type="sldNum" sz="quarter" idx="12"/>
          </p:nvPr>
        </p:nvSpPr>
        <p:spPr/>
        <p:txBody>
          <a:bodyPr/>
          <a:lstStyle/>
          <a:p>
            <a:fld id="{78C06889-3C60-41FD-B238-EE138AD1A82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C7754F-6037-44C2-B701-8DA3D0357C36}" type="datetime1">
              <a:rPr lang="en-US" smtClean="0"/>
              <a:t>6/8/2013</a:t>
            </a:fld>
            <a:endParaRPr lang="en-US"/>
          </a:p>
        </p:txBody>
      </p:sp>
      <p:sp>
        <p:nvSpPr>
          <p:cNvPr id="8" name="Footer Placeholder 7"/>
          <p:cNvSpPr>
            <a:spLocks noGrp="1"/>
          </p:cNvSpPr>
          <p:nvPr>
            <p:ph type="ftr" sz="quarter" idx="11"/>
          </p:nvPr>
        </p:nvSpPr>
        <p:spPr/>
        <p:txBody>
          <a:bodyPr/>
          <a:lstStyle/>
          <a:p>
            <a:r>
              <a:rPr lang="en-US" smtClean="0"/>
              <a:t>www.PrAACticalAAC.org</a:t>
            </a:r>
            <a:endParaRPr lang="en-US"/>
          </a:p>
        </p:txBody>
      </p:sp>
      <p:sp>
        <p:nvSpPr>
          <p:cNvPr id="9" name="Slide Number Placeholder 8"/>
          <p:cNvSpPr>
            <a:spLocks noGrp="1"/>
          </p:cNvSpPr>
          <p:nvPr>
            <p:ph type="sldNum" sz="quarter" idx="12"/>
          </p:nvPr>
        </p:nvSpPr>
        <p:spPr/>
        <p:txBody>
          <a:bodyPr/>
          <a:lstStyle/>
          <a:p>
            <a:fld id="{78C06889-3C60-41FD-B238-EE138AD1A82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8E23AE-BDE6-4FA2-AEF1-052C1AC293C4}" type="datetime1">
              <a:rPr lang="en-US" smtClean="0"/>
              <a:t>6/8/2013</a:t>
            </a:fld>
            <a:endParaRPr lang="en-US"/>
          </a:p>
        </p:txBody>
      </p:sp>
      <p:sp>
        <p:nvSpPr>
          <p:cNvPr id="4" name="Footer Placeholder 3"/>
          <p:cNvSpPr>
            <a:spLocks noGrp="1"/>
          </p:cNvSpPr>
          <p:nvPr>
            <p:ph type="ftr" sz="quarter" idx="11"/>
          </p:nvPr>
        </p:nvSpPr>
        <p:spPr/>
        <p:txBody>
          <a:bodyPr/>
          <a:lstStyle/>
          <a:p>
            <a:r>
              <a:rPr lang="en-US" smtClean="0"/>
              <a:t>www.PrAACticalAAC.org</a:t>
            </a:r>
            <a:endParaRPr lang="en-US"/>
          </a:p>
        </p:txBody>
      </p:sp>
      <p:sp>
        <p:nvSpPr>
          <p:cNvPr id="5" name="Slide Number Placeholder 4"/>
          <p:cNvSpPr>
            <a:spLocks noGrp="1"/>
          </p:cNvSpPr>
          <p:nvPr>
            <p:ph type="sldNum" sz="quarter" idx="12"/>
          </p:nvPr>
        </p:nvSpPr>
        <p:spPr/>
        <p:txBody>
          <a:bodyPr/>
          <a:lstStyle/>
          <a:p>
            <a:fld id="{78C06889-3C60-41FD-B238-EE138AD1A82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EF7919-A177-47B7-BC12-4D243A1F19A8}" type="datetime1">
              <a:rPr lang="en-US" smtClean="0"/>
              <a:t>6/8/2013</a:t>
            </a:fld>
            <a:endParaRPr lang="en-US"/>
          </a:p>
        </p:txBody>
      </p:sp>
      <p:sp>
        <p:nvSpPr>
          <p:cNvPr id="3" name="Footer Placeholder 2"/>
          <p:cNvSpPr>
            <a:spLocks noGrp="1"/>
          </p:cNvSpPr>
          <p:nvPr>
            <p:ph type="ftr" sz="quarter" idx="11"/>
          </p:nvPr>
        </p:nvSpPr>
        <p:spPr/>
        <p:txBody>
          <a:bodyPr/>
          <a:lstStyle/>
          <a:p>
            <a:r>
              <a:rPr lang="en-US" smtClean="0"/>
              <a:t>www.PrAACticalAAC.org</a:t>
            </a:r>
            <a:endParaRPr lang="en-US"/>
          </a:p>
        </p:txBody>
      </p:sp>
      <p:sp>
        <p:nvSpPr>
          <p:cNvPr id="4" name="Slide Number Placeholder 3"/>
          <p:cNvSpPr>
            <a:spLocks noGrp="1"/>
          </p:cNvSpPr>
          <p:nvPr>
            <p:ph type="sldNum" sz="quarter" idx="12"/>
          </p:nvPr>
        </p:nvSpPr>
        <p:spPr/>
        <p:txBody>
          <a:bodyPr/>
          <a:lstStyle/>
          <a:p>
            <a:fld id="{78C06889-3C60-41FD-B238-EE138AD1A82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C0BFDB-42C0-47D9-809A-1A1D6AE9C219}" type="datetime1">
              <a:rPr lang="en-US" smtClean="0"/>
              <a:t>6/8/2013</a:t>
            </a:fld>
            <a:endParaRPr lang="en-US"/>
          </a:p>
        </p:txBody>
      </p:sp>
      <p:sp>
        <p:nvSpPr>
          <p:cNvPr id="6" name="Footer Placeholder 5"/>
          <p:cNvSpPr>
            <a:spLocks noGrp="1"/>
          </p:cNvSpPr>
          <p:nvPr>
            <p:ph type="ftr" sz="quarter" idx="11"/>
          </p:nvPr>
        </p:nvSpPr>
        <p:spPr/>
        <p:txBody>
          <a:bodyPr/>
          <a:lstStyle/>
          <a:p>
            <a:r>
              <a:rPr lang="en-US" smtClean="0"/>
              <a:t>www.PrAACticalAAC.org</a:t>
            </a:r>
            <a:endParaRPr lang="en-US"/>
          </a:p>
        </p:txBody>
      </p:sp>
      <p:sp>
        <p:nvSpPr>
          <p:cNvPr id="7" name="Slide Number Placeholder 6"/>
          <p:cNvSpPr>
            <a:spLocks noGrp="1"/>
          </p:cNvSpPr>
          <p:nvPr>
            <p:ph type="sldNum" sz="quarter" idx="12"/>
          </p:nvPr>
        </p:nvSpPr>
        <p:spPr/>
        <p:txBody>
          <a:bodyPr/>
          <a:lstStyle/>
          <a:p>
            <a:fld id="{78C06889-3C60-41FD-B238-EE138AD1A82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9AF04B-5C95-4DED-A105-73AA71D5601E}" type="datetime1">
              <a:rPr lang="en-US" smtClean="0"/>
              <a:t>6/8/2013</a:t>
            </a:fld>
            <a:endParaRPr lang="en-US"/>
          </a:p>
        </p:txBody>
      </p:sp>
      <p:sp>
        <p:nvSpPr>
          <p:cNvPr id="6" name="Footer Placeholder 5"/>
          <p:cNvSpPr>
            <a:spLocks noGrp="1"/>
          </p:cNvSpPr>
          <p:nvPr>
            <p:ph type="ftr" sz="quarter" idx="11"/>
          </p:nvPr>
        </p:nvSpPr>
        <p:spPr/>
        <p:txBody>
          <a:bodyPr/>
          <a:lstStyle/>
          <a:p>
            <a:r>
              <a:rPr lang="en-US" smtClean="0"/>
              <a:t>www.PrAACticalAAC.org</a:t>
            </a:r>
            <a:endParaRPr lang="en-US"/>
          </a:p>
        </p:txBody>
      </p:sp>
      <p:sp>
        <p:nvSpPr>
          <p:cNvPr id="7" name="Slide Number Placeholder 6"/>
          <p:cNvSpPr>
            <a:spLocks noGrp="1"/>
          </p:cNvSpPr>
          <p:nvPr>
            <p:ph type="sldNum" sz="quarter" idx="12"/>
          </p:nvPr>
        </p:nvSpPr>
        <p:spPr/>
        <p:txBody>
          <a:bodyPr/>
          <a:lstStyle/>
          <a:p>
            <a:fld id="{78C06889-3C60-41FD-B238-EE138AD1A82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570C03-0773-4259-8F11-0065406D37FE}" type="datetime1">
              <a:rPr lang="en-US" smtClean="0"/>
              <a:t>6/8/2013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www.PrAACticalAAC.org</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C06889-3C60-41FD-B238-EE138AD1A82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55750" y="0"/>
            <a:ext cx="9199750" cy="6858000"/>
          </a:xfrm>
          <a:prstGeom prst="rect">
            <a:avLst/>
          </a:prstGeom>
          <a:noFill/>
          <a:ln w="9525">
            <a:noFill/>
            <a:miter lim="800000"/>
            <a:headEnd/>
            <a:tailEnd/>
          </a:ln>
          <a:effectLst/>
        </p:spPr>
      </p:pic>
      <p:sp>
        <p:nvSpPr>
          <p:cNvPr id="2" name="Title 1"/>
          <p:cNvSpPr>
            <a:spLocks noGrp="1"/>
          </p:cNvSpPr>
          <p:nvPr>
            <p:ph type="ctrTitle"/>
          </p:nvPr>
        </p:nvSpPr>
        <p:spPr>
          <a:xfrm>
            <a:off x="685800" y="1600201"/>
            <a:ext cx="7772400" cy="2000250"/>
          </a:xfrm>
        </p:spPr>
        <p:txBody>
          <a:bodyPr>
            <a:noAutofit/>
          </a:bodyPr>
          <a:lstStyle/>
          <a:p>
            <a:r>
              <a:rPr lang="en-US" sz="5400" b="1" dirty="0" smtClean="0">
                <a:latin typeface="MTF Jotted" pitchFamily="2" charset="0"/>
              </a:rPr>
              <a:t>Alphabet cards</a:t>
            </a:r>
            <a:r>
              <a:rPr lang="en-US" sz="5400" dirty="0" smtClean="0">
                <a:latin typeface="MTF Jotted" pitchFamily="2" charset="0"/>
              </a:rPr>
              <a:t> </a:t>
            </a:r>
            <a:r>
              <a:rPr lang="en-US" sz="4800" dirty="0" smtClean="0">
                <a:latin typeface="MTF Jotted" pitchFamily="2" charset="0"/>
              </a:rPr>
              <a:t> </a:t>
            </a:r>
            <a:endParaRPr lang="en-US" sz="5400" dirty="0">
              <a:latin typeface="MTF Jotted" pitchFamily="2" charset="0"/>
            </a:endParaRPr>
          </a:p>
        </p:txBody>
      </p:sp>
      <p:sp>
        <p:nvSpPr>
          <p:cNvPr id="3" name="Subtitle 2"/>
          <p:cNvSpPr>
            <a:spLocks noGrp="1"/>
          </p:cNvSpPr>
          <p:nvPr>
            <p:ph type="subTitle" idx="1"/>
          </p:nvPr>
        </p:nvSpPr>
        <p:spPr>
          <a:xfrm>
            <a:off x="3025180" y="3886200"/>
            <a:ext cx="5280620" cy="2133600"/>
          </a:xfrm>
        </p:spPr>
        <p:txBody>
          <a:bodyPr>
            <a:normAutofit/>
          </a:bodyPr>
          <a:lstStyle/>
          <a:p>
            <a:endParaRPr lang="en-US" dirty="0" smtClean="0"/>
          </a:p>
          <a:p>
            <a:pPr algn="l"/>
            <a:r>
              <a:rPr lang="en-US" sz="3600" dirty="0" smtClean="0">
                <a:solidFill>
                  <a:srgbClr val="080808"/>
                </a:solidFill>
                <a:latin typeface="Century Gothic" pitchFamily="34" charset="0"/>
              </a:rPr>
              <a:t>PrAACtical </a:t>
            </a:r>
            <a:r>
              <a:rPr lang="en-US" sz="3600" dirty="0" smtClean="0">
                <a:solidFill>
                  <a:srgbClr val="080808"/>
                </a:solidFill>
                <a:latin typeface="Century Gothic" pitchFamily="34" charset="0"/>
              </a:rPr>
              <a:t>AAC</a:t>
            </a:r>
          </a:p>
          <a:p>
            <a:pPr algn="l"/>
            <a:r>
              <a:rPr lang="en-US" sz="2000" dirty="0" smtClean="0">
                <a:solidFill>
                  <a:srgbClr val="080808"/>
                </a:solidFill>
                <a:latin typeface="Century Gothic" pitchFamily="34" charset="0"/>
              </a:rPr>
              <a:t>www.PrAACticalAAC.org</a:t>
            </a:r>
            <a:endParaRPr lang="en-US" sz="2000" dirty="0">
              <a:solidFill>
                <a:srgbClr val="080808"/>
              </a:solidFill>
              <a:latin typeface="Century Gothic" pitchFamily="34" charset="0"/>
            </a:endParaRPr>
          </a:p>
        </p:txBody>
      </p:sp>
      <p:sp>
        <p:nvSpPr>
          <p:cNvPr id="5" name="Footer Placeholder 4"/>
          <p:cNvSpPr>
            <a:spLocks noGrp="1"/>
          </p:cNvSpPr>
          <p:nvPr>
            <p:ph type="ftr" sz="quarter" idx="11"/>
          </p:nvPr>
        </p:nvSpPr>
        <p:spPr/>
        <p:txBody>
          <a:bodyPr/>
          <a:lstStyle/>
          <a:p>
            <a:r>
              <a:rPr lang="en-US" smtClean="0"/>
              <a:t>www.PrAACticalAAC.org</a:t>
            </a:r>
            <a:endParaRPr lang="en-US"/>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3048000"/>
            <a:ext cx="2339381" cy="310515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21275763">
            <a:off x="5646466" y="350097"/>
            <a:ext cx="2262680" cy="188779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55750" y="0"/>
            <a:ext cx="9199750" cy="6858000"/>
          </a:xfrm>
          <a:prstGeom prst="rect">
            <a:avLst/>
          </a:prstGeom>
          <a:solidFill>
            <a:schemeClr val="bg1"/>
          </a:solidFill>
          <a:ln w="9525">
            <a:noFill/>
            <a:miter lim="800000"/>
            <a:headEnd/>
            <a:tailEnd/>
          </a:ln>
          <a:effectLst/>
        </p:spPr>
      </p:pic>
      <p:sp>
        <p:nvSpPr>
          <p:cNvPr id="3" name="Footer Placeholder 2"/>
          <p:cNvSpPr>
            <a:spLocks noGrp="1"/>
          </p:cNvSpPr>
          <p:nvPr>
            <p:ph type="ftr" sz="quarter" idx="11"/>
          </p:nvPr>
        </p:nvSpPr>
        <p:spPr/>
        <p:txBody>
          <a:bodyPr/>
          <a:lstStyle/>
          <a:p>
            <a:r>
              <a:rPr lang="en-US" smtClean="0"/>
              <a:t>www.PrAACticalAAC.org</a:t>
            </a:r>
            <a:endParaRPr lang="en-US"/>
          </a:p>
        </p:txBody>
      </p:sp>
      <p:graphicFrame>
        <p:nvGraphicFramePr>
          <p:cNvPr id="2" name="Table 1"/>
          <p:cNvGraphicFramePr>
            <a:graphicFrameLocks noGrp="1"/>
          </p:cNvGraphicFramePr>
          <p:nvPr>
            <p:extLst>
              <p:ext uri="{D42A27DB-BD31-4B8C-83A1-F6EECF244321}">
                <p14:modId xmlns:p14="http://schemas.microsoft.com/office/powerpoint/2010/main" val="2325248802"/>
              </p:ext>
            </p:extLst>
          </p:nvPr>
        </p:nvGraphicFramePr>
        <p:xfrm>
          <a:off x="762000" y="1066800"/>
          <a:ext cx="7696200" cy="4124960"/>
        </p:xfrm>
        <a:graphic>
          <a:graphicData uri="http://schemas.openxmlformats.org/drawingml/2006/table">
            <a:tbl>
              <a:tblPr firstRow="1" bandRow="1">
                <a:tableStyleId>{5940675A-B579-460E-94D1-54222C63F5DA}</a:tableStyleId>
              </a:tblPr>
              <a:tblGrid>
                <a:gridCol w="769620"/>
                <a:gridCol w="769620"/>
                <a:gridCol w="769620"/>
                <a:gridCol w="769620"/>
                <a:gridCol w="769620"/>
                <a:gridCol w="769620"/>
                <a:gridCol w="769620"/>
                <a:gridCol w="769620"/>
                <a:gridCol w="769620"/>
                <a:gridCol w="769620"/>
              </a:tblGrid>
              <a:tr h="1031240">
                <a:tc>
                  <a:txBody>
                    <a:bodyPr/>
                    <a:lstStyle/>
                    <a:p>
                      <a:pPr algn="ctr"/>
                      <a:r>
                        <a:rPr lang="en-US" sz="6000" b="1" dirty="0" smtClean="0">
                          <a:latin typeface="Century Gothic" pitchFamily="34" charset="0"/>
                        </a:rPr>
                        <a:t>Q</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W</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E</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R</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T</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Y</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U</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I</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O</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P</a:t>
                      </a:r>
                      <a:endParaRPr lang="en-US" sz="6000" b="1" dirty="0">
                        <a:latin typeface="Century Gothic" pitchFamily="34" charset="0"/>
                      </a:endParaRPr>
                    </a:p>
                  </a:txBody>
                  <a:tcPr/>
                </a:tc>
              </a:tr>
              <a:tr h="1031240">
                <a:tc>
                  <a:txBody>
                    <a:bodyPr/>
                    <a:lstStyle/>
                    <a:p>
                      <a:pPr algn="ctr"/>
                      <a:r>
                        <a:rPr lang="en-US" sz="6000" b="1" dirty="0" smtClean="0">
                          <a:latin typeface="Century Gothic" pitchFamily="34" charset="0"/>
                        </a:rPr>
                        <a:t>A</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S</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D</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F</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G</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H</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J</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K</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L</a:t>
                      </a:r>
                      <a:endParaRPr lang="en-US" sz="6000" b="1" dirty="0">
                        <a:latin typeface="Century Gothic" pitchFamily="34" charset="0"/>
                      </a:endParaRPr>
                    </a:p>
                  </a:txBody>
                  <a:tcPr/>
                </a:tc>
                <a:tc>
                  <a:txBody>
                    <a:bodyPr/>
                    <a:lstStyle/>
                    <a:p>
                      <a:pPr algn="ctr"/>
                      <a:endParaRPr lang="en-US" sz="1600" b="1" dirty="0" smtClean="0">
                        <a:latin typeface="Century Gothic" pitchFamily="34" charset="0"/>
                      </a:endParaRPr>
                    </a:p>
                    <a:p>
                      <a:pPr algn="ctr"/>
                      <a:r>
                        <a:rPr lang="en-US" sz="1600" b="1" dirty="0" smtClean="0">
                          <a:latin typeface="Century Gothic" pitchFamily="34" charset="0"/>
                        </a:rPr>
                        <a:t>New</a:t>
                      </a:r>
                    </a:p>
                    <a:p>
                      <a:r>
                        <a:rPr lang="en-US" sz="1600" b="1" dirty="0" smtClean="0">
                          <a:latin typeface="Century Gothic" pitchFamily="34" charset="0"/>
                        </a:rPr>
                        <a:t>Word</a:t>
                      </a:r>
                      <a:endParaRPr lang="en-US" sz="1600" b="1" dirty="0">
                        <a:latin typeface="Century Gothic" pitchFamily="34" charset="0"/>
                      </a:endParaRPr>
                    </a:p>
                  </a:txBody>
                  <a:tcPr/>
                </a:tc>
              </a:tr>
              <a:tr h="1031240">
                <a:tc>
                  <a:txBody>
                    <a:bodyPr/>
                    <a:lstStyle/>
                    <a:p>
                      <a:pPr algn="ctr"/>
                      <a:r>
                        <a:rPr lang="en-US" sz="6000" b="1" dirty="0" smtClean="0">
                          <a:latin typeface="Century Gothic" pitchFamily="34" charset="0"/>
                        </a:rPr>
                        <a:t>Z</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X</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C</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V</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B</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N</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M</a:t>
                      </a:r>
                      <a:endParaRPr lang="en-US" sz="6000" b="1" dirty="0">
                        <a:latin typeface="Century Gothic" pitchFamily="34" charset="0"/>
                      </a:endParaRPr>
                    </a:p>
                  </a:txBody>
                  <a:tcPr/>
                </a:tc>
                <a:tc>
                  <a:txBody>
                    <a:bodyPr/>
                    <a:lstStyle/>
                    <a:p>
                      <a:pPr algn="ctr"/>
                      <a:endParaRPr lang="en-US" sz="6000" b="1" dirty="0">
                        <a:latin typeface="Century Gothic" pitchFamily="34" charset="0"/>
                      </a:endParaRPr>
                    </a:p>
                  </a:txBody>
                  <a:tcPr/>
                </a:tc>
                <a:tc>
                  <a:txBody>
                    <a:bodyPr/>
                    <a:lstStyle/>
                    <a:p>
                      <a:pPr algn="ctr"/>
                      <a:endParaRPr lang="en-US" sz="6000" b="1" dirty="0">
                        <a:latin typeface="Century Gothic" pitchFamily="34" charset="0"/>
                      </a:endParaRPr>
                    </a:p>
                  </a:txBody>
                  <a:tcPr/>
                </a:tc>
                <a:tc>
                  <a:txBody>
                    <a:bodyPr/>
                    <a:lstStyle/>
                    <a:p>
                      <a:endParaRPr lang="en-US" sz="1600" b="1" dirty="0" smtClean="0">
                        <a:latin typeface="Century Gothic" pitchFamily="34" charset="0"/>
                      </a:endParaRPr>
                    </a:p>
                    <a:p>
                      <a:pPr algn="ctr"/>
                      <a:r>
                        <a:rPr lang="en-US" sz="1600" b="1" dirty="0" smtClean="0">
                          <a:latin typeface="Century Gothic" pitchFamily="34" charset="0"/>
                        </a:rPr>
                        <a:t>Start Over</a:t>
                      </a:r>
                      <a:endParaRPr lang="en-US" sz="1600" b="1" dirty="0">
                        <a:latin typeface="Century Gothic" pitchFamily="34" charset="0"/>
                      </a:endParaRPr>
                    </a:p>
                  </a:txBody>
                  <a:tcPr/>
                </a:tc>
              </a:tr>
              <a:tr h="1031240">
                <a:tc>
                  <a:txBody>
                    <a:bodyPr/>
                    <a:lstStyle/>
                    <a:p>
                      <a:pPr algn="ctr"/>
                      <a:r>
                        <a:rPr lang="en-US" sz="6000" b="0" dirty="0" smtClean="0">
                          <a:latin typeface="Century Gothic" pitchFamily="34" charset="0"/>
                        </a:rPr>
                        <a:t>0</a:t>
                      </a:r>
                      <a:endParaRPr lang="en-US" sz="6000" b="0" dirty="0">
                        <a:latin typeface="Century Gothic" pitchFamily="34" charset="0"/>
                      </a:endParaRPr>
                    </a:p>
                  </a:txBody>
                  <a:tcPr/>
                </a:tc>
                <a:tc>
                  <a:txBody>
                    <a:bodyPr/>
                    <a:lstStyle/>
                    <a:p>
                      <a:pPr algn="ctr"/>
                      <a:r>
                        <a:rPr lang="en-US" sz="6000" b="0" dirty="0" smtClean="0">
                          <a:latin typeface="Century Gothic" pitchFamily="34" charset="0"/>
                        </a:rPr>
                        <a:t>1</a:t>
                      </a:r>
                      <a:endParaRPr lang="en-US" sz="6000" b="0" dirty="0">
                        <a:latin typeface="Century Gothic" pitchFamily="34" charset="0"/>
                      </a:endParaRPr>
                    </a:p>
                  </a:txBody>
                  <a:tcPr/>
                </a:tc>
                <a:tc>
                  <a:txBody>
                    <a:bodyPr/>
                    <a:lstStyle/>
                    <a:p>
                      <a:pPr algn="ctr"/>
                      <a:r>
                        <a:rPr lang="en-US" sz="6000" b="0" dirty="0" smtClean="0">
                          <a:latin typeface="Century Gothic" pitchFamily="34" charset="0"/>
                        </a:rPr>
                        <a:t>2</a:t>
                      </a:r>
                      <a:endParaRPr lang="en-US" sz="6000" b="0" dirty="0">
                        <a:latin typeface="Century Gothic" pitchFamily="34" charset="0"/>
                      </a:endParaRPr>
                    </a:p>
                  </a:txBody>
                  <a:tcPr/>
                </a:tc>
                <a:tc>
                  <a:txBody>
                    <a:bodyPr/>
                    <a:lstStyle/>
                    <a:p>
                      <a:pPr algn="ctr"/>
                      <a:r>
                        <a:rPr lang="en-US" sz="6000" b="0" dirty="0" smtClean="0">
                          <a:latin typeface="Century Gothic" pitchFamily="34" charset="0"/>
                        </a:rPr>
                        <a:t>3</a:t>
                      </a:r>
                      <a:endParaRPr lang="en-US" sz="6000" b="0" dirty="0">
                        <a:latin typeface="Century Gothic" pitchFamily="34" charset="0"/>
                      </a:endParaRPr>
                    </a:p>
                  </a:txBody>
                  <a:tcPr/>
                </a:tc>
                <a:tc>
                  <a:txBody>
                    <a:bodyPr/>
                    <a:lstStyle/>
                    <a:p>
                      <a:pPr algn="ctr"/>
                      <a:r>
                        <a:rPr lang="en-US" sz="6000" b="0" dirty="0" smtClean="0">
                          <a:latin typeface="Century Gothic" pitchFamily="34" charset="0"/>
                        </a:rPr>
                        <a:t>4</a:t>
                      </a:r>
                      <a:endParaRPr lang="en-US" sz="6000" b="0" dirty="0">
                        <a:latin typeface="Century Gothic" pitchFamily="34" charset="0"/>
                      </a:endParaRPr>
                    </a:p>
                  </a:txBody>
                  <a:tcPr/>
                </a:tc>
                <a:tc>
                  <a:txBody>
                    <a:bodyPr/>
                    <a:lstStyle/>
                    <a:p>
                      <a:pPr algn="ctr"/>
                      <a:r>
                        <a:rPr lang="en-US" sz="6000" b="0" dirty="0" smtClean="0">
                          <a:latin typeface="Century Gothic" pitchFamily="34" charset="0"/>
                        </a:rPr>
                        <a:t>5</a:t>
                      </a:r>
                      <a:endParaRPr lang="en-US" sz="6000" b="0" dirty="0">
                        <a:latin typeface="Century Gothic" pitchFamily="34" charset="0"/>
                      </a:endParaRPr>
                    </a:p>
                  </a:txBody>
                  <a:tcPr/>
                </a:tc>
                <a:tc>
                  <a:txBody>
                    <a:bodyPr/>
                    <a:lstStyle/>
                    <a:p>
                      <a:pPr algn="ctr"/>
                      <a:r>
                        <a:rPr lang="en-US" sz="6000" b="0" dirty="0" smtClean="0">
                          <a:latin typeface="Century Gothic" pitchFamily="34" charset="0"/>
                        </a:rPr>
                        <a:t>6</a:t>
                      </a:r>
                      <a:endParaRPr lang="en-US" sz="6000" b="0" dirty="0">
                        <a:latin typeface="Century Gothic" pitchFamily="34" charset="0"/>
                      </a:endParaRPr>
                    </a:p>
                  </a:txBody>
                  <a:tcPr/>
                </a:tc>
                <a:tc>
                  <a:txBody>
                    <a:bodyPr/>
                    <a:lstStyle/>
                    <a:p>
                      <a:pPr algn="ctr"/>
                      <a:r>
                        <a:rPr lang="en-US" sz="6000" b="0" dirty="0" smtClean="0">
                          <a:latin typeface="Century Gothic" pitchFamily="34" charset="0"/>
                        </a:rPr>
                        <a:t>7</a:t>
                      </a:r>
                      <a:endParaRPr lang="en-US" sz="6000" b="0" dirty="0">
                        <a:latin typeface="Century Gothic" pitchFamily="34" charset="0"/>
                      </a:endParaRPr>
                    </a:p>
                  </a:txBody>
                  <a:tcPr/>
                </a:tc>
                <a:tc>
                  <a:txBody>
                    <a:bodyPr/>
                    <a:lstStyle/>
                    <a:p>
                      <a:pPr algn="ctr"/>
                      <a:r>
                        <a:rPr lang="en-US" sz="6000" b="0" dirty="0" smtClean="0">
                          <a:latin typeface="Century Gothic" pitchFamily="34" charset="0"/>
                        </a:rPr>
                        <a:t>8</a:t>
                      </a:r>
                      <a:endParaRPr lang="en-US" sz="6000" b="0" dirty="0">
                        <a:latin typeface="Century Gothic" pitchFamily="34" charset="0"/>
                      </a:endParaRPr>
                    </a:p>
                  </a:txBody>
                  <a:tcPr/>
                </a:tc>
                <a:tc>
                  <a:txBody>
                    <a:bodyPr/>
                    <a:lstStyle/>
                    <a:p>
                      <a:pPr algn="ctr"/>
                      <a:r>
                        <a:rPr lang="en-US" sz="6000" b="0" dirty="0" smtClean="0">
                          <a:latin typeface="Century Gothic" pitchFamily="34" charset="0"/>
                        </a:rPr>
                        <a:t>9</a:t>
                      </a:r>
                      <a:endParaRPr lang="en-US" sz="6000" b="0" dirty="0">
                        <a:latin typeface="Century Gothic" pitchFamily="34" charset="0"/>
                      </a:endParaRPr>
                    </a:p>
                  </a:txBody>
                  <a:tcPr/>
                </a:tc>
              </a:tr>
            </a:tbl>
          </a:graphicData>
        </a:graphic>
      </p:graphicFrame>
      <p:sp>
        <p:nvSpPr>
          <p:cNvPr id="5" name="Oval 4"/>
          <p:cNvSpPr/>
          <p:nvPr/>
        </p:nvSpPr>
        <p:spPr>
          <a:xfrm>
            <a:off x="762000" y="5486400"/>
            <a:ext cx="1524000" cy="8382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chemeClr val="tx1"/>
                </a:solidFill>
                <a:latin typeface="Century Gothic" pitchFamily="34" charset="0"/>
              </a:rPr>
              <a:t>YES</a:t>
            </a:r>
            <a:endParaRPr lang="en-US" b="1" dirty="0">
              <a:solidFill>
                <a:schemeClr val="tx1"/>
              </a:solidFill>
              <a:latin typeface="Century Gothic" pitchFamily="34" charset="0"/>
            </a:endParaRPr>
          </a:p>
        </p:txBody>
      </p:sp>
      <p:sp>
        <p:nvSpPr>
          <p:cNvPr id="6" name="Oval 5"/>
          <p:cNvSpPr/>
          <p:nvPr/>
        </p:nvSpPr>
        <p:spPr>
          <a:xfrm>
            <a:off x="2895600" y="5475838"/>
            <a:ext cx="3429000" cy="8382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latin typeface="Century Gothic" pitchFamily="34" charset="0"/>
              </a:rPr>
              <a:t>I don’t know.</a:t>
            </a:r>
            <a:endParaRPr lang="en-US" sz="1400" b="1" dirty="0">
              <a:solidFill>
                <a:schemeClr val="tx1"/>
              </a:solidFill>
              <a:latin typeface="Century Gothic" pitchFamily="34" charset="0"/>
            </a:endParaRPr>
          </a:p>
        </p:txBody>
      </p:sp>
      <p:sp>
        <p:nvSpPr>
          <p:cNvPr id="7" name="Oval 6"/>
          <p:cNvSpPr/>
          <p:nvPr/>
        </p:nvSpPr>
        <p:spPr>
          <a:xfrm>
            <a:off x="6934200" y="5486400"/>
            <a:ext cx="1524000" cy="8382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chemeClr val="tx1"/>
                </a:solidFill>
                <a:latin typeface="Century Gothic" pitchFamily="34" charset="0"/>
              </a:rPr>
              <a:t>NO</a:t>
            </a:r>
            <a:endParaRPr lang="en-US" b="1" dirty="0">
              <a:solidFill>
                <a:schemeClr val="tx1"/>
              </a:solidFill>
              <a:latin typeface="Century Gothic" pitchFamily="34" charset="0"/>
            </a:endParaRPr>
          </a:p>
        </p:txBody>
      </p:sp>
    </p:spTree>
    <p:extLst>
      <p:ext uri="{BB962C8B-B14F-4D97-AF65-F5344CB8AC3E}">
        <p14:creationId xmlns:p14="http://schemas.microsoft.com/office/powerpoint/2010/main" val="3395313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55750" y="0"/>
            <a:ext cx="9199750" cy="6858000"/>
          </a:xfrm>
          <a:prstGeom prst="rect">
            <a:avLst/>
          </a:prstGeom>
          <a:noFill/>
          <a:ln w="9525">
            <a:noFill/>
            <a:miter lim="800000"/>
            <a:headEnd/>
            <a:tailEnd/>
          </a:ln>
          <a:effectLst/>
        </p:spPr>
      </p:pic>
      <p:sp>
        <p:nvSpPr>
          <p:cNvPr id="2" name="Title 1"/>
          <p:cNvSpPr>
            <a:spLocks noGrp="1"/>
          </p:cNvSpPr>
          <p:nvPr>
            <p:ph type="title"/>
          </p:nvPr>
        </p:nvSpPr>
        <p:spPr>
          <a:xfrm>
            <a:off x="457200" y="563562"/>
            <a:ext cx="8229600" cy="808038"/>
          </a:xfrm>
        </p:spPr>
        <p:txBody>
          <a:bodyPr>
            <a:noAutofit/>
          </a:bodyPr>
          <a:lstStyle/>
          <a:p>
            <a:r>
              <a:rPr lang="en-US" sz="3600" dirty="0" smtClean="0">
                <a:solidFill>
                  <a:srgbClr val="080808"/>
                </a:solidFill>
                <a:latin typeface="Century Gothic" pitchFamily="34" charset="0"/>
              </a:rPr>
              <a:t>Using these Alphabet Cards</a:t>
            </a:r>
            <a:endParaRPr lang="en-US" sz="3600" dirty="0">
              <a:latin typeface="MTF Jotted" pitchFamily="2" charset="0"/>
            </a:endParaRPr>
          </a:p>
        </p:txBody>
      </p:sp>
      <p:sp>
        <p:nvSpPr>
          <p:cNvPr id="3" name="Subtitle 2"/>
          <p:cNvSpPr>
            <a:spLocks noGrp="1"/>
          </p:cNvSpPr>
          <p:nvPr>
            <p:ph idx="1"/>
          </p:nvPr>
        </p:nvSpPr>
        <p:spPr>
          <a:xfrm>
            <a:off x="609600" y="1295400"/>
            <a:ext cx="8001000" cy="4953000"/>
          </a:xfrm>
        </p:spPr>
        <p:txBody>
          <a:bodyPr>
            <a:normAutofit fontScale="92500" lnSpcReduction="20000"/>
          </a:bodyPr>
          <a:lstStyle/>
          <a:p>
            <a:pPr>
              <a:buNone/>
            </a:pPr>
            <a:r>
              <a:rPr lang="en-US" sz="1900" dirty="0" smtClean="0">
                <a:solidFill>
                  <a:srgbClr val="080808"/>
                </a:solidFill>
                <a:latin typeface="Century Gothic" pitchFamily="34" charset="0"/>
              </a:rPr>
              <a:t>These cards are designed for people whose speech is unclear. They can use cards like these to spell out messages. They can also use them to indicate the initial letter of the word they are saying so that the listener is better able to guess what they are saying. E.g., P + ‘Ehnzil’ = Pencil</a:t>
            </a:r>
          </a:p>
          <a:p>
            <a:pPr>
              <a:buNone/>
            </a:pPr>
            <a:endParaRPr lang="en-US" sz="1300" u="sng" dirty="0" smtClean="0">
              <a:solidFill>
                <a:srgbClr val="080808"/>
              </a:solidFill>
              <a:latin typeface="Century Gothic" pitchFamily="34" charset="0"/>
            </a:endParaRPr>
          </a:p>
          <a:p>
            <a:pPr>
              <a:buNone/>
            </a:pPr>
            <a:r>
              <a:rPr lang="en-US" sz="1900" u="sng" dirty="0" smtClean="0">
                <a:solidFill>
                  <a:srgbClr val="080808"/>
                </a:solidFill>
                <a:latin typeface="Century Gothic" pitchFamily="34" charset="0"/>
              </a:rPr>
              <a:t>Directions</a:t>
            </a:r>
            <a:r>
              <a:rPr lang="en-US" sz="1900" dirty="0" smtClean="0">
                <a:solidFill>
                  <a:srgbClr val="080808"/>
                </a:solidFill>
                <a:latin typeface="Century Gothic" pitchFamily="34" charset="0"/>
              </a:rPr>
              <a:t>:</a:t>
            </a:r>
          </a:p>
          <a:p>
            <a:pPr lvl="1"/>
            <a:r>
              <a:rPr lang="en-US" sz="1700" dirty="0" smtClean="0">
                <a:solidFill>
                  <a:srgbClr val="080808"/>
                </a:solidFill>
                <a:latin typeface="Century Gothic" pitchFamily="34" charset="0"/>
              </a:rPr>
              <a:t>Download &amp; save the file.</a:t>
            </a:r>
          </a:p>
          <a:p>
            <a:pPr lvl="1"/>
            <a:r>
              <a:rPr lang="en-US" sz="1700" dirty="0" smtClean="0">
                <a:solidFill>
                  <a:srgbClr val="080808"/>
                </a:solidFill>
                <a:latin typeface="Century Gothic" pitchFamily="34" charset="0"/>
              </a:rPr>
              <a:t>Modify, as needed. </a:t>
            </a:r>
          </a:p>
          <a:p>
            <a:pPr lvl="1"/>
            <a:r>
              <a:rPr lang="en-US" sz="1700" dirty="0" smtClean="0">
                <a:solidFill>
                  <a:srgbClr val="080808"/>
                </a:solidFill>
                <a:latin typeface="Century Gothic" pitchFamily="34" charset="0"/>
              </a:rPr>
              <a:t>For printing, select the  handout option. Set desired number of slides per page based on the size you want. Print the slide version for a full-sized copy.</a:t>
            </a:r>
          </a:p>
          <a:p>
            <a:pPr lvl="1"/>
            <a:r>
              <a:rPr lang="en-US" sz="1700" dirty="0" smtClean="0">
                <a:solidFill>
                  <a:srgbClr val="080808"/>
                </a:solidFill>
                <a:latin typeface="Century Gothic" pitchFamily="34" charset="0"/>
              </a:rPr>
              <a:t>Print &amp; laminate.</a:t>
            </a:r>
          </a:p>
          <a:p>
            <a:pPr lvl="1"/>
            <a:r>
              <a:rPr lang="en-US" sz="1700" dirty="0" smtClean="0">
                <a:solidFill>
                  <a:srgbClr val="080808"/>
                </a:solidFill>
                <a:latin typeface="Century Gothic" pitchFamily="34" charset="0"/>
              </a:rPr>
              <a:t>Teach the communicator to either spell out</a:t>
            </a:r>
          </a:p>
          <a:p>
            <a:pPr marL="457200" lvl="1" indent="0">
              <a:buNone/>
            </a:pPr>
            <a:r>
              <a:rPr lang="en-US" sz="1700" dirty="0">
                <a:solidFill>
                  <a:srgbClr val="080808"/>
                </a:solidFill>
                <a:latin typeface="Century Gothic" pitchFamily="34" charset="0"/>
              </a:rPr>
              <a:t> </a:t>
            </a:r>
            <a:r>
              <a:rPr lang="en-US" sz="1700" dirty="0" smtClean="0">
                <a:solidFill>
                  <a:srgbClr val="080808"/>
                </a:solidFill>
                <a:latin typeface="Century Gothic" pitchFamily="34" charset="0"/>
              </a:rPr>
              <a:t>    the message OR point to the first letter of</a:t>
            </a:r>
          </a:p>
          <a:p>
            <a:pPr marL="457200" lvl="1" indent="0">
              <a:buNone/>
            </a:pPr>
            <a:r>
              <a:rPr lang="en-US" sz="1700" dirty="0">
                <a:solidFill>
                  <a:srgbClr val="080808"/>
                </a:solidFill>
                <a:latin typeface="Century Gothic" pitchFamily="34" charset="0"/>
              </a:rPr>
              <a:t> </a:t>
            </a:r>
            <a:r>
              <a:rPr lang="en-US" sz="1700" dirty="0" smtClean="0">
                <a:solidFill>
                  <a:srgbClr val="080808"/>
                </a:solidFill>
                <a:latin typeface="Century Gothic" pitchFamily="34" charset="0"/>
              </a:rPr>
              <a:t>    the word they are saying.</a:t>
            </a:r>
          </a:p>
          <a:p>
            <a:pPr marL="457200" lvl="1" indent="0">
              <a:buNone/>
            </a:pPr>
            <a:r>
              <a:rPr lang="en-US" sz="1600" dirty="0" smtClean="0">
                <a:solidFill>
                  <a:srgbClr val="080808"/>
                </a:solidFill>
                <a:latin typeface="Century Gothic" pitchFamily="34" charset="0"/>
              </a:rPr>
              <a:t> </a:t>
            </a:r>
          </a:p>
          <a:p>
            <a:pPr>
              <a:buNone/>
            </a:pPr>
            <a:r>
              <a:rPr lang="en-US" sz="1600" u="sng" dirty="0" smtClean="0">
                <a:solidFill>
                  <a:srgbClr val="080808"/>
                </a:solidFill>
                <a:latin typeface="Century Gothic" pitchFamily="34" charset="0"/>
              </a:rPr>
              <a:t>Attribution</a:t>
            </a:r>
            <a:r>
              <a:rPr lang="en-US" sz="1600" dirty="0" smtClean="0">
                <a:solidFill>
                  <a:srgbClr val="080808"/>
                </a:solidFill>
                <a:latin typeface="Century Gothic" pitchFamily="34" charset="0"/>
              </a:rPr>
              <a:t>: Please feel free to share with families &amp;                                </a:t>
            </a:r>
          </a:p>
          <a:p>
            <a:pPr>
              <a:buNone/>
            </a:pPr>
            <a:r>
              <a:rPr lang="en-US" sz="1600" dirty="0" smtClean="0">
                <a:solidFill>
                  <a:srgbClr val="080808"/>
                </a:solidFill>
                <a:latin typeface="Century Gothic" pitchFamily="34" charset="0"/>
              </a:rPr>
              <a:t>colleagues using professional standards for attribution. </a:t>
            </a:r>
          </a:p>
          <a:p>
            <a:pPr>
              <a:buNone/>
            </a:pPr>
            <a:r>
              <a:rPr lang="en-US" sz="1600" dirty="0" smtClean="0">
                <a:solidFill>
                  <a:srgbClr val="080808"/>
                </a:solidFill>
                <a:latin typeface="Century Gothic" pitchFamily="34" charset="0"/>
              </a:rPr>
              <a:t>These materials were  </a:t>
            </a:r>
            <a:r>
              <a:rPr lang="en-US" sz="1600" dirty="0">
                <a:solidFill>
                  <a:srgbClr val="080808"/>
                </a:solidFill>
                <a:latin typeface="Century Gothic" pitchFamily="34" charset="0"/>
              </a:rPr>
              <a:t>c</a:t>
            </a:r>
            <a:r>
              <a:rPr lang="en-US" sz="1600" dirty="0" smtClean="0">
                <a:solidFill>
                  <a:srgbClr val="080808"/>
                </a:solidFill>
                <a:latin typeface="Century Gothic" pitchFamily="34" charset="0"/>
              </a:rPr>
              <a:t>reated by PrAACtical AAC </a:t>
            </a:r>
          </a:p>
          <a:p>
            <a:pPr>
              <a:buNone/>
            </a:pPr>
            <a:r>
              <a:rPr lang="en-US" sz="1600" dirty="0" smtClean="0">
                <a:solidFill>
                  <a:srgbClr val="080808"/>
                </a:solidFill>
                <a:latin typeface="Century Gothic" pitchFamily="34" charset="0"/>
              </a:rPr>
              <a:t>(www.PrAACticalAAC.org).</a:t>
            </a:r>
            <a:endParaRPr lang="en-US" sz="1600" dirty="0">
              <a:solidFill>
                <a:srgbClr val="080808"/>
              </a:solidFill>
              <a:latin typeface="Century Gothic" pitchFamily="34" charset="0"/>
            </a:endParaRPr>
          </a:p>
        </p:txBody>
      </p:sp>
      <p:sp>
        <p:nvSpPr>
          <p:cNvPr id="5" name="Footer Placeholder 4"/>
          <p:cNvSpPr>
            <a:spLocks noGrp="1"/>
          </p:cNvSpPr>
          <p:nvPr>
            <p:ph type="ftr" sz="quarter" idx="11"/>
          </p:nvPr>
        </p:nvSpPr>
        <p:spPr/>
        <p:txBody>
          <a:bodyPr/>
          <a:lstStyle/>
          <a:p>
            <a:r>
              <a:rPr lang="en-US" smtClean="0"/>
              <a:t>www.PrAACticalAAC.org</a:t>
            </a:r>
            <a:endParaRPr lang="en-US"/>
          </a:p>
        </p:txBody>
      </p:sp>
      <p:pic>
        <p:nvPicPr>
          <p:cNvPr id="1026" name="Picture 2"/>
          <p:cNvPicPr>
            <a:picLocks noChangeAspect="1" noChangeArrowheads="1"/>
          </p:cNvPicPr>
          <p:nvPr/>
        </p:nvPicPr>
        <p:blipFill>
          <a:blip r:embed="rId3" cstate="print"/>
          <a:srcRect/>
          <a:stretch>
            <a:fillRect/>
          </a:stretch>
        </p:blipFill>
        <p:spPr bwMode="auto">
          <a:xfrm>
            <a:off x="5943600" y="3887916"/>
            <a:ext cx="2732638" cy="2794184"/>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55750" y="0"/>
            <a:ext cx="9199750" cy="6858000"/>
          </a:xfrm>
          <a:prstGeom prst="rect">
            <a:avLst/>
          </a:prstGeom>
          <a:noFill/>
          <a:ln w="9525">
            <a:noFill/>
            <a:miter lim="800000"/>
            <a:headEnd/>
            <a:tailEnd/>
          </a:ln>
          <a:effectLst/>
        </p:spPr>
      </p:pic>
      <p:sp>
        <p:nvSpPr>
          <p:cNvPr id="3" name="Footer Placeholder 2"/>
          <p:cNvSpPr>
            <a:spLocks noGrp="1"/>
          </p:cNvSpPr>
          <p:nvPr>
            <p:ph type="ftr" sz="quarter" idx="11"/>
          </p:nvPr>
        </p:nvSpPr>
        <p:spPr/>
        <p:txBody>
          <a:bodyPr/>
          <a:lstStyle/>
          <a:p>
            <a:r>
              <a:rPr lang="en-US" smtClean="0"/>
              <a:t>www.PrAACticalAAC.org</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237449330"/>
              </p:ext>
            </p:extLst>
          </p:nvPr>
        </p:nvGraphicFramePr>
        <p:xfrm>
          <a:off x="685800" y="867507"/>
          <a:ext cx="7772400" cy="5122985"/>
        </p:xfrm>
        <a:graphic>
          <a:graphicData uri="http://schemas.openxmlformats.org/drawingml/2006/table">
            <a:tbl>
              <a:tblPr firstRow="1" bandRow="1">
                <a:tableStyleId>{5940675A-B579-460E-94D1-54222C63F5DA}</a:tableStyleId>
              </a:tblPr>
              <a:tblGrid>
                <a:gridCol w="1295400"/>
                <a:gridCol w="1295400"/>
                <a:gridCol w="1295400"/>
                <a:gridCol w="1295400"/>
                <a:gridCol w="1295400"/>
                <a:gridCol w="1295400"/>
              </a:tblGrid>
              <a:tr h="712763">
                <a:tc>
                  <a:txBody>
                    <a:bodyPr/>
                    <a:lstStyle/>
                    <a:p>
                      <a:pPr algn="ctr"/>
                      <a:r>
                        <a:rPr lang="en-US" sz="4400" b="1" dirty="0" smtClean="0">
                          <a:latin typeface="Century Gothic" pitchFamily="34" charset="0"/>
                        </a:rPr>
                        <a:t>A</a:t>
                      </a:r>
                      <a:endParaRPr lang="en-US" sz="4400" b="1" dirty="0">
                        <a:latin typeface="Century Gothic" pitchFamily="34" charset="0"/>
                      </a:endParaRPr>
                    </a:p>
                  </a:txBody>
                  <a:tcPr>
                    <a:solidFill>
                      <a:srgbClr val="C5C5FF"/>
                    </a:solidFill>
                  </a:tcPr>
                </a:tc>
                <a:tc>
                  <a:txBody>
                    <a:bodyPr/>
                    <a:lstStyle/>
                    <a:p>
                      <a:pPr algn="ctr"/>
                      <a:r>
                        <a:rPr lang="en-US" sz="4400" b="1" dirty="0" smtClean="0">
                          <a:latin typeface="Century Gothic" pitchFamily="34" charset="0"/>
                        </a:rPr>
                        <a:t>B</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C</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D</a:t>
                      </a:r>
                      <a:endParaRPr lang="en-US" sz="4400" b="1" dirty="0">
                        <a:latin typeface="Century Gothic" pitchFamily="34" charset="0"/>
                      </a:endParaRPr>
                    </a:p>
                  </a:txBody>
                  <a:tcPr/>
                </a:tc>
                <a:tc>
                  <a:txBody>
                    <a:bodyPr/>
                    <a:lstStyle/>
                    <a:p>
                      <a:pPr algn="ctr"/>
                      <a:endParaRPr lang="en-US" sz="4400" b="1" dirty="0">
                        <a:latin typeface="Century Gothic" pitchFamily="34" charset="0"/>
                      </a:endParaRPr>
                    </a:p>
                  </a:txBody>
                  <a:tcP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4400" dirty="0" smtClean="0">
                          <a:latin typeface="Century Gothic" pitchFamily="34" charset="0"/>
                        </a:rPr>
                        <a:t>Yes</a:t>
                      </a:r>
                    </a:p>
                  </a:txBody>
                  <a:tcPr>
                    <a:solidFill>
                      <a:srgbClr val="92D050"/>
                    </a:solidFill>
                  </a:tcPr>
                </a:tc>
              </a:tr>
              <a:tr h="712763">
                <a:tc>
                  <a:txBody>
                    <a:bodyPr/>
                    <a:lstStyle/>
                    <a:p>
                      <a:pPr algn="ctr"/>
                      <a:r>
                        <a:rPr lang="en-US" sz="4400" b="1" dirty="0" smtClean="0">
                          <a:latin typeface="Century Gothic" pitchFamily="34" charset="0"/>
                        </a:rPr>
                        <a:t>E</a:t>
                      </a:r>
                      <a:endParaRPr lang="en-US" sz="4400" b="1" dirty="0">
                        <a:latin typeface="Century Gothic" pitchFamily="34" charset="0"/>
                      </a:endParaRPr>
                    </a:p>
                  </a:txBody>
                  <a:tcPr>
                    <a:solidFill>
                      <a:srgbClr val="C5C5FF"/>
                    </a:solidFill>
                  </a:tcPr>
                </a:tc>
                <a:tc>
                  <a:txBody>
                    <a:bodyPr/>
                    <a:lstStyle/>
                    <a:p>
                      <a:pPr algn="ctr"/>
                      <a:r>
                        <a:rPr lang="en-US" sz="4400" b="1" dirty="0" smtClean="0">
                          <a:latin typeface="Century Gothic" pitchFamily="34" charset="0"/>
                        </a:rPr>
                        <a:t>F</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G</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H</a:t>
                      </a:r>
                      <a:endParaRPr lang="en-US" sz="4400" b="1" dirty="0">
                        <a:latin typeface="Century Gothic" pitchFamily="34" charset="0"/>
                      </a:endParaRPr>
                    </a:p>
                  </a:txBody>
                  <a:tcPr/>
                </a:tc>
                <a:tc>
                  <a:txBody>
                    <a:bodyPr/>
                    <a:lstStyle/>
                    <a:p>
                      <a:pPr algn="ctr"/>
                      <a:endParaRPr lang="en-US" sz="4400" b="1" dirty="0">
                        <a:latin typeface="Century Gothic" pitchFamily="34" charset="0"/>
                      </a:endParaRPr>
                    </a:p>
                  </a:txBody>
                  <a:tcPr>
                    <a:solidFill>
                      <a:schemeClr val="bg1">
                        <a:lumMod val="75000"/>
                      </a:schemeClr>
                    </a:solidFill>
                  </a:tcPr>
                </a:tc>
                <a:tc>
                  <a:txBody>
                    <a:bodyPr/>
                    <a:lstStyle/>
                    <a:p>
                      <a:pPr algn="ctr"/>
                      <a:endParaRPr lang="en-US" sz="4400" b="1" dirty="0">
                        <a:latin typeface="Century Gothic" pitchFamily="34" charset="0"/>
                      </a:endParaRPr>
                    </a:p>
                  </a:txBody>
                  <a:tcPr>
                    <a:solidFill>
                      <a:schemeClr val="bg1">
                        <a:lumMod val="75000"/>
                      </a:schemeClr>
                    </a:solidFill>
                  </a:tcPr>
                </a:tc>
              </a:tr>
              <a:tr h="712763">
                <a:tc>
                  <a:txBody>
                    <a:bodyPr/>
                    <a:lstStyle/>
                    <a:p>
                      <a:pPr algn="ctr"/>
                      <a:r>
                        <a:rPr lang="en-US" sz="4400" b="1" dirty="0" smtClean="0">
                          <a:latin typeface="Century Gothic" pitchFamily="34" charset="0"/>
                        </a:rPr>
                        <a:t>I</a:t>
                      </a:r>
                      <a:endParaRPr lang="en-US" sz="4400" b="1" dirty="0">
                        <a:latin typeface="Century Gothic" pitchFamily="34" charset="0"/>
                      </a:endParaRPr>
                    </a:p>
                  </a:txBody>
                  <a:tcPr>
                    <a:solidFill>
                      <a:srgbClr val="C5C5FF"/>
                    </a:solidFill>
                  </a:tcPr>
                </a:tc>
                <a:tc>
                  <a:txBody>
                    <a:bodyPr/>
                    <a:lstStyle/>
                    <a:p>
                      <a:pPr algn="ctr"/>
                      <a:r>
                        <a:rPr lang="en-US" sz="4400" b="1" dirty="0" smtClean="0">
                          <a:latin typeface="Century Gothic" pitchFamily="34" charset="0"/>
                        </a:rPr>
                        <a:t>J</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K</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L</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M</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N</a:t>
                      </a:r>
                      <a:endParaRPr lang="en-US" sz="4400" b="1" dirty="0">
                        <a:latin typeface="Century Gothic" pitchFamily="34" charset="0"/>
                      </a:endParaRPr>
                    </a:p>
                  </a:txBody>
                  <a:tcPr/>
                </a:tc>
              </a:tr>
              <a:tr h="712763">
                <a:tc>
                  <a:txBody>
                    <a:bodyPr/>
                    <a:lstStyle/>
                    <a:p>
                      <a:pPr algn="ctr"/>
                      <a:r>
                        <a:rPr lang="en-US" sz="4400" b="1" dirty="0" smtClean="0">
                          <a:latin typeface="Century Gothic" pitchFamily="34" charset="0"/>
                        </a:rPr>
                        <a:t>0</a:t>
                      </a:r>
                      <a:endParaRPr lang="en-US" sz="4400" b="1" dirty="0">
                        <a:latin typeface="Century Gothic" pitchFamily="34" charset="0"/>
                      </a:endParaRPr>
                    </a:p>
                  </a:txBody>
                  <a:tcPr>
                    <a:solidFill>
                      <a:srgbClr val="C5C5FF"/>
                    </a:solidFill>
                  </a:tcPr>
                </a:tc>
                <a:tc>
                  <a:txBody>
                    <a:bodyPr/>
                    <a:lstStyle/>
                    <a:p>
                      <a:pPr algn="ctr"/>
                      <a:r>
                        <a:rPr lang="en-US" sz="4400" b="1" dirty="0" smtClean="0">
                          <a:latin typeface="Century Gothic" pitchFamily="34" charset="0"/>
                        </a:rPr>
                        <a:t>P</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Q</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R</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S</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T</a:t>
                      </a:r>
                      <a:endParaRPr lang="en-US" sz="4400" b="1" dirty="0">
                        <a:latin typeface="Century Gothic" pitchFamily="34" charset="0"/>
                      </a:endParaRPr>
                    </a:p>
                  </a:txBody>
                  <a:tcPr/>
                </a:tc>
              </a:tr>
              <a:tr h="712763">
                <a:tc>
                  <a:txBody>
                    <a:bodyPr/>
                    <a:lstStyle/>
                    <a:p>
                      <a:pPr algn="ctr"/>
                      <a:r>
                        <a:rPr lang="en-US" sz="4400" b="1" dirty="0" smtClean="0">
                          <a:latin typeface="Century Gothic" pitchFamily="34" charset="0"/>
                        </a:rPr>
                        <a:t>U</a:t>
                      </a:r>
                      <a:endParaRPr lang="en-US" sz="4400" b="1" dirty="0">
                        <a:latin typeface="Century Gothic" pitchFamily="34" charset="0"/>
                      </a:endParaRPr>
                    </a:p>
                  </a:txBody>
                  <a:tcPr>
                    <a:solidFill>
                      <a:srgbClr val="C5C5FF"/>
                    </a:solidFill>
                  </a:tcPr>
                </a:tc>
                <a:tc>
                  <a:txBody>
                    <a:bodyPr/>
                    <a:lstStyle/>
                    <a:p>
                      <a:pPr algn="ctr"/>
                      <a:r>
                        <a:rPr lang="en-US" sz="4400" b="1" dirty="0" smtClean="0">
                          <a:latin typeface="Century Gothic" pitchFamily="34" charset="0"/>
                        </a:rPr>
                        <a:t>V</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W</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X</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Y</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Z</a:t>
                      </a:r>
                      <a:endParaRPr lang="en-US" sz="4400" b="1" dirty="0">
                        <a:latin typeface="Century Gothic" pitchFamily="34" charset="0"/>
                      </a:endParaRPr>
                    </a:p>
                  </a:txBody>
                  <a:tcPr/>
                </a:tc>
              </a:tr>
              <a:tr h="1312985">
                <a:tc>
                  <a:txBody>
                    <a:bodyPr/>
                    <a:lstStyle/>
                    <a:p>
                      <a:pPr algn="ctr"/>
                      <a:r>
                        <a:rPr lang="en-US" sz="3200" dirty="0" smtClean="0">
                          <a:latin typeface="Century Gothic" pitchFamily="34" charset="0"/>
                        </a:rPr>
                        <a:t>New</a:t>
                      </a:r>
                      <a:r>
                        <a:rPr lang="en-US" sz="3200" baseline="0" dirty="0" smtClean="0">
                          <a:latin typeface="Century Gothic" pitchFamily="34" charset="0"/>
                        </a:rPr>
                        <a:t> word</a:t>
                      </a:r>
                      <a:endParaRPr lang="en-US" sz="3200" dirty="0">
                        <a:latin typeface="Century Gothic" pitchFamily="34" charset="0"/>
                      </a:endParaRPr>
                    </a:p>
                  </a:txBody>
                  <a:tcPr>
                    <a:solidFill>
                      <a:srgbClr val="FFFF66"/>
                    </a:solidFill>
                  </a:tcPr>
                </a:tc>
                <a:tc>
                  <a:txBody>
                    <a:bodyPr/>
                    <a:lstStyle/>
                    <a:p>
                      <a:pPr algn="ctr"/>
                      <a:r>
                        <a:rPr lang="en-US" sz="3200" dirty="0" smtClean="0">
                          <a:latin typeface="Century Gothic" pitchFamily="34" charset="0"/>
                        </a:rPr>
                        <a:t>Not right</a:t>
                      </a:r>
                      <a:endParaRPr lang="en-US" sz="3200" dirty="0">
                        <a:latin typeface="Century Gothic" pitchFamily="34" charset="0"/>
                      </a:endParaRPr>
                    </a:p>
                  </a:txBody>
                  <a:tcPr>
                    <a:solidFill>
                      <a:srgbClr val="FFFF66"/>
                    </a:solidFill>
                  </a:tcPr>
                </a:tc>
                <a:tc>
                  <a:txBody>
                    <a:bodyPr/>
                    <a:lstStyle/>
                    <a:p>
                      <a:pPr algn="ctr"/>
                      <a:r>
                        <a:rPr lang="en-US" sz="3200" dirty="0" smtClean="0">
                          <a:latin typeface="Century Gothic" pitchFamily="34" charset="0"/>
                        </a:rPr>
                        <a:t>Start</a:t>
                      </a:r>
                      <a:r>
                        <a:rPr lang="en-US" sz="3200" baseline="0" dirty="0" smtClean="0">
                          <a:latin typeface="Century Gothic" pitchFamily="34" charset="0"/>
                        </a:rPr>
                        <a:t> over</a:t>
                      </a:r>
                      <a:endParaRPr lang="en-US" sz="3200" dirty="0">
                        <a:latin typeface="Century Gothic" pitchFamily="34" charset="0"/>
                      </a:endParaRPr>
                    </a:p>
                  </a:txBody>
                  <a:tcPr>
                    <a:solidFill>
                      <a:srgbClr val="FFFF66"/>
                    </a:solidFill>
                  </a:tcPr>
                </a:tc>
                <a:tc>
                  <a:txBody>
                    <a:bodyPr/>
                    <a:lstStyle/>
                    <a:p>
                      <a:pPr algn="ctr"/>
                      <a:r>
                        <a:rPr lang="en-US" sz="3200" dirty="0" smtClean="0">
                          <a:latin typeface="Century Gothic" pitchFamily="34" charset="0"/>
                        </a:rPr>
                        <a:t>Next word</a:t>
                      </a:r>
                      <a:endParaRPr lang="en-US" sz="3200" dirty="0">
                        <a:latin typeface="Century Gothic" pitchFamily="34" charset="0"/>
                      </a:endParaRPr>
                    </a:p>
                  </a:txBody>
                  <a:tcPr>
                    <a:solidFill>
                      <a:srgbClr val="FFFF66"/>
                    </a:solidFill>
                  </a:tcPr>
                </a:tc>
                <a:tc>
                  <a:txBody>
                    <a:bodyPr/>
                    <a:lstStyle/>
                    <a:p>
                      <a:pPr algn="ctr"/>
                      <a:endParaRPr lang="en-US" sz="2400" dirty="0" smtClean="0">
                        <a:latin typeface="Century Gothic" pitchFamily="34" charset="0"/>
                      </a:endParaRPr>
                    </a:p>
                    <a:p>
                      <a:pPr algn="ctr"/>
                      <a:r>
                        <a:rPr lang="en-US" sz="2400" dirty="0" smtClean="0">
                          <a:latin typeface="Century Gothic" pitchFamily="34" charset="0"/>
                        </a:rPr>
                        <a:t>Thanks</a:t>
                      </a:r>
                      <a:endParaRPr lang="en-US" sz="3200" dirty="0">
                        <a:latin typeface="Century Gothic" pitchFamily="34" charset="0"/>
                      </a:endParaRPr>
                    </a:p>
                  </a:txBody>
                  <a:tcPr>
                    <a:solidFill>
                      <a:srgbClr val="FFFF66"/>
                    </a:solidFill>
                  </a:tcPr>
                </a:tc>
                <a:tc>
                  <a:txBody>
                    <a:bodyPr/>
                    <a:lstStyle/>
                    <a:p>
                      <a:pPr algn="ctr"/>
                      <a:endParaRPr lang="en-US" sz="2000" dirty="0" smtClean="0">
                        <a:latin typeface="Century Gothic" pitchFamily="34" charset="0"/>
                      </a:endParaRPr>
                    </a:p>
                    <a:p>
                      <a:pPr algn="ctr"/>
                      <a:r>
                        <a:rPr lang="en-US" sz="3200" dirty="0" smtClean="0">
                          <a:latin typeface="Century Gothic" pitchFamily="34" charset="0"/>
                        </a:rPr>
                        <a:t>No</a:t>
                      </a:r>
                      <a:endParaRPr lang="en-US" sz="3200" dirty="0">
                        <a:latin typeface="Century Gothic" pitchFamily="34" charset="0"/>
                      </a:endParaRPr>
                    </a:p>
                  </a:txBody>
                  <a:tcPr>
                    <a:solidFill>
                      <a:srgbClr val="FF0000"/>
                    </a:solid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55750" y="0"/>
            <a:ext cx="9199750" cy="6858000"/>
          </a:xfrm>
          <a:prstGeom prst="rect">
            <a:avLst/>
          </a:prstGeom>
          <a:noFill/>
          <a:ln w="9525">
            <a:noFill/>
            <a:miter lim="800000"/>
            <a:headEnd/>
            <a:tailEnd/>
          </a:ln>
          <a:effectLst/>
        </p:spPr>
      </p:pic>
      <p:sp>
        <p:nvSpPr>
          <p:cNvPr id="3" name="Footer Placeholder 2"/>
          <p:cNvSpPr>
            <a:spLocks noGrp="1"/>
          </p:cNvSpPr>
          <p:nvPr>
            <p:ph type="ftr" sz="quarter" idx="11"/>
          </p:nvPr>
        </p:nvSpPr>
        <p:spPr/>
        <p:txBody>
          <a:bodyPr/>
          <a:lstStyle/>
          <a:p>
            <a:r>
              <a:rPr lang="en-US" smtClean="0"/>
              <a:t>www.PrAACticalAAC.org</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4221700989"/>
              </p:ext>
            </p:extLst>
          </p:nvPr>
        </p:nvGraphicFramePr>
        <p:xfrm>
          <a:off x="685800" y="867507"/>
          <a:ext cx="7772400" cy="5122985"/>
        </p:xfrm>
        <a:graphic>
          <a:graphicData uri="http://schemas.openxmlformats.org/drawingml/2006/table">
            <a:tbl>
              <a:tblPr firstRow="1" bandRow="1">
                <a:tableStyleId>{5940675A-B579-460E-94D1-54222C63F5DA}</a:tableStyleId>
              </a:tblPr>
              <a:tblGrid>
                <a:gridCol w="1295400"/>
                <a:gridCol w="1295400"/>
                <a:gridCol w="1295400"/>
                <a:gridCol w="1295400"/>
                <a:gridCol w="1295400"/>
                <a:gridCol w="1295400"/>
              </a:tblGrid>
              <a:tr h="712763">
                <a:tc>
                  <a:txBody>
                    <a:bodyPr/>
                    <a:lstStyle/>
                    <a:p>
                      <a:pPr algn="ctr"/>
                      <a:r>
                        <a:rPr lang="en-US" sz="4400" b="1" dirty="0" smtClean="0">
                          <a:latin typeface="Century Gothic" pitchFamily="34" charset="0"/>
                        </a:rPr>
                        <a:t>A</a:t>
                      </a:r>
                      <a:endParaRPr lang="en-US" sz="4400" b="1" dirty="0">
                        <a:latin typeface="Century Gothic" pitchFamily="34" charset="0"/>
                      </a:endParaRPr>
                    </a:p>
                  </a:txBody>
                  <a:tcPr>
                    <a:noFill/>
                  </a:tcPr>
                </a:tc>
                <a:tc>
                  <a:txBody>
                    <a:bodyPr/>
                    <a:lstStyle/>
                    <a:p>
                      <a:pPr algn="ctr"/>
                      <a:r>
                        <a:rPr lang="en-US" sz="4400" b="1" dirty="0" smtClean="0">
                          <a:latin typeface="Century Gothic" pitchFamily="34" charset="0"/>
                        </a:rPr>
                        <a:t>B</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C</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D</a:t>
                      </a:r>
                      <a:endParaRPr lang="en-US" sz="4400" b="1" dirty="0">
                        <a:latin typeface="Century Gothic" pitchFamily="34" charset="0"/>
                      </a:endParaRPr>
                    </a:p>
                  </a:txBody>
                  <a:tcPr/>
                </a:tc>
                <a:tc>
                  <a:txBody>
                    <a:bodyPr/>
                    <a:lstStyle/>
                    <a:p>
                      <a:pPr algn="ctr"/>
                      <a:endParaRPr lang="en-US" sz="4400" b="1" dirty="0">
                        <a:latin typeface="Century Gothic" pitchFamily="34" charset="0"/>
                      </a:endParaRP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4400" dirty="0" smtClean="0">
                          <a:latin typeface="Century Gothic" pitchFamily="34" charset="0"/>
                        </a:rPr>
                        <a:t>Yes</a:t>
                      </a:r>
                    </a:p>
                  </a:txBody>
                  <a:tcPr>
                    <a:noFill/>
                  </a:tcPr>
                </a:tc>
              </a:tr>
              <a:tr h="712763">
                <a:tc>
                  <a:txBody>
                    <a:bodyPr/>
                    <a:lstStyle/>
                    <a:p>
                      <a:pPr algn="ctr"/>
                      <a:r>
                        <a:rPr lang="en-US" sz="4400" b="1" dirty="0" smtClean="0">
                          <a:latin typeface="Century Gothic" pitchFamily="34" charset="0"/>
                        </a:rPr>
                        <a:t>E</a:t>
                      </a:r>
                      <a:endParaRPr lang="en-US" sz="4400" b="1" dirty="0">
                        <a:latin typeface="Century Gothic" pitchFamily="34" charset="0"/>
                      </a:endParaRPr>
                    </a:p>
                  </a:txBody>
                  <a:tcPr>
                    <a:noFill/>
                  </a:tcPr>
                </a:tc>
                <a:tc>
                  <a:txBody>
                    <a:bodyPr/>
                    <a:lstStyle/>
                    <a:p>
                      <a:pPr algn="ctr"/>
                      <a:r>
                        <a:rPr lang="en-US" sz="4400" b="1" dirty="0" smtClean="0">
                          <a:latin typeface="Century Gothic" pitchFamily="34" charset="0"/>
                        </a:rPr>
                        <a:t>F</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G</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H</a:t>
                      </a:r>
                      <a:endParaRPr lang="en-US" sz="4400" b="1" dirty="0">
                        <a:latin typeface="Century Gothic" pitchFamily="34" charset="0"/>
                      </a:endParaRPr>
                    </a:p>
                  </a:txBody>
                  <a:tcPr/>
                </a:tc>
                <a:tc>
                  <a:txBody>
                    <a:bodyPr/>
                    <a:lstStyle/>
                    <a:p>
                      <a:pPr algn="ctr"/>
                      <a:endParaRPr lang="en-US" sz="4400" b="1" dirty="0">
                        <a:latin typeface="Century Gothic" pitchFamily="34" charset="0"/>
                      </a:endParaRPr>
                    </a:p>
                  </a:txBody>
                  <a:tcPr>
                    <a:noFill/>
                  </a:tcPr>
                </a:tc>
                <a:tc>
                  <a:txBody>
                    <a:bodyPr/>
                    <a:lstStyle/>
                    <a:p>
                      <a:pPr algn="ctr"/>
                      <a:endParaRPr lang="en-US" sz="4400" b="1" dirty="0">
                        <a:latin typeface="Century Gothic" pitchFamily="34" charset="0"/>
                      </a:endParaRPr>
                    </a:p>
                  </a:txBody>
                  <a:tcPr>
                    <a:noFill/>
                  </a:tcPr>
                </a:tc>
              </a:tr>
              <a:tr h="712763">
                <a:tc>
                  <a:txBody>
                    <a:bodyPr/>
                    <a:lstStyle/>
                    <a:p>
                      <a:pPr algn="ctr"/>
                      <a:r>
                        <a:rPr lang="en-US" sz="4400" b="1" dirty="0" smtClean="0">
                          <a:latin typeface="Century Gothic" pitchFamily="34" charset="0"/>
                        </a:rPr>
                        <a:t>I</a:t>
                      </a:r>
                      <a:endParaRPr lang="en-US" sz="4400" b="1" dirty="0">
                        <a:latin typeface="Century Gothic" pitchFamily="34" charset="0"/>
                      </a:endParaRPr>
                    </a:p>
                  </a:txBody>
                  <a:tcPr>
                    <a:noFill/>
                  </a:tcPr>
                </a:tc>
                <a:tc>
                  <a:txBody>
                    <a:bodyPr/>
                    <a:lstStyle/>
                    <a:p>
                      <a:pPr algn="ctr"/>
                      <a:r>
                        <a:rPr lang="en-US" sz="4400" b="1" dirty="0" smtClean="0">
                          <a:latin typeface="Century Gothic" pitchFamily="34" charset="0"/>
                        </a:rPr>
                        <a:t>J</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K</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L</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M</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N</a:t>
                      </a:r>
                      <a:endParaRPr lang="en-US" sz="4400" b="1" dirty="0">
                        <a:latin typeface="Century Gothic" pitchFamily="34" charset="0"/>
                      </a:endParaRPr>
                    </a:p>
                  </a:txBody>
                  <a:tcPr/>
                </a:tc>
              </a:tr>
              <a:tr h="712763">
                <a:tc>
                  <a:txBody>
                    <a:bodyPr/>
                    <a:lstStyle/>
                    <a:p>
                      <a:pPr algn="ctr"/>
                      <a:r>
                        <a:rPr lang="en-US" sz="4400" b="1" dirty="0" smtClean="0">
                          <a:latin typeface="Century Gothic" pitchFamily="34" charset="0"/>
                        </a:rPr>
                        <a:t>0</a:t>
                      </a:r>
                      <a:endParaRPr lang="en-US" sz="4400" b="1" dirty="0">
                        <a:latin typeface="Century Gothic" pitchFamily="34" charset="0"/>
                      </a:endParaRPr>
                    </a:p>
                  </a:txBody>
                  <a:tcPr>
                    <a:noFill/>
                  </a:tcPr>
                </a:tc>
                <a:tc>
                  <a:txBody>
                    <a:bodyPr/>
                    <a:lstStyle/>
                    <a:p>
                      <a:pPr algn="ctr"/>
                      <a:r>
                        <a:rPr lang="en-US" sz="4400" b="1" dirty="0" smtClean="0">
                          <a:latin typeface="Century Gothic" pitchFamily="34" charset="0"/>
                        </a:rPr>
                        <a:t>P</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Q</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R</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S</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T</a:t>
                      </a:r>
                      <a:endParaRPr lang="en-US" sz="4400" b="1" dirty="0">
                        <a:latin typeface="Century Gothic" pitchFamily="34" charset="0"/>
                      </a:endParaRPr>
                    </a:p>
                  </a:txBody>
                  <a:tcPr/>
                </a:tc>
              </a:tr>
              <a:tr h="712763">
                <a:tc>
                  <a:txBody>
                    <a:bodyPr/>
                    <a:lstStyle/>
                    <a:p>
                      <a:pPr algn="ctr"/>
                      <a:r>
                        <a:rPr lang="en-US" sz="4400" b="1" dirty="0" smtClean="0">
                          <a:latin typeface="Century Gothic" pitchFamily="34" charset="0"/>
                        </a:rPr>
                        <a:t>U</a:t>
                      </a:r>
                      <a:endParaRPr lang="en-US" sz="4400" b="1" dirty="0">
                        <a:latin typeface="Century Gothic" pitchFamily="34" charset="0"/>
                      </a:endParaRPr>
                    </a:p>
                  </a:txBody>
                  <a:tcPr>
                    <a:noFill/>
                  </a:tcPr>
                </a:tc>
                <a:tc>
                  <a:txBody>
                    <a:bodyPr/>
                    <a:lstStyle/>
                    <a:p>
                      <a:pPr algn="ctr"/>
                      <a:r>
                        <a:rPr lang="en-US" sz="4400" b="1" dirty="0" smtClean="0">
                          <a:latin typeface="Century Gothic" pitchFamily="34" charset="0"/>
                        </a:rPr>
                        <a:t>V</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W</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X</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Y</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Z</a:t>
                      </a:r>
                      <a:endParaRPr lang="en-US" sz="4400" b="1" dirty="0">
                        <a:latin typeface="Century Gothic" pitchFamily="34" charset="0"/>
                      </a:endParaRPr>
                    </a:p>
                  </a:txBody>
                  <a:tcPr/>
                </a:tc>
              </a:tr>
              <a:tr h="1312985">
                <a:tc>
                  <a:txBody>
                    <a:bodyPr/>
                    <a:lstStyle/>
                    <a:p>
                      <a:pPr algn="ctr"/>
                      <a:r>
                        <a:rPr lang="en-US" sz="3200" dirty="0" smtClean="0">
                          <a:latin typeface="Century Gothic" pitchFamily="34" charset="0"/>
                        </a:rPr>
                        <a:t>New</a:t>
                      </a:r>
                      <a:r>
                        <a:rPr lang="en-US" sz="3200" baseline="0" dirty="0" smtClean="0">
                          <a:latin typeface="Century Gothic" pitchFamily="34" charset="0"/>
                        </a:rPr>
                        <a:t> word</a:t>
                      </a:r>
                      <a:endParaRPr lang="en-US" sz="3200" dirty="0">
                        <a:latin typeface="Century Gothic" pitchFamily="34" charset="0"/>
                      </a:endParaRPr>
                    </a:p>
                  </a:txBody>
                  <a:tcPr>
                    <a:noFill/>
                  </a:tcPr>
                </a:tc>
                <a:tc>
                  <a:txBody>
                    <a:bodyPr/>
                    <a:lstStyle/>
                    <a:p>
                      <a:pPr algn="ctr"/>
                      <a:r>
                        <a:rPr lang="en-US" sz="3200" dirty="0" smtClean="0">
                          <a:latin typeface="Century Gothic" pitchFamily="34" charset="0"/>
                        </a:rPr>
                        <a:t>Not right</a:t>
                      </a:r>
                      <a:endParaRPr lang="en-US" sz="3200" dirty="0">
                        <a:latin typeface="Century Gothic" pitchFamily="34" charset="0"/>
                      </a:endParaRPr>
                    </a:p>
                  </a:txBody>
                  <a:tcPr>
                    <a:noFill/>
                  </a:tcPr>
                </a:tc>
                <a:tc>
                  <a:txBody>
                    <a:bodyPr/>
                    <a:lstStyle/>
                    <a:p>
                      <a:pPr algn="ctr"/>
                      <a:r>
                        <a:rPr lang="en-US" sz="3200" dirty="0" smtClean="0">
                          <a:latin typeface="Century Gothic" pitchFamily="34" charset="0"/>
                        </a:rPr>
                        <a:t>Start</a:t>
                      </a:r>
                      <a:r>
                        <a:rPr lang="en-US" sz="3200" baseline="0" dirty="0" smtClean="0">
                          <a:latin typeface="Century Gothic" pitchFamily="34" charset="0"/>
                        </a:rPr>
                        <a:t> over</a:t>
                      </a:r>
                      <a:endParaRPr lang="en-US" sz="3200" dirty="0">
                        <a:latin typeface="Century Gothic" pitchFamily="34" charset="0"/>
                      </a:endParaRPr>
                    </a:p>
                  </a:txBody>
                  <a:tcPr>
                    <a:noFill/>
                  </a:tcPr>
                </a:tc>
                <a:tc>
                  <a:txBody>
                    <a:bodyPr/>
                    <a:lstStyle/>
                    <a:p>
                      <a:pPr algn="ctr"/>
                      <a:r>
                        <a:rPr lang="en-US" sz="3200" dirty="0" smtClean="0">
                          <a:latin typeface="Century Gothic" pitchFamily="34" charset="0"/>
                        </a:rPr>
                        <a:t>Next word</a:t>
                      </a:r>
                      <a:endParaRPr lang="en-US" sz="3200" dirty="0">
                        <a:latin typeface="Century Gothic" pitchFamily="34" charset="0"/>
                      </a:endParaRPr>
                    </a:p>
                  </a:txBody>
                  <a:tcPr>
                    <a:noFill/>
                  </a:tcPr>
                </a:tc>
                <a:tc>
                  <a:txBody>
                    <a:bodyPr/>
                    <a:lstStyle/>
                    <a:p>
                      <a:pPr algn="ctr"/>
                      <a:endParaRPr lang="en-US" sz="2400" dirty="0" smtClean="0">
                        <a:latin typeface="Century Gothic" pitchFamily="34" charset="0"/>
                      </a:endParaRPr>
                    </a:p>
                    <a:p>
                      <a:pPr algn="ctr"/>
                      <a:r>
                        <a:rPr lang="en-US" sz="2400" dirty="0" smtClean="0">
                          <a:latin typeface="Century Gothic" pitchFamily="34" charset="0"/>
                        </a:rPr>
                        <a:t>Thanks</a:t>
                      </a:r>
                      <a:endParaRPr lang="en-US" sz="3200" dirty="0">
                        <a:latin typeface="Century Gothic" pitchFamily="34" charset="0"/>
                      </a:endParaRPr>
                    </a:p>
                  </a:txBody>
                  <a:tcPr>
                    <a:noFill/>
                  </a:tcPr>
                </a:tc>
                <a:tc>
                  <a:txBody>
                    <a:bodyPr/>
                    <a:lstStyle/>
                    <a:p>
                      <a:pPr algn="ctr"/>
                      <a:endParaRPr lang="en-US" sz="2000" dirty="0" smtClean="0">
                        <a:latin typeface="Century Gothic" pitchFamily="34" charset="0"/>
                      </a:endParaRPr>
                    </a:p>
                    <a:p>
                      <a:pPr algn="ctr"/>
                      <a:r>
                        <a:rPr lang="en-US" sz="3200" dirty="0" smtClean="0">
                          <a:latin typeface="Century Gothic" pitchFamily="34" charset="0"/>
                        </a:rPr>
                        <a:t>No</a:t>
                      </a:r>
                      <a:endParaRPr lang="en-US" sz="3200" dirty="0">
                        <a:latin typeface="Century Gothic" pitchFamily="34" charset="0"/>
                      </a:endParaRPr>
                    </a:p>
                  </a:txBody>
                  <a:tcPr>
                    <a:noFill/>
                  </a:tcPr>
                </a:tc>
              </a:tr>
            </a:tbl>
          </a:graphicData>
        </a:graphic>
      </p:graphicFrame>
    </p:spTree>
    <p:extLst>
      <p:ext uri="{BB962C8B-B14F-4D97-AF65-F5344CB8AC3E}">
        <p14:creationId xmlns:p14="http://schemas.microsoft.com/office/powerpoint/2010/main" val="134693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55750" y="0"/>
            <a:ext cx="9199750" cy="6858000"/>
          </a:xfrm>
          <a:prstGeom prst="rect">
            <a:avLst/>
          </a:prstGeom>
          <a:noFill/>
          <a:ln w="9525">
            <a:noFill/>
            <a:miter lim="800000"/>
            <a:headEnd/>
            <a:tailEnd/>
          </a:ln>
          <a:effectLst/>
        </p:spPr>
      </p:pic>
      <p:sp>
        <p:nvSpPr>
          <p:cNvPr id="3" name="Footer Placeholder 2"/>
          <p:cNvSpPr>
            <a:spLocks noGrp="1"/>
          </p:cNvSpPr>
          <p:nvPr>
            <p:ph type="ftr" sz="quarter" idx="11"/>
          </p:nvPr>
        </p:nvSpPr>
        <p:spPr/>
        <p:txBody>
          <a:bodyPr/>
          <a:lstStyle/>
          <a:p>
            <a:r>
              <a:rPr lang="en-US" smtClean="0"/>
              <a:t>www.PrAACticalAAC.org</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609352184"/>
              </p:ext>
            </p:extLst>
          </p:nvPr>
        </p:nvGraphicFramePr>
        <p:xfrm>
          <a:off x="685800" y="668215"/>
          <a:ext cx="7772400" cy="5884985"/>
        </p:xfrm>
        <a:graphic>
          <a:graphicData uri="http://schemas.openxmlformats.org/drawingml/2006/table">
            <a:tbl>
              <a:tblPr firstRow="1" bandRow="1">
                <a:tableStyleId>{5940675A-B579-460E-94D1-54222C63F5DA}</a:tableStyleId>
              </a:tblPr>
              <a:tblGrid>
                <a:gridCol w="1295400"/>
                <a:gridCol w="1295400"/>
                <a:gridCol w="1295400"/>
                <a:gridCol w="1295400"/>
                <a:gridCol w="1295400"/>
                <a:gridCol w="1295400"/>
              </a:tblGrid>
              <a:tr h="712763">
                <a:tc>
                  <a:txBody>
                    <a:bodyPr/>
                    <a:lstStyle/>
                    <a:p>
                      <a:pPr algn="ctr"/>
                      <a:r>
                        <a:rPr lang="en-US" sz="4400" b="1" dirty="0" smtClean="0">
                          <a:latin typeface="Century Gothic" pitchFamily="34" charset="0"/>
                        </a:rPr>
                        <a:t>A</a:t>
                      </a:r>
                      <a:endParaRPr lang="en-US" sz="4400" b="1" dirty="0">
                        <a:latin typeface="Century Gothic" pitchFamily="34" charset="0"/>
                      </a:endParaRPr>
                    </a:p>
                  </a:txBody>
                  <a:tcPr>
                    <a:solidFill>
                      <a:srgbClr val="C5C5FF"/>
                    </a:solidFill>
                  </a:tcPr>
                </a:tc>
                <a:tc>
                  <a:txBody>
                    <a:bodyPr/>
                    <a:lstStyle/>
                    <a:p>
                      <a:pPr algn="ctr"/>
                      <a:r>
                        <a:rPr lang="en-US" sz="4400" b="1" dirty="0" smtClean="0">
                          <a:latin typeface="Century Gothic" pitchFamily="34" charset="0"/>
                        </a:rPr>
                        <a:t>B</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C</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D</a:t>
                      </a:r>
                      <a:endParaRPr lang="en-US" sz="4400" b="1" dirty="0">
                        <a:latin typeface="Century Gothic" pitchFamily="34" charset="0"/>
                      </a:endParaRPr>
                    </a:p>
                  </a:txBody>
                  <a:tcPr/>
                </a:tc>
                <a:tc>
                  <a:txBody>
                    <a:bodyPr/>
                    <a:lstStyle/>
                    <a:p>
                      <a:pPr algn="ctr"/>
                      <a:endParaRPr lang="en-US" sz="4400" b="1" dirty="0">
                        <a:latin typeface="Century Gothic" pitchFamily="34" charset="0"/>
                      </a:endParaRPr>
                    </a:p>
                  </a:txBody>
                  <a:tcP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4400" dirty="0" smtClean="0">
                          <a:latin typeface="Century Gothic" pitchFamily="34" charset="0"/>
                        </a:rPr>
                        <a:t>Yes</a:t>
                      </a:r>
                    </a:p>
                  </a:txBody>
                  <a:tcPr>
                    <a:solidFill>
                      <a:srgbClr val="92D050"/>
                    </a:solidFill>
                  </a:tcPr>
                </a:tc>
              </a:tr>
              <a:tr h="712763">
                <a:tc>
                  <a:txBody>
                    <a:bodyPr/>
                    <a:lstStyle/>
                    <a:p>
                      <a:pPr algn="ctr"/>
                      <a:r>
                        <a:rPr lang="en-US" sz="4400" b="1" dirty="0" smtClean="0">
                          <a:latin typeface="Century Gothic" pitchFamily="34" charset="0"/>
                        </a:rPr>
                        <a:t>E</a:t>
                      </a:r>
                      <a:endParaRPr lang="en-US" sz="4400" b="1" dirty="0">
                        <a:latin typeface="Century Gothic" pitchFamily="34" charset="0"/>
                      </a:endParaRPr>
                    </a:p>
                  </a:txBody>
                  <a:tcPr>
                    <a:solidFill>
                      <a:srgbClr val="C5C5FF"/>
                    </a:solidFill>
                  </a:tcPr>
                </a:tc>
                <a:tc>
                  <a:txBody>
                    <a:bodyPr/>
                    <a:lstStyle/>
                    <a:p>
                      <a:pPr algn="ctr"/>
                      <a:r>
                        <a:rPr lang="en-US" sz="4400" b="1" dirty="0" smtClean="0">
                          <a:latin typeface="Century Gothic" pitchFamily="34" charset="0"/>
                        </a:rPr>
                        <a:t>F</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G</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H</a:t>
                      </a:r>
                      <a:endParaRPr lang="en-US" sz="4400" b="1" dirty="0">
                        <a:latin typeface="Century Gothic" pitchFamily="34" charset="0"/>
                      </a:endParaRPr>
                    </a:p>
                  </a:txBody>
                  <a:tcPr/>
                </a:tc>
                <a:tc>
                  <a:txBody>
                    <a:bodyPr/>
                    <a:lstStyle/>
                    <a:p>
                      <a:pPr algn="ctr"/>
                      <a:endParaRPr lang="en-US" sz="4400" b="1" dirty="0">
                        <a:latin typeface="Century Gothic" pitchFamily="34" charset="0"/>
                      </a:endParaRPr>
                    </a:p>
                  </a:txBody>
                  <a:tcPr>
                    <a:solidFill>
                      <a:schemeClr val="bg1">
                        <a:lumMod val="75000"/>
                      </a:schemeClr>
                    </a:solidFill>
                  </a:tcPr>
                </a:tc>
                <a:tc>
                  <a:txBody>
                    <a:bodyPr/>
                    <a:lstStyle/>
                    <a:p>
                      <a:pPr algn="ctr"/>
                      <a:endParaRPr lang="en-US" sz="4400" b="1" dirty="0">
                        <a:latin typeface="Century Gothic" pitchFamily="34" charset="0"/>
                      </a:endParaRPr>
                    </a:p>
                  </a:txBody>
                  <a:tcPr>
                    <a:solidFill>
                      <a:schemeClr val="bg1">
                        <a:lumMod val="75000"/>
                      </a:schemeClr>
                    </a:solidFill>
                  </a:tcPr>
                </a:tc>
              </a:tr>
              <a:tr h="712763">
                <a:tc>
                  <a:txBody>
                    <a:bodyPr/>
                    <a:lstStyle/>
                    <a:p>
                      <a:pPr algn="ctr"/>
                      <a:r>
                        <a:rPr lang="en-US" sz="4400" b="1" dirty="0" smtClean="0">
                          <a:latin typeface="Century Gothic" pitchFamily="34" charset="0"/>
                        </a:rPr>
                        <a:t>I</a:t>
                      </a:r>
                      <a:endParaRPr lang="en-US" sz="4400" b="1" dirty="0">
                        <a:latin typeface="Century Gothic" pitchFamily="34" charset="0"/>
                      </a:endParaRPr>
                    </a:p>
                  </a:txBody>
                  <a:tcPr>
                    <a:solidFill>
                      <a:srgbClr val="C5C5FF"/>
                    </a:solidFill>
                  </a:tcPr>
                </a:tc>
                <a:tc>
                  <a:txBody>
                    <a:bodyPr/>
                    <a:lstStyle/>
                    <a:p>
                      <a:pPr algn="ctr"/>
                      <a:r>
                        <a:rPr lang="en-US" sz="4400" b="1" dirty="0" smtClean="0">
                          <a:latin typeface="Century Gothic" pitchFamily="34" charset="0"/>
                        </a:rPr>
                        <a:t>J</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K</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L</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M</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N</a:t>
                      </a:r>
                      <a:endParaRPr lang="en-US" sz="4400" b="1" dirty="0">
                        <a:latin typeface="Century Gothic" pitchFamily="34" charset="0"/>
                      </a:endParaRPr>
                    </a:p>
                  </a:txBody>
                  <a:tcPr/>
                </a:tc>
              </a:tr>
              <a:tr h="712763">
                <a:tc>
                  <a:txBody>
                    <a:bodyPr/>
                    <a:lstStyle/>
                    <a:p>
                      <a:pPr algn="ctr"/>
                      <a:r>
                        <a:rPr lang="en-US" sz="4400" b="1" dirty="0" smtClean="0">
                          <a:latin typeface="Century Gothic" pitchFamily="34" charset="0"/>
                        </a:rPr>
                        <a:t>0</a:t>
                      </a:r>
                      <a:endParaRPr lang="en-US" sz="4400" b="1" dirty="0">
                        <a:latin typeface="Century Gothic" pitchFamily="34" charset="0"/>
                      </a:endParaRPr>
                    </a:p>
                  </a:txBody>
                  <a:tcPr>
                    <a:solidFill>
                      <a:srgbClr val="C5C5FF"/>
                    </a:solidFill>
                  </a:tcPr>
                </a:tc>
                <a:tc>
                  <a:txBody>
                    <a:bodyPr/>
                    <a:lstStyle/>
                    <a:p>
                      <a:pPr algn="ctr"/>
                      <a:r>
                        <a:rPr lang="en-US" sz="4400" b="1" dirty="0" smtClean="0">
                          <a:latin typeface="Century Gothic" pitchFamily="34" charset="0"/>
                        </a:rPr>
                        <a:t>P</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Q</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R</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S</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T</a:t>
                      </a:r>
                      <a:endParaRPr lang="en-US" sz="4400" b="1" dirty="0">
                        <a:latin typeface="Century Gothic" pitchFamily="34" charset="0"/>
                      </a:endParaRPr>
                    </a:p>
                  </a:txBody>
                  <a:tcPr/>
                </a:tc>
              </a:tr>
              <a:tr h="712763">
                <a:tc>
                  <a:txBody>
                    <a:bodyPr/>
                    <a:lstStyle/>
                    <a:p>
                      <a:pPr algn="ctr"/>
                      <a:r>
                        <a:rPr lang="en-US" sz="4400" b="1" dirty="0" smtClean="0">
                          <a:latin typeface="Century Gothic" pitchFamily="34" charset="0"/>
                        </a:rPr>
                        <a:t>U</a:t>
                      </a:r>
                      <a:endParaRPr lang="en-US" sz="4400" b="1" dirty="0">
                        <a:latin typeface="Century Gothic" pitchFamily="34" charset="0"/>
                      </a:endParaRPr>
                    </a:p>
                  </a:txBody>
                  <a:tcPr>
                    <a:solidFill>
                      <a:srgbClr val="C5C5FF"/>
                    </a:solidFill>
                  </a:tcPr>
                </a:tc>
                <a:tc>
                  <a:txBody>
                    <a:bodyPr/>
                    <a:lstStyle/>
                    <a:p>
                      <a:pPr algn="ctr"/>
                      <a:r>
                        <a:rPr lang="en-US" sz="4400" b="1" dirty="0" smtClean="0">
                          <a:latin typeface="Century Gothic" pitchFamily="34" charset="0"/>
                        </a:rPr>
                        <a:t>V</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W</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X</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Y</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Z</a:t>
                      </a:r>
                      <a:endParaRPr lang="en-US" sz="4400" b="1" dirty="0">
                        <a:latin typeface="Century Gothic" pitchFamily="34" charset="0"/>
                      </a:endParaRPr>
                    </a:p>
                  </a:txBody>
                  <a:tcPr/>
                </a:tc>
              </a:tr>
              <a:tr h="712763">
                <a:tc gridSpan="6">
                  <a:txBody>
                    <a:bodyPr/>
                    <a:lstStyle/>
                    <a:p>
                      <a:pPr algn="ctr"/>
                      <a:r>
                        <a:rPr lang="en-US" sz="4400" b="1" spc="160" baseline="0" dirty="0" smtClean="0">
                          <a:latin typeface="Century Gothic" pitchFamily="34" charset="0"/>
                        </a:rPr>
                        <a:t>0  1  2  3  4  5  6  7  8  9  10</a:t>
                      </a:r>
                      <a:endParaRPr lang="en-US" sz="4400" b="1" spc="160" baseline="0" dirty="0">
                        <a:latin typeface="Century Gothic" pitchFamily="34" charset="0"/>
                      </a:endParaRPr>
                    </a:p>
                  </a:txBody>
                  <a:tcPr>
                    <a:solidFill>
                      <a:srgbClr val="FFCCFF"/>
                    </a:solidFill>
                  </a:tcPr>
                </a:tc>
                <a:tc hMerge="1">
                  <a:txBody>
                    <a:bodyPr/>
                    <a:lstStyle/>
                    <a:p>
                      <a:pPr algn="ctr"/>
                      <a:endParaRPr lang="en-US" sz="4400" b="1" dirty="0">
                        <a:latin typeface="Century Gothic" pitchFamily="34" charset="0"/>
                      </a:endParaRPr>
                    </a:p>
                  </a:txBody>
                  <a:tcPr/>
                </a:tc>
                <a:tc hMerge="1">
                  <a:txBody>
                    <a:bodyPr/>
                    <a:lstStyle/>
                    <a:p>
                      <a:pPr algn="ctr"/>
                      <a:endParaRPr lang="en-US" sz="4400" b="1" dirty="0">
                        <a:latin typeface="Century Gothic" pitchFamily="34" charset="0"/>
                      </a:endParaRPr>
                    </a:p>
                  </a:txBody>
                  <a:tcPr/>
                </a:tc>
                <a:tc hMerge="1">
                  <a:txBody>
                    <a:bodyPr/>
                    <a:lstStyle/>
                    <a:p>
                      <a:pPr algn="ctr"/>
                      <a:endParaRPr lang="en-US" sz="4400" b="1" dirty="0">
                        <a:latin typeface="Century Gothic" pitchFamily="34" charset="0"/>
                      </a:endParaRPr>
                    </a:p>
                  </a:txBody>
                  <a:tcPr/>
                </a:tc>
                <a:tc hMerge="1">
                  <a:txBody>
                    <a:bodyPr/>
                    <a:lstStyle/>
                    <a:p>
                      <a:pPr algn="ctr"/>
                      <a:endParaRPr lang="en-US" sz="4400" b="1" dirty="0">
                        <a:latin typeface="Century Gothic" pitchFamily="34" charset="0"/>
                      </a:endParaRPr>
                    </a:p>
                  </a:txBody>
                  <a:tcPr/>
                </a:tc>
                <a:tc hMerge="1">
                  <a:txBody>
                    <a:bodyPr/>
                    <a:lstStyle/>
                    <a:p>
                      <a:pPr algn="ctr"/>
                      <a:endParaRPr lang="en-US" sz="4400" b="1" dirty="0">
                        <a:latin typeface="Century Gothic" pitchFamily="34" charset="0"/>
                      </a:endParaRPr>
                    </a:p>
                  </a:txBody>
                  <a:tcPr/>
                </a:tc>
              </a:tr>
              <a:tr h="1312985">
                <a:tc>
                  <a:txBody>
                    <a:bodyPr/>
                    <a:lstStyle/>
                    <a:p>
                      <a:pPr algn="ctr"/>
                      <a:r>
                        <a:rPr lang="en-US" sz="3200" dirty="0" smtClean="0">
                          <a:latin typeface="Century Gothic" pitchFamily="34" charset="0"/>
                        </a:rPr>
                        <a:t>New</a:t>
                      </a:r>
                      <a:r>
                        <a:rPr lang="en-US" sz="3200" baseline="0" dirty="0" smtClean="0">
                          <a:latin typeface="Century Gothic" pitchFamily="34" charset="0"/>
                        </a:rPr>
                        <a:t> word</a:t>
                      </a:r>
                      <a:endParaRPr lang="en-US" sz="3200" dirty="0">
                        <a:latin typeface="Century Gothic" pitchFamily="34" charset="0"/>
                      </a:endParaRPr>
                    </a:p>
                  </a:txBody>
                  <a:tcPr>
                    <a:solidFill>
                      <a:srgbClr val="FFFF66"/>
                    </a:solidFill>
                  </a:tcPr>
                </a:tc>
                <a:tc>
                  <a:txBody>
                    <a:bodyPr/>
                    <a:lstStyle/>
                    <a:p>
                      <a:pPr algn="ctr"/>
                      <a:r>
                        <a:rPr lang="en-US" sz="3200" dirty="0" smtClean="0">
                          <a:latin typeface="Century Gothic" pitchFamily="34" charset="0"/>
                        </a:rPr>
                        <a:t>Not right</a:t>
                      </a:r>
                      <a:endParaRPr lang="en-US" sz="3200" dirty="0">
                        <a:latin typeface="Century Gothic" pitchFamily="34" charset="0"/>
                      </a:endParaRPr>
                    </a:p>
                  </a:txBody>
                  <a:tcPr>
                    <a:solidFill>
                      <a:srgbClr val="FFFF66"/>
                    </a:solidFill>
                  </a:tcPr>
                </a:tc>
                <a:tc>
                  <a:txBody>
                    <a:bodyPr/>
                    <a:lstStyle/>
                    <a:p>
                      <a:pPr algn="ctr"/>
                      <a:r>
                        <a:rPr lang="en-US" sz="3200" dirty="0" smtClean="0">
                          <a:latin typeface="Century Gothic" pitchFamily="34" charset="0"/>
                        </a:rPr>
                        <a:t>Start</a:t>
                      </a:r>
                      <a:r>
                        <a:rPr lang="en-US" sz="3200" baseline="0" dirty="0" smtClean="0">
                          <a:latin typeface="Century Gothic" pitchFamily="34" charset="0"/>
                        </a:rPr>
                        <a:t> over</a:t>
                      </a:r>
                      <a:endParaRPr lang="en-US" sz="3200" dirty="0">
                        <a:latin typeface="Century Gothic" pitchFamily="34" charset="0"/>
                      </a:endParaRPr>
                    </a:p>
                  </a:txBody>
                  <a:tcPr>
                    <a:solidFill>
                      <a:srgbClr val="FFFF66"/>
                    </a:solidFill>
                  </a:tcPr>
                </a:tc>
                <a:tc>
                  <a:txBody>
                    <a:bodyPr/>
                    <a:lstStyle/>
                    <a:p>
                      <a:pPr algn="ctr"/>
                      <a:r>
                        <a:rPr lang="en-US" sz="3200" dirty="0" smtClean="0">
                          <a:latin typeface="Century Gothic" pitchFamily="34" charset="0"/>
                        </a:rPr>
                        <a:t>Next word</a:t>
                      </a:r>
                      <a:endParaRPr lang="en-US" sz="3200" dirty="0">
                        <a:latin typeface="Century Gothic" pitchFamily="34" charset="0"/>
                      </a:endParaRPr>
                    </a:p>
                  </a:txBody>
                  <a:tcPr>
                    <a:solidFill>
                      <a:srgbClr val="FFFF66"/>
                    </a:solidFill>
                  </a:tcPr>
                </a:tc>
                <a:tc>
                  <a:txBody>
                    <a:bodyPr/>
                    <a:lstStyle/>
                    <a:p>
                      <a:pPr algn="ctr"/>
                      <a:endParaRPr lang="en-US" sz="2400" dirty="0" smtClean="0">
                        <a:latin typeface="Century Gothic" pitchFamily="34" charset="0"/>
                      </a:endParaRPr>
                    </a:p>
                    <a:p>
                      <a:pPr algn="ctr"/>
                      <a:r>
                        <a:rPr lang="en-US" sz="2400" dirty="0" smtClean="0">
                          <a:latin typeface="Century Gothic" pitchFamily="34" charset="0"/>
                        </a:rPr>
                        <a:t>Thanks</a:t>
                      </a:r>
                      <a:endParaRPr lang="en-US" sz="3200" dirty="0">
                        <a:latin typeface="Century Gothic" pitchFamily="34" charset="0"/>
                      </a:endParaRPr>
                    </a:p>
                  </a:txBody>
                  <a:tcPr>
                    <a:solidFill>
                      <a:srgbClr val="FFFF66"/>
                    </a:solidFill>
                  </a:tcPr>
                </a:tc>
                <a:tc>
                  <a:txBody>
                    <a:bodyPr/>
                    <a:lstStyle/>
                    <a:p>
                      <a:pPr algn="ctr"/>
                      <a:endParaRPr lang="en-US" sz="2000" dirty="0" smtClean="0">
                        <a:latin typeface="Century Gothic" pitchFamily="34" charset="0"/>
                      </a:endParaRPr>
                    </a:p>
                    <a:p>
                      <a:pPr algn="ctr"/>
                      <a:r>
                        <a:rPr lang="en-US" sz="3200" dirty="0" smtClean="0">
                          <a:latin typeface="Century Gothic" pitchFamily="34" charset="0"/>
                        </a:rPr>
                        <a:t>No</a:t>
                      </a:r>
                      <a:endParaRPr lang="en-US" sz="3200" dirty="0">
                        <a:latin typeface="Century Gothic" pitchFamily="34" charset="0"/>
                      </a:endParaRPr>
                    </a:p>
                  </a:txBody>
                  <a:tcPr>
                    <a:solidFill>
                      <a:srgbClr val="FF0000"/>
                    </a:solidFill>
                  </a:tcPr>
                </a:tc>
              </a:tr>
            </a:tbl>
          </a:graphicData>
        </a:graphic>
      </p:graphicFrame>
    </p:spTree>
    <p:extLst>
      <p:ext uri="{BB962C8B-B14F-4D97-AF65-F5344CB8AC3E}">
        <p14:creationId xmlns:p14="http://schemas.microsoft.com/office/powerpoint/2010/main" val="3095583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55750" y="0"/>
            <a:ext cx="9199750" cy="6858000"/>
          </a:xfrm>
          <a:prstGeom prst="rect">
            <a:avLst/>
          </a:prstGeom>
          <a:noFill/>
          <a:ln w="9525">
            <a:noFill/>
            <a:miter lim="800000"/>
            <a:headEnd/>
            <a:tailEnd/>
          </a:ln>
          <a:effectLst/>
        </p:spPr>
      </p:pic>
      <p:sp>
        <p:nvSpPr>
          <p:cNvPr id="3" name="Footer Placeholder 2"/>
          <p:cNvSpPr>
            <a:spLocks noGrp="1"/>
          </p:cNvSpPr>
          <p:nvPr>
            <p:ph type="ftr" sz="quarter" idx="11"/>
          </p:nvPr>
        </p:nvSpPr>
        <p:spPr/>
        <p:txBody>
          <a:bodyPr/>
          <a:lstStyle/>
          <a:p>
            <a:r>
              <a:rPr lang="en-US" smtClean="0"/>
              <a:t>www.PrAACticalAAC.org</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078381319"/>
              </p:ext>
            </p:extLst>
          </p:nvPr>
        </p:nvGraphicFramePr>
        <p:xfrm>
          <a:off x="685800" y="685800"/>
          <a:ext cx="7772400" cy="5884985"/>
        </p:xfrm>
        <a:graphic>
          <a:graphicData uri="http://schemas.openxmlformats.org/drawingml/2006/table">
            <a:tbl>
              <a:tblPr firstRow="1" bandRow="1">
                <a:tableStyleId>{5940675A-B579-460E-94D1-54222C63F5DA}</a:tableStyleId>
              </a:tblPr>
              <a:tblGrid>
                <a:gridCol w="1295400"/>
                <a:gridCol w="1295400"/>
                <a:gridCol w="1295400"/>
                <a:gridCol w="1295400"/>
                <a:gridCol w="1295400"/>
                <a:gridCol w="1295400"/>
              </a:tblGrid>
              <a:tr h="712763">
                <a:tc>
                  <a:txBody>
                    <a:bodyPr/>
                    <a:lstStyle/>
                    <a:p>
                      <a:pPr algn="ctr"/>
                      <a:r>
                        <a:rPr lang="en-US" sz="4400" b="1" dirty="0" smtClean="0">
                          <a:latin typeface="Century Gothic" pitchFamily="34" charset="0"/>
                        </a:rPr>
                        <a:t>A</a:t>
                      </a:r>
                      <a:endParaRPr lang="en-US" sz="4400" b="1" dirty="0">
                        <a:latin typeface="Century Gothic" pitchFamily="34" charset="0"/>
                      </a:endParaRPr>
                    </a:p>
                  </a:txBody>
                  <a:tcPr>
                    <a:solidFill>
                      <a:schemeClr val="bg1"/>
                    </a:solidFill>
                  </a:tcPr>
                </a:tc>
                <a:tc>
                  <a:txBody>
                    <a:bodyPr/>
                    <a:lstStyle/>
                    <a:p>
                      <a:pPr algn="ctr"/>
                      <a:r>
                        <a:rPr lang="en-US" sz="4400" b="1" dirty="0" smtClean="0">
                          <a:latin typeface="Century Gothic" pitchFamily="34" charset="0"/>
                        </a:rPr>
                        <a:t>B</a:t>
                      </a:r>
                      <a:endParaRPr lang="en-US" sz="4400" b="1" dirty="0">
                        <a:latin typeface="Century Gothic" pitchFamily="34" charset="0"/>
                      </a:endParaRPr>
                    </a:p>
                  </a:txBody>
                  <a:tcPr>
                    <a:solidFill>
                      <a:schemeClr val="bg1"/>
                    </a:solidFill>
                  </a:tcPr>
                </a:tc>
                <a:tc>
                  <a:txBody>
                    <a:bodyPr/>
                    <a:lstStyle/>
                    <a:p>
                      <a:pPr algn="ctr"/>
                      <a:r>
                        <a:rPr lang="en-US" sz="4400" b="1" dirty="0" smtClean="0">
                          <a:latin typeface="Century Gothic" pitchFamily="34" charset="0"/>
                        </a:rPr>
                        <a:t>C</a:t>
                      </a:r>
                      <a:endParaRPr lang="en-US" sz="4400" b="1" dirty="0">
                        <a:latin typeface="Century Gothic" pitchFamily="34" charset="0"/>
                      </a:endParaRPr>
                    </a:p>
                  </a:txBody>
                  <a:tcPr>
                    <a:solidFill>
                      <a:schemeClr val="bg1"/>
                    </a:solidFill>
                  </a:tcPr>
                </a:tc>
                <a:tc>
                  <a:txBody>
                    <a:bodyPr/>
                    <a:lstStyle/>
                    <a:p>
                      <a:pPr algn="ctr"/>
                      <a:r>
                        <a:rPr lang="en-US" sz="4400" b="1" dirty="0" smtClean="0">
                          <a:latin typeface="Century Gothic" pitchFamily="34" charset="0"/>
                        </a:rPr>
                        <a:t>D</a:t>
                      </a:r>
                      <a:endParaRPr lang="en-US" sz="4400" b="1" dirty="0">
                        <a:latin typeface="Century Gothic" pitchFamily="34" charset="0"/>
                      </a:endParaRPr>
                    </a:p>
                  </a:txBody>
                  <a:tcPr>
                    <a:solidFill>
                      <a:schemeClr val="bg1"/>
                    </a:solidFill>
                  </a:tcPr>
                </a:tc>
                <a:tc>
                  <a:txBody>
                    <a:bodyPr/>
                    <a:lstStyle/>
                    <a:p>
                      <a:pPr algn="ctr"/>
                      <a:endParaRPr lang="en-US" sz="4400" b="1" dirty="0">
                        <a:latin typeface="Century Gothic" pitchFamily="34" charset="0"/>
                      </a:endParaRP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4400" dirty="0" smtClean="0">
                          <a:latin typeface="Century Gothic" pitchFamily="34" charset="0"/>
                        </a:rPr>
                        <a:t>Yes</a:t>
                      </a:r>
                    </a:p>
                  </a:txBody>
                  <a:tcPr>
                    <a:solidFill>
                      <a:schemeClr val="bg1"/>
                    </a:solidFill>
                  </a:tcPr>
                </a:tc>
              </a:tr>
              <a:tr h="712763">
                <a:tc>
                  <a:txBody>
                    <a:bodyPr/>
                    <a:lstStyle/>
                    <a:p>
                      <a:pPr algn="ctr"/>
                      <a:r>
                        <a:rPr lang="en-US" sz="4400" b="1" dirty="0" smtClean="0">
                          <a:latin typeface="Century Gothic" pitchFamily="34" charset="0"/>
                        </a:rPr>
                        <a:t>E</a:t>
                      </a:r>
                      <a:endParaRPr lang="en-US" sz="4400" b="1" dirty="0">
                        <a:latin typeface="Century Gothic" pitchFamily="34" charset="0"/>
                      </a:endParaRPr>
                    </a:p>
                  </a:txBody>
                  <a:tcPr>
                    <a:solidFill>
                      <a:schemeClr val="bg1"/>
                    </a:solidFill>
                  </a:tcPr>
                </a:tc>
                <a:tc>
                  <a:txBody>
                    <a:bodyPr/>
                    <a:lstStyle/>
                    <a:p>
                      <a:pPr algn="ctr"/>
                      <a:r>
                        <a:rPr lang="en-US" sz="4400" b="1" dirty="0" smtClean="0">
                          <a:latin typeface="Century Gothic" pitchFamily="34" charset="0"/>
                        </a:rPr>
                        <a:t>F</a:t>
                      </a:r>
                      <a:endParaRPr lang="en-US" sz="4400" b="1" dirty="0">
                        <a:latin typeface="Century Gothic" pitchFamily="34" charset="0"/>
                      </a:endParaRPr>
                    </a:p>
                  </a:txBody>
                  <a:tcPr>
                    <a:solidFill>
                      <a:schemeClr val="bg1"/>
                    </a:solidFill>
                  </a:tcPr>
                </a:tc>
                <a:tc>
                  <a:txBody>
                    <a:bodyPr/>
                    <a:lstStyle/>
                    <a:p>
                      <a:pPr algn="ctr"/>
                      <a:r>
                        <a:rPr lang="en-US" sz="4400" b="1" dirty="0" smtClean="0">
                          <a:latin typeface="Century Gothic" pitchFamily="34" charset="0"/>
                        </a:rPr>
                        <a:t>G</a:t>
                      </a:r>
                      <a:endParaRPr lang="en-US" sz="4400" b="1" dirty="0">
                        <a:latin typeface="Century Gothic" pitchFamily="34" charset="0"/>
                      </a:endParaRPr>
                    </a:p>
                  </a:txBody>
                  <a:tcPr>
                    <a:solidFill>
                      <a:schemeClr val="bg1"/>
                    </a:solidFill>
                  </a:tcPr>
                </a:tc>
                <a:tc>
                  <a:txBody>
                    <a:bodyPr/>
                    <a:lstStyle/>
                    <a:p>
                      <a:pPr algn="ctr"/>
                      <a:r>
                        <a:rPr lang="en-US" sz="4400" b="1" dirty="0" smtClean="0">
                          <a:latin typeface="Century Gothic" pitchFamily="34" charset="0"/>
                        </a:rPr>
                        <a:t>H</a:t>
                      </a:r>
                      <a:endParaRPr lang="en-US" sz="4400" b="1" dirty="0">
                        <a:latin typeface="Century Gothic" pitchFamily="34" charset="0"/>
                      </a:endParaRPr>
                    </a:p>
                  </a:txBody>
                  <a:tcPr>
                    <a:solidFill>
                      <a:schemeClr val="bg1"/>
                    </a:solidFill>
                  </a:tcPr>
                </a:tc>
                <a:tc>
                  <a:txBody>
                    <a:bodyPr/>
                    <a:lstStyle/>
                    <a:p>
                      <a:pPr algn="ctr"/>
                      <a:endParaRPr lang="en-US" sz="4400" b="1" dirty="0">
                        <a:latin typeface="Century Gothic" pitchFamily="34" charset="0"/>
                      </a:endParaRPr>
                    </a:p>
                  </a:txBody>
                  <a:tcPr>
                    <a:solidFill>
                      <a:schemeClr val="bg1"/>
                    </a:solidFill>
                  </a:tcPr>
                </a:tc>
                <a:tc>
                  <a:txBody>
                    <a:bodyPr/>
                    <a:lstStyle/>
                    <a:p>
                      <a:pPr algn="ctr"/>
                      <a:endParaRPr lang="en-US" sz="4400" b="1" dirty="0">
                        <a:latin typeface="Century Gothic" pitchFamily="34" charset="0"/>
                      </a:endParaRPr>
                    </a:p>
                  </a:txBody>
                  <a:tcPr>
                    <a:solidFill>
                      <a:schemeClr val="bg1"/>
                    </a:solidFill>
                  </a:tcPr>
                </a:tc>
              </a:tr>
              <a:tr h="712763">
                <a:tc>
                  <a:txBody>
                    <a:bodyPr/>
                    <a:lstStyle/>
                    <a:p>
                      <a:pPr algn="ctr"/>
                      <a:r>
                        <a:rPr lang="en-US" sz="4400" b="1" dirty="0" smtClean="0">
                          <a:latin typeface="Century Gothic" pitchFamily="34" charset="0"/>
                        </a:rPr>
                        <a:t>I</a:t>
                      </a:r>
                      <a:endParaRPr lang="en-US" sz="4400" b="1" dirty="0">
                        <a:latin typeface="Century Gothic" pitchFamily="34" charset="0"/>
                      </a:endParaRPr>
                    </a:p>
                  </a:txBody>
                  <a:tcPr>
                    <a:solidFill>
                      <a:schemeClr val="bg1"/>
                    </a:solidFill>
                  </a:tcPr>
                </a:tc>
                <a:tc>
                  <a:txBody>
                    <a:bodyPr/>
                    <a:lstStyle/>
                    <a:p>
                      <a:pPr algn="ctr"/>
                      <a:r>
                        <a:rPr lang="en-US" sz="4400" b="1" dirty="0" smtClean="0">
                          <a:latin typeface="Century Gothic" pitchFamily="34" charset="0"/>
                        </a:rPr>
                        <a:t>J</a:t>
                      </a:r>
                      <a:endParaRPr lang="en-US" sz="4400" b="1" dirty="0">
                        <a:latin typeface="Century Gothic" pitchFamily="34" charset="0"/>
                      </a:endParaRPr>
                    </a:p>
                  </a:txBody>
                  <a:tcPr>
                    <a:solidFill>
                      <a:schemeClr val="bg1"/>
                    </a:solidFill>
                  </a:tcPr>
                </a:tc>
                <a:tc>
                  <a:txBody>
                    <a:bodyPr/>
                    <a:lstStyle/>
                    <a:p>
                      <a:pPr algn="ctr"/>
                      <a:r>
                        <a:rPr lang="en-US" sz="4400" b="1" dirty="0" smtClean="0">
                          <a:latin typeface="Century Gothic" pitchFamily="34" charset="0"/>
                        </a:rPr>
                        <a:t>K</a:t>
                      </a:r>
                      <a:endParaRPr lang="en-US" sz="4400" b="1" dirty="0">
                        <a:latin typeface="Century Gothic" pitchFamily="34" charset="0"/>
                      </a:endParaRPr>
                    </a:p>
                  </a:txBody>
                  <a:tcPr>
                    <a:solidFill>
                      <a:schemeClr val="bg1"/>
                    </a:solidFill>
                  </a:tcPr>
                </a:tc>
                <a:tc>
                  <a:txBody>
                    <a:bodyPr/>
                    <a:lstStyle/>
                    <a:p>
                      <a:pPr algn="ctr"/>
                      <a:r>
                        <a:rPr lang="en-US" sz="4400" b="1" dirty="0" smtClean="0">
                          <a:latin typeface="Century Gothic" pitchFamily="34" charset="0"/>
                        </a:rPr>
                        <a:t>L</a:t>
                      </a:r>
                      <a:endParaRPr lang="en-US" sz="4400" b="1" dirty="0">
                        <a:latin typeface="Century Gothic" pitchFamily="34" charset="0"/>
                      </a:endParaRPr>
                    </a:p>
                  </a:txBody>
                  <a:tcPr>
                    <a:solidFill>
                      <a:schemeClr val="bg1"/>
                    </a:solidFill>
                  </a:tcPr>
                </a:tc>
                <a:tc>
                  <a:txBody>
                    <a:bodyPr/>
                    <a:lstStyle/>
                    <a:p>
                      <a:pPr algn="ctr"/>
                      <a:r>
                        <a:rPr lang="en-US" sz="4400" b="1" dirty="0" smtClean="0">
                          <a:latin typeface="Century Gothic" pitchFamily="34" charset="0"/>
                        </a:rPr>
                        <a:t>M</a:t>
                      </a:r>
                      <a:endParaRPr lang="en-US" sz="4400" b="1" dirty="0">
                        <a:latin typeface="Century Gothic" pitchFamily="34" charset="0"/>
                      </a:endParaRPr>
                    </a:p>
                  </a:txBody>
                  <a:tcPr>
                    <a:solidFill>
                      <a:schemeClr val="bg1"/>
                    </a:solidFill>
                  </a:tcPr>
                </a:tc>
                <a:tc>
                  <a:txBody>
                    <a:bodyPr/>
                    <a:lstStyle/>
                    <a:p>
                      <a:pPr algn="ctr"/>
                      <a:r>
                        <a:rPr lang="en-US" sz="4400" b="1" dirty="0" smtClean="0">
                          <a:latin typeface="Century Gothic" pitchFamily="34" charset="0"/>
                        </a:rPr>
                        <a:t>N</a:t>
                      </a:r>
                      <a:endParaRPr lang="en-US" sz="4400" b="1" dirty="0">
                        <a:latin typeface="Century Gothic" pitchFamily="34" charset="0"/>
                      </a:endParaRPr>
                    </a:p>
                  </a:txBody>
                  <a:tcPr>
                    <a:solidFill>
                      <a:schemeClr val="bg1"/>
                    </a:solidFill>
                  </a:tcPr>
                </a:tc>
              </a:tr>
              <a:tr h="712763">
                <a:tc>
                  <a:txBody>
                    <a:bodyPr/>
                    <a:lstStyle/>
                    <a:p>
                      <a:pPr algn="ctr"/>
                      <a:r>
                        <a:rPr lang="en-US" sz="4400" b="1" dirty="0" smtClean="0">
                          <a:latin typeface="Century Gothic" pitchFamily="34" charset="0"/>
                        </a:rPr>
                        <a:t>0</a:t>
                      </a:r>
                      <a:endParaRPr lang="en-US" sz="4400" b="1" dirty="0">
                        <a:latin typeface="Century Gothic" pitchFamily="34" charset="0"/>
                      </a:endParaRPr>
                    </a:p>
                  </a:txBody>
                  <a:tcPr>
                    <a:solidFill>
                      <a:schemeClr val="bg1"/>
                    </a:solidFill>
                  </a:tcPr>
                </a:tc>
                <a:tc>
                  <a:txBody>
                    <a:bodyPr/>
                    <a:lstStyle/>
                    <a:p>
                      <a:pPr algn="ctr"/>
                      <a:r>
                        <a:rPr lang="en-US" sz="4400" b="1" dirty="0" smtClean="0">
                          <a:latin typeface="Century Gothic" pitchFamily="34" charset="0"/>
                        </a:rPr>
                        <a:t>P</a:t>
                      </a:r>
                      <a:endParaRPr lang="en-US" sz="4400" b="1" dirty="0">
                        <a:latin typeface="Century Gothic" pitchFamily="34" charset="0"/>
                      </a:endParaRPr>
                    </a:p>
                  </a:txBody>
                  <a:tcPr>
                    <a:solidFill>
                      <a:schemeClr val="bg1"/>
                    </a:solidFill>
                  </a:tcPr>
                </a:tc>
                <a:tc>
                  <a:txBody>
                    <a:bodyPr/>
                    <a:lstStyle/>
                    <a:p>
                      <a:pPr algn="ctr"/>
                      <a:r>
                        <a:rPr lang="en-US" sz="4400" b="1" dirty="0" smtClean="0">
                          <a:latin typeface="Century Gothic" pitchFamily="34" charset="0"/>
                        </a:rPr>
                        <a:t>Q</a:t>
                      </a:r>
                      <a:endParaRPr lang="en-US" sz="4400" b="1" dirty="0">
                        <a:latin typeface="Century Gothic" pitchFamily="34" charset="0"/>
                      </a:endParaRPr>
                    </a:p>
                  </a:txBody>
                  <a:tcPr>
                    <a:solidFill>
                      <a:schemeClr val="bg1"/>
                    </a:solidFill>
                  </a:tcPr>
                </a:tc>
                <a:tc>
                  <a:txBody>
                    <a:bodyPr/>
                    <a:lstStyle/>
                    <a:p>
                      <a:pPr algn="ctr"/>
                      <a:r>
                        <a:rPr lang="en-US" sz="4400" b="1" dirty="0" smtClean="0">
                          <a:latin typeface="Century Gothic" pitchFamily="34" charset="0"/>
                        </a:rPr>
                        <a:t>R</a:t>
                      </a:r>
                      <a:endParaRPr lang="en-US" sz="4400" b="1" dirty="0">
                        <a:latin typeface="Century Gothic" pitchFamily="34" charset="0"/>
                      </a:endParaRPr>
                    </a:p>
                  </a:txBody>
                  <a:tcPr>
                    <a:solidFill>
                      <a:schemeClr val="bg1"/>
                    </a:solidFill>
                  </a:tcPr>
                </a:tc>
                <a:tc>
                  <a:txBody>
                    <a:bodyPr/>
                    <a:lstStyle/>
                    <a:p>
                      <a:pPr algn="ctr"/>
                      <a:r>
                        <a:rPr lang="en-US" sz="4400" b="1" dirty="0" smtClean="0">
                          <a:latin typeface="Century Gothic" pitchFamily="34" charset="0"/>
                        </a:rPr>
                        <a:t>S</a:t>
                      </a:r>
                      <a:endParaRPr lang="en-US" sz="4400" b="1" dirty="0">
                        <a:latin typeface="Century Gothic" pitchFamily="34" charset="0"/>
                      </a:endParaRPr>
                    </a:p>
                  </a:txBody>
                  <a:tcPr>
                    <a:solidFill>
                      <a:schemeClr val="bg1"/>
                    </a:solidFill>
                  </a:tcPr>
                </a:tc>
                <a:tc>
                  <a:txBody>
                    <a:bodyPr/>
                    <a:lstStyle/>
                    <a:p>
                      <a:pPr algn="ctr"/>
                      <a:r>
                        <a:rPr lang="en-US" sz="4400" b="1" dirty="0" smtClean="0">
                          <a:latin typeface="Century Gothic" pitchFamily="34" charset="0"/>
                        </a:rPr>
                        <a:t>T</a:t>
                      </a:r>
                      <a:endParaRPr lang="en-US" sz="4400" b="1" dirty="0">
                        <a:latin typeface="Century Gothic" pitchFamily="34" charset="0"/>
                      </a:endParaRPr>
                    </a:p>
                  </a:txBody>
                  <a:tcPr>
                    <a:solidFill>
                      <a:schemeClr val="bg1"/>
                    </a:solidFill>
                  </a:tcPr>
                </a:tc>
              </a:tr>
              <a:tr h="712763">
                <a:tc>
                  <a:txBody>
                    <a:bodyPr/>
                    <a:lstStyle/>
                    <a:p>
                      <a:pPr algn="ctr"/>
                      <a:r>
                        <a:rPr lang="en-US" sz="4400" b="1" dirty="0" smtClean="0">
                          <a:latin typeface="Century Gothic" pitchFamily="34" charset="0"/>
                        </a:rPr>
                        <a:t>U</a:t>
                      </a:r>
                      <a:endParaRPr lang="en-US" sz="4400" b="1" dirty="0">
                        <a:latin typeface="Century Gothic" pitchFamily="34" charset="0"/>
                      </a:endParaRPr>
                    </a:p>
                  </a:txBody>
                  <a:tcPr>
                    <a:solidFill>
                      <a:schemeClr val="bg1"/>
                    </a:solidFill>
                  </a:tcPr>
                </a:tc>
                <a:tc>
                  <a:txBody>
                    <a:bodyPr/>
                    <a:lstStyle/>
                    <a:p>
                      <a:pPr algn="ctr"/>
                      <a:r>
                        <a:rPr lang="en-US" sz="4400" b="1" dirty="0" smtClean="0">
                          <a:latin typeface="Century Gothic" pitchFamily="34" charset="0"/>
                        </a:rPr>
                        <a:t>V</a:t>
                      </a:r>
                      <a:endParaRPr lang="en-US" sz="4400" b="1" dirty="0">
                        <a:latin typeface="Century Gothic" pitchFamily="34" charset="0"/>
                      </a:endParaRPr>
                    </a:p>
                  </a:txBody>
                  <a:tcPr>
                    <a:solidFill>
                      <a:schemeClr val="bg1"/>
                    </a:solidFill>
                  </a:tcPr>
                </a:tc>
                <a:tc>
                  <a:txBody>
                    <a:bodyPr/>
                    <a:lstStyle/>
                    <a:p>
                      <a:pPr algn="ctr"/>
                      <a:r>
                        <a:rPr lang="en-US" sz="4400" b="1" dirty="0" smtClean="0">
                          <a:latin typeface="Century Gothic" pitchFamily="34" charset="0"/>
                        </a:rPr>
                        <a:t>W</a:t>
                      </a:r>
                      <a:endParaRPr lang="en-US" sz="4400" b="1" dirty="0">
                        <a:latin typeface="Century Gothic" pitchFamily="34" charset="0"/>
                      </a:endParaRPr>
                    </a:p>
                  </a:txBody>
                  <a:tcPr>
                    <a:solidFill>
                      <a:schemeClr val="bg1"/>
                    </a:solidFill>
                  </a:tcPr>
                </a:tc>
                <a:tc>
                  <a:txBody>
                    <a:bodyPr/>
                    <a:lstStyle/>
                    <a:p>
                      <a:pPr algn="ctr"/>
                      <a:r>
                        <a:rPr lang="en-US" sz="4400" b="1" dirty="0" smtClean="0">
                          <a:latin typeface="Century Gothic" pitchFamily="34" charset="0"/>
                        </a:rPr>
                        <a:t>X</a:t>
                      </a:r>
                      <a:endParaRPr lang="en-US" sz="4400" b="1" dirty="0">
                        <a:latin typeface="Century Gothic" pitchFamily="34" charset="0"/>
                      </a:endParaRPr>
                    </a:p>
                  </a:txBody>
                  <a:tcPr>
                    <a:solidFill>
                      <a:schemeClr val="bg1"/>
                    </a:solidFill>
                  </a:tcPr>
                </a:tc>
                <a:tc>
                  <a:txBody>
                    <a:bodyPr/>
                    <a:lstStyle/>
                    <a:p>
                      <a:pPr algn="ctr"/>
                      <a:r>
                        <a:rPr lang="en-US" sz="4400" b="1" dirty="0" smtClean="0">
                          <a:latin typeface="Century Gothic" pitchFamily="34" charset="0"/>
                        </a:rPr>
                        <a:t>Y</a:t>
                      </a:r>
                      <a:endParaRPr lang="en-US" sz="4400" b="1" dirty="0">
                        <a:latin typeface="Century Gothic" pitchFamily="34" charset="0"/>
                      </a:endParaRPr>
                    </a:p>
                  </a:txBody>
                  <a:tcPr>
                    <a:solidFill>
                      <a:schemeClr val="bg1"/>
                    </a:solidFill>
                  </a:tcPr>
                </a:tc>
                <a:tc>
                  <a:txBody>
                    <a:bodyPr/>
                    <a:lstStyle/>
                    <a:p>
                      <a:pPr algn="ctr"/>
                      <a:r>
                        <a:rPr lang="en-US" sz="4400" b="1" dirty="0" smtClean="0">
                          <a:latin typeface="Century Gothic" pitchFamily="34" charset="0"/>
                        </a:rPr>
                        <a:t>Z</a:t>
                      </a:r>
                      <a:endParaRPr lang="en-US" sz="4400" b="1" dirty="0">
                        <a:latin typeface="Century Gothic" pitchFamily="34" charset="0"/>
                      </a:endParaRPr>
                    </a:p>
                  </a:txBody>
                  <a:tcPr>
                    <a:solidFill>
                      <a:schemeClr val="bg1"/>
                    </a:solidFill>
                  </a:tcPr>
                </a:tc>
              </a:tr>
              <a:tr h="712763">
                <a:tc gridSpan="6">
                  <a:txBody>
                    <a:bodyPr/>
                    <a:lstStyle/>
                    <a:p>
                      <a:pPr algn="ctr"/>
                      <a:r>
                        <a:rPr lang="en-US" sz="4400" b="1" spc="160" baseline="0" dirty="0" smtClean="0">
                          <a:latin typeface="Century Gothic" pitchFamily="34" charset="0"/>
                        </a:rPr>
                        <a:t>0  1  2  3  4  5  6  7  8  9  10</a:t>
                      </a:r>
                      <a:endParaRPr lang="en-US" sz="4400" b="1" spc="160" baseline="0" dirty="0">
                        <a:latin typeface="Century Gothic" pitchFamily="34" charset="0"/>
                      </a:endParaRPr>
                    </a:p>
                  </a:txBody>
                  <a:tcPr>
                    <a:solidFill>
                      <a:schemeClr val="bg1"/>
                    </a:solidFill>
                  </a:tcPr>
                </a:tc>
                <a:tc hMerge="1">
                  <a:txBody>
                    <a:bodyPr/>
                    <a:lstStyle/>
                    <a:p>
                      <a:pPr algn="ctr"/>
                      <a:endParaRPr lang="en-US" sz="4400" b="1" dirty="0">
                        <a:latin typeface="Century Gothic" pitchFamily="34" charset="0"/>
                      </a:endParaRPr>
                    </a:p>
                  </a:txBody>
                  <a:tcPr/>
                </a:tc>
                <a:tc hMerge="1">
                  <a:txBody>
                    <a:bodyPr/>
                    <a:lstStyle/>
                    <a:p>
                      <a:pPr algn="ctr"/>
                      <a:endParaRPr lang="en-US" sz="4400" b="1" dirty="0">
                        <a:latin typeface="Century Gothic" pitchFamily="34" charset="0"/>
                      </a:endParaRPr>
                    </a:p>
                  </a:txBody>
                  <a:tcPr/>
                </a:tc>
                <a:tc hMerge="1">
                  <a:txBody>
                    <a:bodyPr/>
                    <a:lstStyle/>
                    <a:p>
                      <a:pPr algn="ctr"/>
                      <a:endParaRPr lang="en-US" sz="4400" b="1" dirty="0">
                        <a:latin typeface="Century Gothic" pitchFamily="34" charset="0"/>
                      </a:endParaRPr>
                    </a:p>
                  </a:txBody>
                  <a:tcPr/>
                </a:tc>
                <a:tc hMerge="1">
                  <a:txBody>
                    <a:bodyPr/>
                    <a:lstStyle/>
                    <a:p>
                      <a:pPr algn="ctr"/>
                      <a:endParaRPr lang="en-US" sz="4400" b="1" dirty="0">
                        <a:latin typeface="Century Gothic" pitchFamily="34" charset="0"/>
                      </a:endParaRPr>
                    </a:p>
                  </a:txBody>
                  <a:tcPr/>
                </a:tc>
                <a:tc hMerge="1">
                  <a:txBody>
                    <a:bodyPr/>
                    <a:lstStyle/>
                    <a:p>
                      <a:pPr algn="ctr"/>
                      <a:endParaRPr lang="en-US" sz="4400" b="1" dirty="0">
                        <a:latin typeface="Century Gothic" pitchFamily="34" charset="0"/>
                      </a:endParaRPr>
                    </a:p>
                  </a:txBody>
                  <a:tcPr/>
                </a:tc>
              </a:tr>
              <a:tr h="1312985">
                <a:tc>
                  <a:txBody>
                    <a:bodyPr/>
                    <a:lstStyle/>
                    <a:p>
                      <a:pPr algn="ctr"/>
                      <a:r>
                        <a:rPr lang="en-US" sz="3200" dirty="0" smtClean="0">
                          <a:latin typeface="Century Gothic" pitchFamily="34" charset="0"/>
                        </a:rPr>
                        <a:t>New</a:t>
                      </a:r>
                      <a:r>
                        <a:rPr lang="en-US" sz="3200" baseline="0" dirty="0" smtClean="0">
                          <a:latin typeface="Century Gothic" pitchFamily="34" charset="0"/>
                        </a:rPr>
                        <a:t> word</a:t>
                      </a:r>
                      <a:endParaRPr lang="en-US" sz="3200" dirty="0">
                        <a:latin typeface="Century Gothic" pitchFamily="34" charset="0"/>
                      </a:endParaRPr>
                    </a:p>
                  </a:txBody>
                  <a:tcPr>
                    <a:solidFill>
                      <a:schemeClr val="bg1"/>
                    </a:solidFill>
                  </a:tcPr>
                </a:tc>
                <a:tc>
                  <a:txBody>
                    <a:bodyPr/>
                    <a:lstStyle/>
                    <a:p>
                      <a:pPr algn="ctr"/>
                      <a:r>
                        <a:rPr lang="en-US" sz="3200" dirty="0" smtClean="0">
                          <a:latin typeface="Century Gothic" pitchFamily="34" charset="0"/>
                        </a:rPr>
                        <a:t>Not right</a:t>
                      </a:r>
                      <a:endParaRPr lang="en-US" sz="3200" dirty="0">
                        <a:latin typeface="Century Gothic" pitchFamily="34" charset="0"/>
                      </a:endParaRPr>
                    </a:p>
                  </a:txBody>
                  <a:tcPr>
                    <a:solidFill>
                      <a:schemeClr val="bg1"/>
                    </a:solidFill>
                  </a:tcPr>
                </a:tc>
                <a:tc>
                  <a:txBody>
                    <a:bodyPr/>
                    <a:lstStyle/>
                    <a:p>
                      <a:pPr algn="ctr"/>
                      <a:r>
                        <a:rPr lang="en-US" sz="3200" dirty="0" smtClean="0">
                          <a:latin typeface="Century Gothic" pitchFamily="34" charset="0"/>
                        </a:rPr>
                        <a:t>Start</a:t>
                      </a:r>
                      <a:r>
                        <a:rPr lang="en-US" sz="3200" baseline="0" dirty="0" smtClean="0">
                          <a:latin typeface="Century Gothic" pitchFamily="34" charset="0"/>
                        </a:rPr>
                        <a:t> over</a:t>
                      </a:r>
                      <a:endParaRPr lang="en-US" sz="3200" dirty="0">
                        <a:latin typeface="Century Gothic" pitchFamily="34" charset="0"/>
                      </a:endParaRPr>
                    </a:p>
                  </a:txBody>
                  <a:tcPr>
                    <a:solidFill>
                      <a:schemeClr val="bg1"/>
                    </a:solidFill>
                  </a:tcPr>
                </a:tc>
                <a:tc>
                  <a:txBody>
                    <a:bodyPr/>
                    <a:lstStyle/>
                    <a:p>
                      <a:pPr algn="ctr"/>
                      <a:r>
                        <a:rPr lang="en-US" sz="3200" dirty="0" smtClean="0">
                          <a:latin typeface="Century Gothic" pitchFamily="34" charset="0"/>
                        </a:rPr>
                        <a:t>Next word</a:t>
                      </a:r>
                      <a:endParaRPr lang="en-US" sz="3200" dirty="0">
                        <a:latin typeface="Century Gothic" pitchFamily="34" charset="0"/>
                      </a:endParaRPr>
                    </a:p>
                  </a:txBody>
                  <a:tcPr>
                    <a:solidFill>
                      <a:schemeClr val="bg1"/>
                    </a:solidFill>
                  </a:tcPr>
                </a:tc>
                <a:tc>
                  <a:txBody>
                    <a:bodyPr/>
                    <a:lstStyle/>
                    <a:p>
                      <a:pPr algn="ctr"/>
                      <a:endParaRPr lang="en-US" sz="2400" dirty="0" smtClean="0">
                        <a:latin typeface="Century Gothic" pitchFamily="34" charset="0"/>
                      </a:endParaRPr>
                    </a:p>
                    <a:p>
                      <a:pPr algn="ctr"/>
                      <a:r>
                        <a:rPr lang="en-US" sz="2400" dirty="0" smtClean="0">
                          <a:latin typeface="Century Gothic" pitchFamily="34" charset="0"/>
                        </a:rPr>
                        <a:t>Thanks</a:t>
                      </a:r>
                      <a:endParaRPr lang="en-US" sz="3200" dirty="0">
                        <a:latin typeface="Century Gothic" pitchFamily="34" charset="0"/>
                      </a:endParaRPr>
                    </a:p>
                  </a:txBody>
                  <a:tcPr>
                    <a:solidFill>
                      <a:schemeClr val="bg1"/>
                    </a:solidFill>
                  </a:tcPr>
                </a:tc>
                <a:tc>
                  <a:txBody>
                    <a:bodyPr/>
                    <a:lstStyle/>
                    <a:p>
                      <a:pPr algn="ctr"/>
                      <a:endParaRPr lang="en-US" sz="2000" dirty="0" smtClean="0">
                        <a:latin typeface="Century Gothic" pitchFamily="34" charset="0"/>
                      </a:endParaRPr>
                    </a:p>
                    <a:p>
                      <a:pPr algn="ctr"/>
                      <a:r>
                        <a:rPr lang="en-US" sz="3200" dirty="0" smtClean="0">
                          <a:latin typeface="Century Gothic" pitchFamily="34" charset="0"/>
                        </a:rPr>
                        <a:t>No</a:t>
                      </a:r>
                      <a:endParaRPr lang="en-US" sz="3200" dirty="0">
                        <a:latin typeface="Century Gothic" pitchFamily="34" charset="0"/>
                      </a:endParaRPr>
                    </a:p>
                  </a:txBody>
                  <a:tcPr>
                    <a:solidFill>
                      <a:schemeClr val="bg1"/>
                    </a:solidFill>
                  </a:tcPr>
                </a:tc>
              </a:tr>
            </a:tbl>
          </a:graphicData>
        </a:graphic>
      </p:graphicFrame>
    </p:spTree>
    <p:extLst>
      <p:ext uri="{BB962C8B-B14F-4D97-AF65-F5344CB8AC3E}">
        <p14:creationId xmlns:p14="http://schemas.microsoft.com/office/powerpoint/2010/main" val="2526644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55750" y="0"/>
            <a:ext cx="9199750" cy="6858000"/>
          </a:xfrm>
          <a:prstGeom prst="rect">
            <a:avLst/>
          </a:prstGeom>
          <a:noFill/>
          <a:ln w="9525">
            <a:noFill/>
            <a:miter lim="800000"/>
            <a:headEnd/>
            <a:tailEnd/>
          </a:ln>
          <a:effectLst/>
        </p:spPr>
      </p:pic>
      <p:sp>
        <p:nvSpPr>
          <p:cNvPr id="3" name="Footer Placeholder 2"/>
          <p:cNvSpPr>
            <a:spLocks noGrp="1"/>
          </p:cNvSpPr>
          <p:nvPr>
            <p:ph type="ftr" sz="quarter" idx="11"/>
          </p:nvPr>
        </p:nvSpPr>
        <p:spPr/>
        <p:txBody>
          <a:bodyPr/>
          <a:lstStyle/>
          <a:p>
            <a:r>
              <a:rPr lang="en-US" smtClean="0"/>
              <a:t>www.PrAACticalAAC.org</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29218963"/>
              </p:ext>
            </p:extLst>
          </p:nvPr>
        </p:nvGraphicFramePr>
        <p:xfrm>
          <a:off x="685800" y="867507"/>
          <a:ext cx="7772400" cy="5122985"/>
        </p:xfrm>
        <a:graphic>
          <a:graphicData uri="http://schemas.openxmlformats.org/drawingml/2006/table">
            <a:tbl>
              <a:tblPr firstRow="1" bandRow="1">
                <a:tableStyleId>{5940675A-B579-460E-94D1-54222C63F5DA}</a:tableStyleId>
              </a:tblPr>
              <a:tblGrid>
                <a:gridCol w="1295400"/>
                <a:gridCol w="1295400"/>
                <a:gridCol w="1295400"/>
                <a:gridCol w="1295400"/>
                <a:gridCol w="1295400"/>
                <a:gridCol w="1295400"/>
              </a:tblGrid>
              <a:tr h="712763">
                <a:tc>
                  <a:txBody>
                    <a:bodyPr/>
                    <a:lstStyle/>
                    <a:p>
                      <a:pPr algn="ctr"/>
                      <a:r>
                        <a:rPr lang="en-US" sz="4400" b="1" dirty="0" smtClean="0">
                          <a:latin typeface="Century Gothic" pitchFamily="34" charset="0"/>
                        </a:rPr>
                        <a:t>A</a:t>
                      </a:r>
                      <a:endParaRPr lang="en-US" sz="4400" b="1" dirty="0">
                        <a:latin typeface="Century Gothic" pitchFamily="34" charset="0"/>
                      </a:endParaRPr>
                    </a:p>
                  </a:txBody>
                  <a:tcPr>
                    <a:solidFill>
                      <a:srgbClr val="C5C5FF"/>
                    </a:solidFill>
                  </a:tcPr>
                </a:tc>
                <a:tc>
                  <a:txBody>
                    <a:bodyPr/>
                    <a:lstStyle/>
                    <a:p>
                      <a:pPr algn="ctr"/>
                      <a:r>
                        <a:rPr lang="en-US" sz="4400" b="1" dirty="0" smtClean="0">
                          <a:latin typeface="Century Gothic" pitchFamily="34" charset="0"/>
                        </a:rPr>
                        <a:t>B</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C</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D</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E</a:t>
                      </a:r>
                      <a:endParaRPr lang="en-US" sz="4400" b="1" dirty="0">
                        <a:latin typeface="Century Gothic" pitchFamily="34" charset="0"/>
                      </a:endParaRPr>
                    </a:p>
                  </a:txBody>
                  <a:tcPr>
                    <a:solidFill>
                      <a:srgbClr val="C5C5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4400" b="1" dirty="0" smtClean="0">
                          <a:latin typeface="Century Gothic" pitchFamily="34" charset="0"/>
                        </a:rPr>
                        <a:t>F</a:t>
                      </a:r>
                    </a:p>
                  </a:txBody>
                  <a:tcPr>
                    <a:noFill/>
                  </a:tcPr>
                </a:tc>
              </a:tr>
              <a:tr h="712763">
                <a:tc>
                  <a:txBody>
                    <a:bodyPr/>
                    <a:lstStyle/>
                    <a:p>
                      <a:pPr algn="ctr"/>
                      <a:r>
                        <a:rPr lang="en-US" sz="4400" b="1" dirty="0" smtClean="0">
                          <a:latin typeface="Century Gothic" pitchFamily="34" charset="0"/>
                        </a:rPr>
                        <a:t>G</a:t>
                      </a:r>
                      <a:endParaRPr lang="en-US" sz="4400" b="1" dirty="0">
                        <a:latin typeface="Century Gothic" pitchFamily="34" charset="0"/>
                      </a:endParaRPr>
                    </a:p>
                  </a:txBody>
                  <a:tcPr>
                    <a:noFill/>
                  </a:tcPr>
                </a:tc>
                <a:tc>
                  <a:txBody>
                    <a:bodyPr/>
                    <a:lstStyle/>
                    <a:p>
                      <a:pPr algn="ctr"/>
                      <a:r>
                        <a:rPr lang="en-US" sz="4400" b="1" dirty="0" smtClean="0">
                          <a:latin typeface="Century Gothic" pitchFamily="34" charset="0"/>
                        </a:rPr>
                        <a:t>H</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I</a:t>
                      </a:r>
                      <a:endParaRPr lang="en-US" sz="4400" b="1" dirty="0">
                        <a:latin typeface="Century Gothic" pitchFamily="34" charset="0"/>
                      </a:endParaRPr>
                    </a:p>
                  </a:txBody>
                  <a:tcPr>
                    <a:solidFill>
                      <a:srgbClr val="C5C5FF"/>
                    </a:solidFill>
                  </a:tcPr>
                </a:tc>
                <a:tc>
                  <a:txBody>
                    <a:bodyPr/>
                    <a:lstStyle/>
                    <a:p>
                      <a:pPr algn="ctr"/>
                      <a:r>
                        <a:rPr lang="en-US" sz="4400" b="1" dirty="0" smtClean="0">
                          <a:latin typeface="Century Gothic" pitchFamily="34" charset="0"/>
                        </a:rPr>
                        <a:t>J</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K</a:t>
                      </a:r>
                      <a:endParaRPr lang="en-US" sz="4400" b="1" dirty="0">
                        <a:latin typeface="Century Gothic" pitchFamily="34" charset="0"/>
                      </a:endParaRPr>
                    </a:p>
                  </a:txBody>
                  <a:tcPr>
                    <a:noFill/>
                  </a:tcPr>
                </a:tc>
                <a:tc>
                  <a:txBody>
                    <a:bodyPr/>
                    <a:lstStyle/>
                    <a:p>
                      <a:pPr algn="ctr"/>
                      <a:r>
                        <a:rPr lang="en-US" sz="4400" b="1" dirty="0" smtClean="0">
                          <a:latin typeface="Century Gothic" pitchFamily="34" charset="0"/>
                        </a:rPr>
                        <a:t>L</a:t>
                      </a:r>
                      <a:endParaRPr lang="en-US" sz="4400" b="1" dirty="0">
                        <a:latin typeface="Century Gothic" pitchFamily="34" charset="0"/>
                      </a:endParaRPr>
                    </a:p>
                  </a:txBody>
                  <a:tcPr>
                    <a:noFill/>
                  </a:tcPr>
                </a:tc>
              </a:tr>
              <a:tr h="712763">
                <a:tc>
                  <a:txBody>
                    <a:bodyPr/>
                    <a:lstStyle/>
                    <a:p>
                      <a:pPr algn="ctr"/>
                      <a:r>
                        <a:rPr lang="en-US" sz="4400" b="1" dirty="0" smtClean="0">
                          <a:latin typeface="Century Gothic" pitchFamily="34" charset="0"/>
                        </a:rPr>
                        <a:t>M</a:t>
                      </a:r>
                      <a:endParaRPr lang="en-US" sz="4400" b="1" dirty="0">
                        <a:latin typeface="Century Gothic" pitchFamily="34" charset="0"/>
                      </a:endParaRPr>
                    </a:p>
                  </a:txBody>
                  <a:tcPr>
                    <a:noFill/>
                  </a:tcPr>
                </a:tc>
                <a:tc>
                  <a:txBody>
                    <a:bodyPr/>
                    <a:lstStyle/>
                    <a:p>
                      <a:pPr algn="ctr"/>
                      <a:r>
                        <a:rPr lang="en-US" sz="4400" b="1" dirty="0" smtClean="0">
                          <a:latin typeface="Century Gothic" pitchFamily="34" charset="0"/>
                        </a:rPr>
                        <a:t>N</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O</a:t>
                      </a:r>
                      <a:endParaRPr lang="en-US" sz="4400" b="1" dirty="0">
                        <a:latin typeface="Century Gothic" pitchFamily="34" charset="0"/>
                      </a:endParaRPr>
                    </a:p>
                  </a:txBody>
                  <a:tcPr>
                    <a:solidFill>
                      <a:srgbClr val="C5C5FF"/>
                    </a:solidFill>
                  </a:tcPr>
                </a:tc>
                <a:tc>
                  <a:txBody>
                    <a:bodyPr/>
                    <a:lstStyle/>
                    <a:p>
                      <a:pPr algn="ctr"/>
                      <a:r>
                        <a:rPr lang="en-US" sz="4400" b="1" dirty="0" smtClean="0">
                          <a:latin typeface="Century Gothic" pitchFamily="34" charset="0"/>
                        </a:rPr>
                        <a:t>P</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Q</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R</a:t>
                      </a:r>
                      <a:endParaRPr lang="en-US" sz="4400" b="1" dirty="0">
                        <a:latin typeface="Century Gothic" pitchFamily="34" charset="0"/>
                      </a:endParaRPr>
                    </a:p>
                  </a:txBody>
                  <a:tcPr/>
                </a:tc>
              </a:tr>
              <a:tr h="712763">
                <a:tc>
                  <a:txBody>
                    <a:bodyPr/>
                    <a:lstStyle/>
                    <a:p>
                      <a:pPr algn="ctr"/>
                      <a:r>
                        <a:rPr lang="en-US" sz="4400" b="1" dirty="0" smtClean="0">
                          <a:latin typeface="Century Gothic" pitchFamily="34" charset="0"/>
                        </a:rPr>
                        <a:t>S</a:t>
                      </a:r>
                      <a:endParaRPr lang="en-US" sz="4400" b="1" dirty="0">
                        <a:latin typeface="Century Gothic" pitchFamily="34" charset="0"/>
                      </a:endParaRPr>
                    </a:p>
                  </a:txBody>
                  <a:tcPr>
                    <a:noFill/>
                  </a:tcPr>
                </a:tc>
                <a:tc>
                  <a:txBody>
                    <a:bodyPr/>
                    <a:lstStyle/>
                    <a:p>
                      <a:pPr algn="ctr"/>
                      <a:r>
                        <a:rPr lang="en-US" sz="4400" b="1" dirty="0" smtClean="0">
                          <a:latin typeface="Century Gothic" pitchFamily="34" charset="0"/>
                        </a:rPr>
                        <a:t>T</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U</a:t>
                      </a:r>
                      <a:endParaRPr lang="en-US" sz="4400" b="1" dirty="0">
                        <a:latin typeface="Century Gothic" pitchFamily="34" charset="0"/>
                      </a:endParaRPr>
                    </a:p>
                  </a:txBody>
                  <a:tcPr>
                    <a:solidFill>
                      <a:srgbClr val="C5C5FF"/>
                    </a:solidFill>
                  </a:tcPr>
                </a:tc>
                <a:tc>
                  <a:txBody>
                    <a:bodyPr/>
                    <a:lstStyle/>
                    <a:p>
                      <a:pPr algn="ctr"/>
                      <a:r>
                        <a:rPr lang="en-US" sz="4400" b="1" dirty="0" smtClean="0">
                          <a:latin typeface="Century Gothic" pitchFamily="34" charset="0"/>
                        </a:rPr>
                        <a:t>V</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W</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X</a:t>
                      </a:r>
                      <a:endParaRPr lang="en-US" sz="4400" b="1" dirty="0">
                        <a:latin typeface="Century Gothic" pitchFamily="34" charset="0"/>
                      </a:endParaRPr>
                    </a:p>
                  </a:txBody>
                  <a:tcPr/>
                </a:tc>
              </a:tr>
              <a:tr h="712763">
                <a:tc>
                  <a:txBody>
                    <a:bodyPr/>
                    <a:lstStyle/>
                    <a:p>
                      <a:pPr algn="ctr"/>
                      <a:r>
                        <a:rPr lang="en-US" sz="4400" b="1" dirty="0" smtClean="0">
                          <a:latin typeface="Century Gothic" pitchFamily="34" charset="0"/>
                        </a:rPr>
                        <a:t>Y</a:t>
                      </a:r>
                      <a:endParaRPr lang="en-US" sz="4400" b="1" dirty="0">
                        <a:latin typeface="Century Gothic" pitchFamily="34" charset="0"/>
                      </a:endParaRPr>
                    </a:p>
                  </a:txBody>
                  <a:tcPr>
                    <a:noFill/>
                  </a:tcPr>
                </a:tc>
                <a:tc>
                  <a:txBody>
                    <a:bodyPr/>
                    <a:lstStyle/>
                    <a:p>
                      <a:pPr algn="ctr"/>
                      <a:r>
                        <a:rPr lang="en-US" sz="4400" b="1" dirty="0" smtClean="0">
                          <a:latin typeface="Century Gothic" pitchFamily="34" charset="0"/>
                        </a:rPr>
                        <a:t>Z</a:t>
                      </a:r>
                      <a:endParaRPr lang="en-US" sz="4400" b="1" dirty="0">
                        <a:latin typeface="Century Gothic" pitchFamily="34" charset="0"/>
                      </a:endParaRPr>
                    </a:p>
                  </a:txBody>
                  <a:tcPr/>
                </a:tc>
                <a:tc>
                  <a:txBody>
                    <a:bodyPr/>
                    <a:lstStyle/>
                    <a:p>
                      <a:pPr algn="ctr"/>
                      <a:endParaRPr lang="en-US" sz="4400" b="1" dirty="0">
                        <a:latin typeface="Century Gothic" pitchFamily="34" charset="0"/>
                      </a:endParaRPr>
                    </a:p>
                  </a:txBody>
                  <a:tcPr>
                    <a:solidFill>
                      <a:schemeClr val="bg1">
                        <a:lumMod val="65000"/>
                      </a:schemeClr>
                    </a:solidFill>
                  </a:tcPr>
                </a:tc>
                <a:tc>
                  <a:txBody>
                    <a:bodyPr/>
                    <a:lstStyle/>
                    <a:p>
                      <a:pPr algn="ctr"/>
                      <a:endParaRPr lang="en-US" sz="4400" b="1" dirty="0">
                        <a:latin typeface="Century Gothic" pitchFamily="34" charset="0"/>
                      </a:endParaRPr>
                    </a:p>
                  </a:txBody>
                  <a:tcPr>
                    <a:solidFill>
                      <a:schemeClr val="bg1">
                        <a:lumMod val="65000"/>
                      </a:schemeClr>
                    </a:solidFill>
                  </a:tcPr>
                </a:tc>
                <a:tc>
                  <a:txBody>
                    <a:bodyPr/>
                    <a:lstStyle/>
                    <a:p>
                      <a:pPr algn="ctr"/>
                      <a:endParaRPr lang="en-US" sz="4400" b="1" dirty="0">
                        <a:latin typeface="Century Gothic" pitchFamily="34" charset="0"/>
                      </a:endParaRPr>
                    </a:p>
                  </a:txBody>
                  <a:tcPr>
                    <a:solidFill>
                      <a:schemeClr val="bg1">
                        <a:lumMod val="65000"/>
                      </a:schemeClr>
                    </a:solidFill>
                  </a:tcPr>
                </a:tc>
                <a:tc>
                  <a:txBody>
                    <a:bodyPr/>
                    <a:lstStyle/>
                    <a:p>
                      <a:pPr algn="ctr"/>
                      <a:r>
                        <a:rPr lang="en-US" sz="4400" b="1" dirty="0" smtClean="0">
                          <a:latin typeface="Century Gothic" pitchFamily="34" charset="0"/>
                        </a:rPr>
                        <a:t>Yes</a:t>
                      </a:r>
                      <a:endParaRPr lang="en-US" sz="4400" b="1" dirty="0">
                        <a:latin typeface="Century Gothic" pitchFamily="34" charset="0"/>
                      </a:endParaRPr>
                    </a:p>
                  </a:txBody>
                  <a:tcPr>
                    <a:solidFill>
                      <a:srgbClr val="92D050"/>
                    </a:solidFill>
                  </a:tcPr>
                </a:tc>
              </a:tr>
              <a:tr h="1312985">
                <a:tc>
                  <a:txBody>
                    <a:bodyPr/>
                    <a:lstStyle/>
                    <a:p>
                      <a:pPr algn="ctr"/>
                      <a:r>
                        <a:rPr lang="en-US" sz="3200" b="1" dirty="0" smtClean="0">
                          <a:latin typeface="Century Gothic" pitchFamily="34" charset="0"/>
                        </a:rPr>
                        <a:t>New</a:t>
                      </a:r>
                      <a:r>
                        <a:rPr lang="en-US" sz="3200" b="1" baseline="0" dirty="0" smtClean="0">
                          <a:latin typeface="Century Gothic" pitchFamily="34" charset="0"/>
                        </a:rPr>
                        <a:t> word</a:t>
                      </a:r>
                      <a:endParaRPr lang="en-US" sz="3200" b="1" dirty="0">
                        <a:latin typeface="Century Gothic" pitchFamily="34" charset="0"/>
                      </a:endParaRPr>
                    </a:p>
                  </a:txBody>
                  <a:tcPr>
                    <a:solidFill>
                      <a:srgbClr val="FFFF66"/>
                    </a:solidFill>
                  </a:tcPr>
                </a:tc>
                <a:tc>
                  <a:txBody>
                    <a:bodyPr/>
                    <a:lstStyle/>
                    <a:p>
                      <a:pPr algn="ctr"/>
                      <a:r>
                        <a:rPr lang="en-US" sz="3200" b="1" dirty="0" smtClean="0">
                          <a:latin typeface="Century Gothic" pitchFamily="34" charset="0"/>
                        </a:rPr>
                        <a:t>Not right</a:t>
                      </a:r>
                      <a:endParaRPr lang="en-US" sz="3200" b="1" dirty="0">
                        <a:latin typeface="Century Gothic" pitchFamily="34" charset="0"/>
                      </a:endParaRPr>
                    </a:p>
                  </a:txBody>
                  <a:tcPr>
                    <a:solidFill>
                      <a:srgbClr val="FFFF66"/>
                    </a:solidFill>
                  </a:tcPr>
                </a:tc>
                <a:tc>
                  <a:txBody>
                    <a:bodyPr/>
                    <a:lstStyle/>
                    <a:p>
                      <a:pPr algn="ctr"/>
                      <a:r>
                        <a:rPr lang="en-US" sz="3200" b="1" dirty="0" smtClean="0">
                          <a:latin typeface="Century Gothic" pitchFamily="34" charset="0"/>
                        </a:rPr>
                        <a:t>Start</a:t>
                      </a:r>
                      <a:r>
                        <a:rPr lang="en-US" sz="3200" b="1" baseline="0" dirty="0" smtClean="0">
                          <a:latin typeface="Century Gothic" pitchFamily="34" charset="0"/>
                        </a:rPr>
                        <a:t> over</a:t>
                      </a:r>
                      <a:endParaRPr lang="en-US" sz="3200" b="1" dirty="0">
                        <a:latin typeface="Century Gothic" pitchFamily="34" charset="0"/>
                      </a:endParaRPr>
                    </a:p>
                  </a:txBody>
                  <a:tcPr>
                    <a:solidFill>
                      <a:srgbClr val="FFFF66"/>
                    </a:solidFill>
                  </a:tcPr>
                </a:tc>
                <a:tc>
                  <a:txBody>
                    <a:bodyPr/>
                    <a:lstStyle/>
                    <a:p>
                      <a:pPr algn="ctr"/>
                      <a:r>
                        <a:rPr lang="en-US" sz="3200" b="1" dirty="0" smtClean="0">
                          <a:latin typeface="Century Gothic" pitchFamily="34" charset="0"/>
                        </a:rPr>
                        <a:t>Next word</a:t>
                      </a:r>
                      <a:endParaRPr lang="en-US" sz="3200" b="1" dirty="0">
                        <a:latin typeface="Century Gothic" pitchFamily="34" charset="0"/>
                      </a:endParaRPr>
                    </a:p>
                  </a:txBody>
                  <a:tcPr>
                    <a:solidFill>
                      <a:srgbClr val="FFFF66"/>
                    </a:solidFill>
                  </a:tcPr>
                </a:tc>
                <a:tc>
                  <a:txBody>
                    <a:bodyPr/>
                    <a:lstStyle/>
                    <a:p>
                      <a:pPr algn="ctr"/>
                      <a:endParaRPr lang="en-US" sz="2400" b="1" dirty="0" smtClean="0">
                        <a:latin typeface="Century Gothic" pitchFamily="34" charset="0"/>
                      </a:endParaRPr>
                    </a:p>
                  </a:txBody>
                  <a:tcPr>
                    <a:solidFill>
                      <a:schemeClr val="bg1">
                        <a:lumMod val="65000"/>
                      </a:schemeClr>
                    </a:solidFill>
                  </a:tcPr>
                </a:tc>
                <a:tc>
                  <a:txBody>
                    <a:bodyPr/>
                    <a:lstStyle/>
                    <a:p>
                      <a:pPr algn="ctr"/>
                      <a:endParaRPr lang="en-US" sz="2000" b="1" dirty="0" smtClean="0">
                        <a:latin typeface="Century Gothic" pitchFamily="34" charset="0"/>
                      </a:endParaRPr>
                    </a:p>
                    <a:p>
                      <a:pPr algn="ctr"/>
                      <a:r>
                        <a:rPr lang="en-US" sz="4400" b="1" dirty="0" smtClean="0">
                          <a:latin typeface="Century Gothic" pitchFamily="34" charset="0"/>
                        </a:rPr>
                        <a:t>No</a:t>
                      </a:r>
                      <a:endParaRPr lang="en-US" sz="4400" b="1" dirty="0">
                        <a:latin typeface="Century Gothic" pitchFamily="34" charset="0"/>
                      </a:endParaRPr>
                    </a:p>
                  </a:txBody>
                  <a:tcPr>
                    <a:solidFill>
                      <a:srgbClr val="FF0000"/>
                    </a:solidFill>
                  </a:tcPr>
                </a:tc>
              </a:tr>
            </a:tbl>
          </a:graphicData>
        </a:graphic>
      </p:graphicFrame>
    </p:spTree>
    <p:extLst>
      <p:ext uri="{BB962C8B-B14F-4D97-AF65-F5344CB8AC3E}">
        <p14:creationId xmlns:p14="http://schemas.microsoft.com/office/powerpoint/2010/main" val="2031680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55750" y="0"/>
            <a:ext cx="9199750" cy="6858000"/>
          </a:xfrm>
          <a:prstGeom prst="rect">
            <a:avLst/>
          </a:prstGeom>
          <a:noFill/>
          <a:ln w="9525">
            <a:noFill/>
            <a:miter lim="800000"/>
            <a:headEnd/>
            <a:tailEnd/>
          </a:ln>
          <a:effectLst/>
        </p:spPr>
      </p:pic>
      <p:sp>
        <p:nvSpPr>
          <p:cNvPr id="3" name="Footer Placeholder 2"/>
          <p:cNvSpPr>
            <a:spLocks noGrp="1"/>
          </p:cNvSpPr>
          <p:nvPr>
            <p:ph type="ftr" sz="quarter" idx="11"/>
          </p:nvPr>
        </p:nvSpPr>
        <p:spPr/>
        <p:txBody>
          <a:bodyPr/>
          <a:lstStyle/>
          <a:p>
            <a:r>
              <a:rPr lang="en-US" smtClean="0"/>
              <a:t>www.PrAACticalAAC.org</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114450834"/>
              </p:ext>
            </p:extLst>
          </p:nvPr>
        </p:nvGraphicFramePr>
        <p:xfrm>
          <a:off x="685800" y="867507"/>
          <a:ext cx="7772400" cy="5122985"/>
        </p:xfrm>
        <a:graphic>
          <a:graphicData uri="http://schemas.openxmlformats.org/drawingml/2006/table">
            <a:tbl>
              <a:tblPr firstRow="1" bandRow="1">
                <a:tableStyleId>{5940675A-B579-460E-94D1-54222C63F5DA}</a:tableStyleId>
              </a:tblPr>
              <a:tblGrid>
                <a:gridCol w="1295400"/>
                <a:gridCol w="1295400"/>
                <a:gridCol w="1295400"/>
                <a:gridCol w="1295400"/>
                <a:gridCol w="1295400"/>
                <a:gridCol w="1295400"/>
              </a:tblGrid>
              <a:tr h="712763">
                <a:tc>
                  <a:txBody>
                    <a:bodyPr/>
                    <a:lstStyle/>
                    <a:p>
                      <a:pPr algn="ctr"/>
                      <a:r>
                        <a:rPr lang="en-US" sz="4400" b="1" dirty="0" smtClean="0">
                          <a:latin typeface="Century Gothic" pitchFamily="34" charset="0"/>
                        </a:rPr>
                        <a:t>A</a:t>
                      </a:r>
                      <a:endParaRPr lang="en-US" sz="4400" b="1" dirty="0">
                        <a:latin typeface="Century Gothic" pitchFamily="34" charset="0"/>
                      </a:endParaRPr>
                    </a:p>
                  </a:txBody>
                  <a:tcPr>
                    <a:noFill/>
                  </a:tcPr>
                </a:tc>
                <a:tc>
                  <a:txBody>
                    <a:bodyPr/>
                    <a:lstStyle/>
                    <a:p>
                      <a:pPr algn="ctr"/>
                      <a:r>
                        <a:rPr lang="en-US" sz="4400" b="1" dirty="0" smtClean="0">
                          <a:latin typeface="Century Gothic" pitchFamily="34" charset="0"/>
                        </a:rPr>
                        <a:t>B</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C</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D</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E</a:t>
                      </a:r>
                      <a:endParaRPr lang="en-US" sz="4400" b="1" dirty="0">
                        <a:latin typeface="Century Gothic" pitchFamily="34" charset="0"/>
                      </a:endParaRP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4400" b="1" dirty="0" smtClean="0">
                          <a:latin typeface="Century Gothic" pitchFamily="34" charset="0"/>
                        </a:rPr>
                        <a:t>F</a:t>
                      </a:r>
                    </a:p>
                  </a:txBody>
                  <a:tcPr>
                    <a:noFill/>
                  </a:tcPr>
                </a:tc>
              </a:tr>
              <a:tr h="712763">
                <a:tc>
                  <a:txBody>
                    <a:bodyPr/>
                    <a:lstStyle/>
                    <a:p>
                      <a:pPr algn="ctr"/>
                      <a:r>
                        <a:rPr lang="en-US" sz="4400" b="1" dirty="0" smtClean="0">
                          <a:latin typeface="Century Gothic" pitchFamily="34" charset="0"/>
                        </a:rPr>
                        <a:t>G</a:t>
                      </a:r>
                      <a:endParaRPr lang="en-US" sz="4400" b="1" dirty="0">
                        <a:latin typeface="Century Gothic" pitchFamily="34" charset="0"/>
                      </a:endParaRPr>
                    </a:p>
                  </a:txBody>
                  <a:tcPr>
                    <a:noFill/>
                  </a:tcPr>
                </a:tc>
                <a:tc>
                  <a:txBody>
                    <a:bodyPr/>
                    <a:lstStyle/>
                    <a:p>
                      <a:pPr algn="ctr"/>
                      <a:r>
                        <a:rPr lang="en-US" sz="4400" b="1" dirty="0" smtClean="0">
                          <a:latin typeface="Century Gothic" pitchFamily="34" charset="0"/>
                        </a:rPr>
                        <a:t>H</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I</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J</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K</a:t>
                      </a:r>
                      <a:endParaRPr lang="en-US" sz="4400" b="1" dirty="0">
                        <a:latin typeface="Century Gothic" pitchFamily="34" charset="0"/>
                      </a:endParaRPr>
                    </a:p>
                  </a:txBody>
                  <a:tcPr>
                    <a:noFill/>
                  </a:tcPr>
                </a:tc>
                <a:tc>
                  <a:txBody>
                    <a:bodyPr/>
                    <a:lstStyle/>
                    <a:p>
                      <a:pPr algn="ctr"/>
                      <a:r>
                        <a:rPr lang="en-US" sz="4400" b="1" dirty="0" smtClean="0">
                          <a:latin typeface="Century Gothic" pitchFamily="34" charset="0"/>
                        </a:rPr>
                        <a:t>L</a:t>
                      </a:r>
                      <a:endParaRPr lang="en-US" sz="4400" b="1" dirty="0">
                        <a:latin typeface="Century Gothic" pitchFamily="34" charset="0"/>
                      </a:endParaRPr>
                    </a:p>
                  </a:txBody>
                  <a:tcPr>
                    <a:noFill/>
                  </a:tcPr>
                </a:tc>
              </a:tr>
              <a:tr h="712763">
                <a:tc>
                  <a:txBody>
                    <a:bodyPr/>
                    <a:lstStyle/>
                    <a:p>
                      <a:pPr algn="ctr"/>
                      <a:r>
                        <a:rPr lang="en-US" sz="4400" b="1" dirty="0" smtClean="0">
                          <a:latin typeface="Century Gothic" pitchFamily="34" charset="0"/>
                        </a:rPr>
                        <a:t>M</a:t>
                      </a:r>
                      <a:endParaRPr lang="en-US" sz="4400" b="1" dirty="0">
                        <a:latin typeface="Century Gothic" pitchFamily="34" charset="0"/>
                      </a:endParaRPr>
                    </a:p>
                  </a:txBody>
                  <a:tcPr>
                    <a:noFill/>
                  </a:tcPr>
                </a:tc>
                <a:tc>
                  <a:txBody>
                    <a:bodyPr/>
                    <a:lstStyle/>
                    <a:p>
                      <a:pPr algn="ctr"/>
                      <a:r>
                        <a:rPr lang="en-US" sz="4400" b="1" dirty="0" smtClean="0">
                          <a:latin typeface="Century Gothic" pitchFamily="34" charset="0"/>
                        </a:rPr>
                        <a:t>N</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O</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P</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Q</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R</a:t>
                      </a:r>
                      <a:endParaRPr lang="en-US" sz="4400" b="1" dirty="0">
                        <a:latin typeface="Century Gothic" pitchFamily="34" charset="0"/>
                      </a:endParaRPr>
                    </a:p>
                  </a:txBody>
                  <a:tcPr/>
                </a:tc>
              </a:tr>
              <a:tr h="712763">
                <a:tc>
                  <a:txBody>
                    <a:bodyPr/>
                    <a:lstStyle/>
                    <a:p>
                      <a:pPr algn="ctr"/>
                      <a:r>
                        <a:rPr lang="en-US" sz="4400" b="1" dirty="0" smtClean="0">
                          <a:latin typeface="Century Gothic" pitchFamily="34" charset="0"/>
                        </a:rPr>
                        <a:t>S</a:t>
                      </a:r>
                      <a:endParaRPr lang="en-US" sz="4400" b="1" dirty="0">
                        <a:latin typeface="Century Gothic" pitchFamily="34" charset="0"/>
                      </a:endParaRPr>
                    </a:p>
                  </a:txBody>
                  <a:tcPr>
                    <a:noFill/>
                  </a:tcPr>
                </a:tc>
                <a:tc>
                  <a:txBody>
                    <a:bodyPr/>
                    <a:lstStyle/>
                    <a:p>
                      <a:pPr algn="ctr"/>
                      <a:r>
                        <a:rPr lang="en-US" sz="4400" b="1" dirty="0" smtClean="0">
                          <a:latin typeface="Century Gothic" pitchFamily="34" charset="0"/>
                        </a:rPr>
                        <a:t>T</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U</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V</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W</a:t>
                      </a:r>
                      <a:endParaRPr lang="en-US" sz="4400" b="1" dirty="0">
                        <a:latin typeface="Century Gothic" pitchFamily="34" charset="0"/>
                      </a:endParaRPr>
                    </a:p>
                  </a:txBody>
                  <a:tcPr/>
                </a:tc>
                <a:tc>
                  <a:txBody>
                    <a:bodyPr/>
                    <a:lstStyle/>
                    <a:p>
                      <a:pPr algn="ctr"/>
                      <a:r>
                        <a:rPr lang="en-US" sz="4400" b="1" dirty="0" smtClean="0">
                          <a:latin typeface="Century Gothic" pitchFamily="34" charset="0"/>
                        </a:rPr>
                        <a:t>X</a:t>
                      </a:r>
                      <a:endParaRPr lang="en-US" sz="4400" b="1" dirty="0">
                        <a:latin typeface="Century Gothic" pitchFamily="34" charset="0"/>
                      </a:endParaRPr>
                    </a:p>
                  </a:txBody>
                  <a:tcPr/>
                </a:tc>
              </a:tr>
              <a:tr h="712763">
                <a:tc>
                  <a:txBody>
                    <a:bodyPr/>
                    <a:lstStyle/>
                    <a:p>
                      <a:pPr algn="ctr"/>
                      <a:r>
                        <a:rPr lang="en-US" sz="4400" b="1" dirty="0" smtClean="0">
                          <a:latin typeface="Century Gothic" pitchFamily="34" charset="0"/>
                        </a:rPr>
                        <a:t>Y</a:t>
                      </a:r>
                      <a:endParaRPr lang="en-US" sz="4400" b="1" dirty="0">
                        <a:latin typeface="Century Gothic" pitchFamily="34" charset="0"/>
                      </a:endParaRPr>
                    </a:p>
                  </a:txBody>
                  <a:tcPr>
                    <a:noFill/>
                  </a:tcPr>
                </a:tc>
                <a:tc>
                  <a:txBody>
                    <a:bodyPr/>
                    <a:lstStyle/>
                    <a:p>
                      <a:pPr algn="ctr"/>
                      <a:r>
                        <a:rPr lang="en-US" sz="4400" b="1" dirty="0" smtClean="0">
                          <a:latin typeface="Century Gothic" pitchFamily="34" charset="0"/>
                        </a:rPr>
                        <a:t>Z</a:t>
                      </a:r>
                      <a:endParaRPr lang="en-US" sz="4400" b="1" dirty="0">
                        <a:latin typeface="Century Gothic" pitchFamily="34" charset="0"/>
                      </a:endParaRPr>
                    </a:p>
                  </a:txBody>
                  <a:tcPr/>
                </a:tc>
                <a:tc>
                  <a:txBody>
                    <a:bodyPr/>
                    <a:lstStyle/>
                    <a:p>
                      <a:pPr algn="ctr"/>
                      <a:endParaRPr lang="en-US" sz="4400" b="1" dirty="0">
                        <a:latin typeface="Century Gothic" pitchFamily="34" charset="0"/>
                      </a:endParaRPr>
                    </a:p>
                  </a:txBody>
                  <a:tcPr/>
                </a:tc>
                <a:tc>
                  <a:txBody>
                    <a:bodyPr/>
                    <a:lstStyle/>
                    <a:p>
                      <a:pPr algn="ctr"/>
                      <a:endParaRPr lang="en-US" sz="4400" b="1" dirty="0">
                        <a:latin typeface="Century Gothic" pitchFamily="34" charset="0"/>
                      </a:endParaRPr>
                    </a:p>
                  </a:txBody>
                  <a:tcPr/>
                </a:tc>
                <a:tc>
                  <a:txBody>
                    <a:bodyPr/>
                    <a:lstStyle/>
                    <a:p>
                      <a:pPr algn="ctr"/>
                      <a:endParaRPr lang="en-US" sz="4400" b="1" dirty="0">
                        <a:latin typeface="Century Gothic" pitchFamily="34" charset="0"/>
                      </a:endParaRPr>
                    </a:p>
                  </a:txBody>
                  <a:tcPr/>
                </a:tc>
                <a:tc>
                  <a:txBody>
                    <a:bodyPr/>
                    <a:lstStyle/>
                    <a:p>
                      <a:pPr algn="ctr"/>
                      <a:r>
                        <a:rPr lang="en-US" sz="4400" b="1" dirty="0" smtClean="0">
                          <a:latin typeface="Century Gothic" pitchFamily="34" charset="0"/>
                        </a:rPr>
                        <a:t>Yes</a:t>
                      </a:r>
                      <a:endParaRPr lang="en-US" sz="4400" b="1" dirty="0">
                        <a:latin typeface="Century Gothic" pitchFamily="34" charset="0"/>
                      </a:endParaRPr>
                    </a:p>
                  </a:txBody>
                  <a:tcPr/>
                </a:tc>
              </a:tr>
              <a:tr h="1312985">
                <a:tc>
                  <a:txBody>
                    <a:bodyPr/>
                    <a:lstStyle/>
                    <a:p>
                      <a:pPr algn="ctr"/>
                      <a:r>
                        <a:rPr lang="en-US" sz="3200" b="1" dirty="0" smtClean="0">
                          <a:latin typeface="Century Gothic" pitchFamily="34" charset="0"/>
                        </a:rPr>
                        <a:t>New</a:t>
                      </a:r>
                      <a:r>
                        <a:rPr lang="en-US" sz="3200" b="1" baseline="0" dirty="0" smtClean="0">
                          <a:latin typeface="Century Gothic" pitchFamily="34" charset="0"/>
                        </a:rPr>
                        <a:t> word</a:t>
                      </a:r>
                      <a:endParaRPr lang="en-US" sz="3200" b="1" dirty="0">
                        <a:latin typeface="Century Gothic" pitchFamily="34" charset="0"/>
                      </a:endParaRPr>
                    </a:p>
                  </a:txBody>
                  <a:tcPr>
                    <a:noFill/>
                  </a:tcPr>
                </a:tc>
                <a:tc>
                  <a:txBody>
                    <a:bodyPr/>
                    <a:lstStyle/>
                    <a:p>
                      <a:pPr algn="ctr"/>
                      <a:r>
                        <a:rPr lang="en-US" sz="3200" b="1" dirty="0" smtClean="0">
                          <a:latin typeface="Century Gothic" pitchFamily="34" charset="0"/>
                        </a:rPr>
                        <a:t>Not right</a:t>
                      </a:r>
                      <a:endParaRPr lang="en-US" sz="3200" b="1" dirty="0">
                        <a:latin typeface="Century Gothic" pitchFamily="34" charset="0"/>
                      </a:endParaRPr>
                    </a:p>
                  </a:txBody>
                  <a:tcPr>
                    <a:noFill/>
                  </a:tcPr>
                </a:tc>
                <a:tc>
                  <a:txBody>
                    <a:bodyPr/>
                    <a:lstStyle/>
                    <a:p>
                      <a:pPr algn="ctr"/>
                      <a:r>
                        <a:rPr lang="en-US" sz="3200" b="1" dirty="0" smtClean="0">
                          <a:latin typeface="Century Gothic" pitchFamily="34" charset="0"/>
                        </a:rPr>
                        <a:t>Start</a:t>
                      </a:r>
                      <a:r>
                        <a:rPr lang="en-US" sz="3200" b="1" baseline="0" dirty="0" smtClean="0">
                          <a:latin typeface="Century Gothic" pitchFamily="34" charset="0"/>
                        </a:rPr>
                        <a:t> over</a:t>
                      </a:r>
                      <a:endParaRPr lang="en-US" sz="3200" b="1" dirty="0">
                        <a:latin typeface="Century Gothic" pitchFamily="34" charset="0"/>
                      </a:endParaRPr>
                    </a:p>
                  </a:txBody>
                  <a:tcPr>
                    <a:noFill/>
                  </a:tcPr>
                </a:tc>
                <a:tc>
                  <a:txBody>
                    <a:bodyPr/>
                    <a:lstStyle/>
                    <a:p>
                      <a:pPr algn="ctr"/>
                      <a:r>
                        <a:rPr lang="en-US" sz="3200" b="1" dirty="0" smtClean="0">
                          <a:latin typeface="Century Gothic" pitchFamily="34" charset="0"/>
                        </a:rPr>
                        <a:t>Next word</a:t>
                      </a:r>
                      <a:endParaRPr lang="en-US" sz="3200" b="1" dirty="0">
                        <a:latin typeface="Century Gothic" pitchFamily="34" charset="0"/>
                      </a:endParaRPr>
                    </a:p>
                  </a:txBody>
                  <a:tcPr>
                    <a:noFill/>
                  </a:tcPr>
                </a:tc>
                <a:tc>
                  <a:txBody>
                    <a:bodyPr/>
                    <a:lstStyle/>
                    <a:p>
                      <a:pPr algn="ctr"/>
                      <a:endParaRPr lang="en-US" sz="2400" b="1" dirty="0" smtClean="0">
                        <a:latin typeface="Century Gothic" pitchFamily="34" charset="0"/>
                      </a:endParaRPr>
                    </a:p>
                  </a:txBody>
                  <a:tcPr>
                    <a:noFill/>
                  </a:tcPr>
                </a:tc>
                <a:tc>
                  <a:txBody>
                    <a:bodyPr/>
                    <a:lstStyle/>
                    <a:p>
                      <a:pPr algn="ctr"/>
                      <a:endParaRPr lang="en-US" sz="2000" b="1" dirty="0" smtClean="0">
                        <a:latin typeface="Century Gothic" pitchFamily="34" charset="0"/>
                      </a:endParaRPr>
                    </a:p>
                    <a:p>
                      <a:pPr algn="ctr"/>
                      <a:r>
                        <a:rPr lang="en-US" sz="4400" b="1" dirty="0" smtClean="0">
                          <a:latin typeface="Century Gothic" pitchFamily="34" charset="0"/>
                        </a:rPr>
                        <a:t>No</a:t>
                      </a:r>
                      <a:endParaRPr lang="en-US" sz="4400" b="1" dirty="0">
                        <a:latin typeface="Century Gothic" pitchFamily="34" charset="0"/>
                      </a:endParaRPr>
                    </a:p>
                  </a:txBody>
                  <a:tcPr>
                    <a:noFill/>
                  </a:tcPr>
                </a:tc>
              </a:tr>
            </a:tbl>
          </a:graphicData>
        </a:graphic>
      </p:graphicFrame>
    </p:spTree>
    <p:extLst>
      <p:ext uri="{BB962C8B-B14F-4D97-AF65-F5344CB8AC3E}">
        <p14:creationId xmlns:p14="http://schemas.microsoft.com/office/powerpoint/2010/main" val="3149896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55750" y="0"/>
            <a:ext cx="9199750" cy="6858000"/>
          </a:xfrm>
          <a:prstGeom prst="rect">
            <a:avLst/>
          </a:prstGeom>
          <a:noFill/>
          <a:ln w="9525">
            <a:noFill/>
            <a:miter lim="800000"/>
            <a:headEnd/>
            <a:tailEnd/>
          </a:ln>
          <a:effectLst/>
        </p:spPr>
      </p:pic>
      <p:sp>
        <p:nvSpPr>
          <p:cNvPr id="3" name="Footer Placeholder 2"/>
          <p:cNvSpPr>
            <a:spLocks noGrp="1"/>
          </p:cNvSpPr>
          <p:nvPr>
            <p:ph type="ftr" sz="quarter" idx="11"/>
          </p:nvPr>
        </p:nvSpPr>
        <p:spPr/>
        <p:txBody>
          <a:bodyPr/>
          <a:lstStyle/>
          <a:p>
            <a:r>
              <a:rPr lang="en-US" smtClean="0"/>
              <a:t>www.PrAACticalAAC.org</a:t>
            </a:r>
            <a:endParaRPr lang="en-US"/>
          </a:p>
        </p:txBody>
      </p:sp>
      <p:graphicFrame>
        <p:nvGraphicFramePr>
          <p:cNvPr id="2" name="Table 1"/>
          <p:cNvGraphicFramePr>
            <a:graphicFrameLocks noGrp="1"/>
          </p:cNvGraphicFramePr>
          <p:nvPr>
            <p:extLst>
              <p:ext uri="{D42A27DB-BD31-4B8C-83A1-F6EECF244321}">
                <p14:modId xmlns:p14="http://schemas.microsoft.com/office/powerpoint/2010/main" val="2721943135"/>
              </p:ext>
            </p:extLst>
          </p:nvPr>
        </p:nvGraphicFramePr>
        <p:xfrm>
          <a:off x="762000" y="1295400"/>
          <a:ext cx="7696200" cy="4124960"/>
        </p:xfrm>
        <a:graphic>
          <a:graphicData uri="http://schemas.openxmlformats.org/drawingml/2006/table">
            <a:tbl>
              <a:tblPr firstRow="1" bandRow="1">
                <a:tableStyleId>{5940675A-B579-460E-94D1-54222C63F5DA}</a:tableStyleId>
              </a:tblPr>
              <a:tblGrid>
                <a:gridCol w="769620"/>
                <a:gridCol w="769620"/>
                <a:gridCol w="769620"/>
                <a:gridCol w="769620"/>
                <a:gridCol w="769620"/>
                <a:gridCol w="769620"/>
                <a:gridCol w="769620"/>
                <a:gridCol w="769620"/>
                <a:gridCol w="769620"/>
                <a:gridCol w="769620"/>
              </a:tblGrid>
              <a:tr h="1031240">
                <a:tc>
                  <a:txBody>
                    <a:bodyPr/>
                    <a:lstStyle/>
                    <a:p>
                      <a:pPr algn="ctr"/>
                      <a:r>
                        <a:rPr lang="en-US" sz="6000" b="1" dirty="0" smtClean="0">
                          <a:latin typeface="Century Gothic" pitchFamily="34" charset="0"/>
                        </a:rPr>
                        <a:t>Q</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W</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E</a:t>
                      </a:r>
                      <a:endParaRPr lang="en-US" sz="6000" b="1" dirty="0">
                        <a:latin typeface="Century Gothic" pitchFamily="34" charset="0"/>
                      </a:endParaRPr>
                    </a:p>
                  </a:txBody>
                  <a:tcPr>
                    <a:solidFill>
                      <a:srgbClr val="C5C5FF"/>
                    </a:solidFill>
                  </a:tcPr>
                </a:tc>
                <a:tc>
                  <a:txBody>
                    <a:bodyPr/>
                    <a:lstStyle/>
                    <a:p>
                      <a:pPr algn="ctr"/>
                      <a:r>
                        <a:rPr lang="en-US" sz="6000" b="1" dirty="0" smtClean="0">
                          <a:latin typeface="Century Gothic" pitchFamily="34" charset="0"/>
                        </a:rPr>
                        <a:t>R</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T</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Y</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U</a:t>
                      </a:r>
                      <a:endParaRPr lang="en-US" sz="6000" b="1" dirty="0">
                        <a:latin typeface="Century Gothic" pitchFamily="34" charset="0"/>
                      </a:endParaRPr>
                    </a:p>
                  </a:txBody>
                  <a:tcPr>
                    <a:solidFill>
                      <a:srgbClr val="C5C5FF"/>
                    </a:solidFill>
                  </a:tcPr>
                </a:tc>
                <a:tc>
                  <a:txBody>
                    <a:bodyPr/>
                    <a:lstStyle/>
                    <a:p>
                      <a:pPr algn="ctr"/>
                      <a:r>
                        <a:rPr lang="en-US" sz="6000" b="1" dirty="0" smtClean="0">
                          <a:latin typeface="Century Gothic" pitchFamily="34" charset="0"/>
                        </a:rPr>
                        <a:t>I</a:t>
                      </a:r>
                      <a:endParaRPr lang="en-US" sz="6000" b="1" dirty="0">
                        <a:latin typeface="Century Gothic" pitchFamily="34" charset="0"/>
                      </a:endParaRPr>
                    </a:p>
                  </a:txBody>
                  <a:tcPr>
                    <a:solidFill>
                      <a:srgbClr val="C5C5FF"/>
                    </a:solidFill>
                  </a:tcPr>
                </a:tc>
                <a:tc>
                  <a:txBody>
                    <a:bodyPr/>
                    <a:lstStyle/>
                    <a:p>
                      <a:pPr algn="ctr"/>
                      <a:r>
                        <a:rPr lang="en-US" sz="6000" b="1" dirty="0" smtClean="0">
                          <a:latin typeface="Century Gothic" pitchFamily="34" charset="0"/>
                        </a:rPr>
                        <a:t>O</a:t>
                      </a:r>
                      <a:endParaRPr lang="en-US" sz="6000" b="1" dirty="0">
                        <a:latin typeface="Century Gothic" pitchFamily="34" charset="0"/>
                      </a:endParaRPr>
                    </a:p>
                  </a:txBody>
                  <a:tcPr>
                    <a:solidFill>
                      <a:srgbClr val="C5C5FF"/>
                    </a:solidFill>
                  </a:tcPr>
                </a:tc>
                <a:tc>
                  <a:txBody>
                    <a:bodyPr/>
                    <a:lstStyle/>
                    <a:p>
                      <a:pPr algn="ctr"/>
                      <a:r>
                        <a:rPr lang="en-US" sz="6000" b="1" dirty="0" smtClean="0">
                          <a:latin typeface="Century Gothic" pitchFamily="34" charset="0"/>
                        </a:rPr>
                        <a:t>P</a:t>
                      </a:r>
                      <a:endParaRPr lang="en-US" sz="6000" b="1" dirty="0">
                        <a:latin typeface="Century Gothic" pitchFamily="34" charset="0"/>
                      </a:endParaRPr>
                    </a:p>
                  </a:txBody>
                  <a:tcPr/>
                </a:tc>
              </a:tr>
              <a:tr h="1031240">
                <a:tc>
                  <a:txBody>
                    <a:bodyPr/>
                    <a:lstStyle/>
                    <a:p>
                      <a:pPr algn="ctr"/>
                      <a:r>
                        <a:rPr lang="en-US" sz="6000" b="1" dirty="0" smtClean="0">
                          <a:latin typeface="Century Gothic" pitchFamily="34" charset="0"/>
                        </a:rPr>
                        <a:t>A</a:t>
                      </a:r>
                      <a:endParaRPr lang="en-US" sz="6000" b="1" dirty="0">
                        <a:latin typeface="Century Gothic" pitchFamily="34" charset="0"/>
                      </a:endParaRPr>
                    </a:p>
                  </a:txBody>
                  <a:tcPr>
                    <a:solidFill>
                      <a:srgbClr val="C5C5FF"/>
                    </a:solidFill>
                  </a:tcPr>
                </a:tc>
                <a:tc>
                  <a:txBody>
                    <a:bodyPr/>
                    <a:lstStyle/>
                    <a:p>
                      <a:pPr algn="ctr"/>
                      <a:r>
                        <a:rPr lang="en-US" sz="6000" b="1" dirty="0" smtClean="0">
                          <a:latin typeface="Century Gothic" pitchFamily="34" charset="0"/>
                        </a:rPr>
                        <a:t>S</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D</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F</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G</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H</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J</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K</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L</a:t>
                      </a:r>
                      <a:endParaRPr lang="en-US" sz="6000" b="1" dirty="0">
                        <a:latin typeface="Century Gothic" pitchFamily="34" charset="0"/>
                      </a:endParaRPr>
                    </a:p>
                  </a:txBody>
                  <a:tcPr/>
                </a:tc>
                <a:tc>
                  <a:txBody>
                    <a:bodyPr/>
                    <a:lstStyle/>
                    <a:p>
                      <a:pPr algn="ctr"/>
                      <a:endParaRPr lang="en-US" sz="1600" b="1" dirty="0" smtClean="0">
                        <a:latin typeface="Century Gothic" pitchFamily="34" charset="0"/>
                      </a:endParaRPr>
                    </a:p>
                    <a:p>
                      <a:pPr algn="ctr"/>
                      <a:r>
                        <a:rPr lang="en-US" sz="1600" b="1" dirty="0" smtClean="0">
                          <a:latin typeface="Century Gothic" pitchFamily="34" charset="0"/>
                        </a:rPr>
                        <a:t>New</a:t>
                      </a:r>
                    </a:p>
                    <a:p>
                      <a:r>
                        <a:rPr lang="en-US" sz="1600" b="1" dirty="0" smtClean="0">
                          <a:latin typeface="Century Gothic" pitchFamily="34" charset="0"/>
                        </a:rPr>
                        <a:t>Word</a:t>
                      </a:r>
                      <a:endParaRPr lang="en-US" sz="1600" b="1" dirty="0">
                        <a:latin typeface="Century Gothic" pitchFamily="34" charset="0"/>
                      </a:endParaRPr>
                    </a:p>
                  </a:txBody>
                  <a:tcPr>
                    <a:solidFill>
                      <a:srgbClr val="FFFF66"/>
                    </a:solidFill>
                  </a:tcPr>
                </a:tc>
              </a:tr>
              <a:tr h="1031240">
                <a:tc>
                  <a:txBody>
                    <a:bodyPr/>
                    <a:lstStyle/>
                    <a:p>
                      <a:pPr algn="ctr"/>
                      <a:r>
                        <a:rPr lang="en-US" sz="6000" b="1" dirty="0" smtClean="0">
                          <a:latin typeface="Century Gothic" pitchFamily="34" charset="0"/>
                        </a:rPr>
                        <a:t>Z</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X</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C</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V</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B</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N</a:t>
                      </a:r>
                      <a:endParaRPr lang="en-US" sz="6000" b="1" dirty="0">
                        <a:latin typeface="Century Gothic" pitchFamily="34" charset="0"/>
                      </a:endParaRPr>
                    </a:p>
                  </a:txBody>
                  <a:tcPr/>
                </a:tc>
                <a:tc>
                  <a:txBody>
                    <a:bodyPr/>
                    <a:lstStyle/>
                    <a:p>
                      <a:pPr algn="ctr"/>
                      <a:r>
                        <a:rPr lang="en-US" sz="6000" b="1" dirty="0" smtClean="0">
                          <a:latin typeface="Century Gothic" pitchFamily="34" charset="0"/>
                        </a:rPr>
                        <a:t>M</a:t>
                      </a:r>
                      <a:endParaRPr lang="en-US" sz="6000" b="1" dirty="0">
                        <a:latin typeface="Century Gothic" pitchFamily="34" charset="0"/>
                      </a:endParaRPr>
                    </a:p>
                  </a:txBody>
                  <a:tcPr/>
                </a:tc>
                <a:tc>
                  <a:txBody>
                    <a:bodyPr/>
                    <a:lstStyle/>
                    <a:p>
                      <a:pPr algn="ctr"/>
                      <a:endParaRPr lang="en-US" sz="6000" b="1" dirty="0">
                        <a:latin typeface="Century Gothic" pitchFamily="34" charset="0"/>
                      </a:endParaRPr>
                    </a:p>
                  </a:txBody>
                  <a:tcPr/>
                </a:tc>
                <a:tc>
                  <a:txBody>
                    <a:bodyPr/>
                    <a:lstStyle/>
                    <a:p>
                      <a:pPr algn="ctr"/>
                      <a:endParaRPr lang="en-US" sz="6000" b="1" dirty="0">
                        <a:latin typeface="Century Gothic" pitchFamily="34" charset="0"/>
                      </a:endParaRPr>
                    </a:p>
                  </a:txBody>
                  <a:tcPr/>
                </a:tc>
                <a:tc>
                  <a:txBody>
                    <a:bodyPr/>
                    <a:lstStyle/>
                    <a:p>
                      <a:endParaRPr lang="en-US" sz="1600" b="1" dirty="0" smtClean="0">
                        <a:latin typeface="Century Gothic" pitchFamily="34" charset="0"/>
                      </a:endParaRPr>
                    </a:p>
                    <a:p>
                      <a:pPr algn="ctr"/>
                      <a:r>
                        <a:rPr lang="en-US" sz="1600" b="1" dirty="0" smtClean="0">
                          <a:latin typeface="Century Gothic" pitchFamily="34" charset="0"/>
                        </a:rPr>
                        <a:t>Start Over</a:t>
                      </a:r>
                      <a:endParaRPr lang="en-US" sz="1600" b="1" dirty="0">
                        <a:latin typeface="Century Gothic" pitchFamily="34" charset="0"/>
                      </a:endParaRPr>
                    </a:p>
                  </a:txBody>
                  <a:tcPr>
                    <a:solidFill>
                      <a:srgbClr val="FFFF66"/>
                    </a:solidFill>
                  </a:tcPr>
                </a:tc>
              </a:tr>
              <a:tr h="1031240">
                <a:tc>
                  <a:txBody>
                    <a:bodyPr/>
                    <a:lstStyle/>
                    <a:p>
                      <a:pPr algn="ctr"/>
                      <a:r>
                        <a:rPr lang="en-US" sz="6000" b="0" dirty="0" smtClean="0">
                          <a:latin typeface="Century Gothic" pitchFamily="34" charset="0"/>
                        </a:rPr>
                        <a:t>0</a:t>
                      </a:r>
                      <a:endParaRPr lang="en-US" sz="6000" b="0" dirty="0">
                        <a:latin typeface="Century Gothic" pitchFamily="34" charset="0"/>
                      </a:endParaRPr>
                    </a:p>
                  </a:txBody>
                  <a:tcPr/>
                </a:tc>
                <a:tc>
                  <a:txBody>
                    <a:bodyPr/>
                    <a:lstStyle/>
                    <a:p>
                      <a:pPr algn="ctr"/>
                      <a:r>
                        <a:rPr lang="en-US" sz="6000" b="0" dirty="0" smtClean="0">
                          <a:latin typeface="Century Gothic" pitchFamily="34" charset="0"/>
                        </a:rPr>
                        <a:t>1</a:t>
                      </a:r>
                      <a:endParaRPr lang="en-US" sz="6000" b="0" dirty="0">
                        <a:latin typeface="Century Gothic" pitchFamily="34" charset="0"/>
                      </a:endParaRPr>
                    </a:p>
                  </a:txBody>
                  <a:tcPr/>
                </a:tc>
                <a:tc>
                  <a:txBody>
                    <a:bodyPr/>
                    <a:lstStyle/>
                    <a:p>
                      <a:pPr algn="ctr"/>
                      <a:r>
                        <a:rPr lang="en-US" sz="6000" b="0" dirty="0" smtClean="0">
                          <a:latin typeface="Century Gothic" pitchFamily="34" charset="0"/>
                        </a:rPr>
                        <a:t>2</a:t>
                      </a:r>
                      <a:endParaRPr lang="en-US" sz="6000" b="0" dirty="0">
                        <a:latin typeface="Century Gothic" pitchFamily="34" charset="0"/>
                      </a:endParaRPr>
                    </a:p>
                  </a:txBody>
                  <a:tcPr/>
                </a:tc>
                <a:tc>
                  <a:txBody>
                    <a:bodyPr/>
                    <a:lstStyle/>
                    <a:p>
                      <a:pPr algn="ctr"/>
                      <a:r>
                        <a:rPr lang="en-US" sz="6000" b="0" dirty="0" smtClean="0">
                          <a:latin typeface="Century Gothic" pitchFamily="34" charset="0"/>
                        </a:rPr>
                        <a:t>3</a:t>
                      </a:r>
                      <a:endParaRPr lang="en-US" sz="6000" b="0" dirty="0">
                        <a:latin typeface="Century Gothic" pitchFamily="34" charset="0"/>
                      </a:endParaRPr>
                    </a:p>
                  </a:txBody>
                  <a:tcPr/>
                </a:tc>
                <a:tc>
                  <a:txBody>
                    <a:bodyPr/>
                    <a:lstStyle/>
                    <a:p>
                      <a:pPr algn="ctr"/>
                      <a:r>
                        <a:rPr lang="en-US" sz="6000" b="0" dirty="0" smtClean="0">
                          <a:latin typeface="Century Gothic" pitchFamily="34" charset="0"/>
                        </a:rPr>
                        <a:t>4</a:t>
                      </a:r>
                      <a:endParaRPr lang="en-US" sz="6000" b="0" dirty="0">
                        <a:latin typeface="Century Gothic" pitchFamily="34" charset="0"/>
                      </a:endParaRPr>
                    </a:p>
                  </a:txBody>
                  <a:tcPr/>
                </a:tc>
                <a:tc>
                  <a:txBody>
                    <a:bodyPr/>
                    <a:lstStyle/>
                    <a:p>
                      <a:pPr algn="ctr"/>
                      <a:r>
                        <a:rPr lang="en-US" sz="6000" b="0" dirty="0" smtClean="0">
                          <a:latin typeface="Century Gothic" pitchFamily="34" charset="0"/>
                        </a:rPr>
                        <a:t>5</a:t>
                      </a:r>
                      <a:endParaRPr lang="en-US" sz="6000" b="0" dirty="0">
                        <a:latin typeface="Century Gothic" pitchFamily="34" charset="0"/>
                      </a:endParaRPr>
                    </a:p>
                  </a:txBody>
                  <a:tcPr/>
                </a:tc>
                <a:tc>
                  <a:txBody>
                    <a:bodyPr/>
                    <a:lstStyle/>
                    <a:p>
                      <a:pPr algn="ctr"/>
                      <a:r>
                        <a:rPr lang="en-US" sz="6000" b="0" dirty="0" smtClean="0">
                          <a:latin typeface="Century Gothic" pitchFamily="34" charset="0"/>
                        </a:rPr>
                        <a:t>6</a:t>
                      </a:r>
                      <a:endParaRPr lang="en-US" sz="6000" b="0" dirty="0">
                        <a:latin typeface="Century Gothic" pitchFamily="34" charset="0"/>
                      </a:endParaRPr>
                    </a:p>
                  </a:txBody>
                  <a:tcPr/>
                </a:tc>
                <a:tc>
                  <a:txBody>
                    <a:bodyPr/>
                    <a:lstStyle/>
                    <a:p>
                      <a:pPr algn="ctr"/>
                      <a:r>
                        <a:rPr lang="en-US" sz="6000" b="0" dirty="0" smtClean="0">
                          <a:latin typeface="Century Gothic" pitchFamily="34" charset="0"/>
                        </a:rPr>
                        <a:t>7</a:t>
                      </a:r>
                      <a:endParaRPr lang="en-US" sz="6000" b="0" dirty="0">
                        <a:latin typeface="Century Gothic" pitchFamily="34" charset="0"/>
                      </a:endParaRPr>
                    </a:p>
                  </a:txBody>
                  <a:tcPr/>
                </a:tc>
                <a:tc>
                  <a:txBody>
                    <a:bodyPr/>
                    <a:lstStyle/>
                    <a:p>
                      <a:pPr algn="ctr"/>
                      <a:r>
                        <a:rPr lang="en-US" sz="6000" b="0" dirty="0" smtClean="0">
                          <a:latin typeface="Century Gothic" pitchFamily="34" charset="0"/>
                        </a:rPr>
                        <a:t>8</a:t>
                      </a:r>
                      <a:endParaRPr lang="en-US" sz="6000" b="0" dirty="0">
                        <a:latin typeface="Century Gothic" pitchFamily="34" charset="0"/>
                      </a:endParaRPr>
                    </a:p>
                  </a:txBody>
                  <a:tcPr/>
                </a:tc>
                <a:tc>
                  <a:txBody>
                    <a:bodyPr/>
                    <a:lstStyle/>
                    <a:p>
                      <a:pPr algn="ctr"/>
                      <a:r>
                        <a:rPr lang="en-US" sz="6000" b="0" dirty="0" smtClean="0">
                          <a:latin typeface="Century Gothic" pitchFamily="34" charset="0"/>
                        </a:rPr>
                        <a:t>9</a:t>
                      </a:r>
                      <a:endParaRPr lang="en-US" sz="6000" b="0" dirty="0">
                        <a:latin typeface="Century Gothic" pitchFamily="34" charset="0"/>
                      </a:endParaRPr>
                    </a:p>
                  </a:txBody>
                  <a:tcPr/>
                </a:tc>
              </a:tr>
            </a:tbl>
          </a:graphicData>
        </a:graphic>
      </p:graphicFrame>
      <p:sp>
        <p:nvSpPr>
          <p:cNvPr id="6" name="Oval 5"/>
          <p:cNvSpPr/>
          <p:nvPr/>
        </p:nvSpPr>
        <p:spPr>
          <a:xfrm>
            <a:off x="6934200" y="5486400"/>
            <a:ext cx="1524000" cy="8382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chemeClr val="tx1"/>
                </a:solidFill>
                <a:latin typeface="Century Gothic" pitchFamily="34" charset="0"/>
              </a:rPr>
              <a:t>NO</a:t>
            </a:r>
            <a:endParaRPr lang="en-US" b="1" dirty="0">
              <a:solidFill>
                <a:schemeClr val="tx1"/>
              </a:solidFill>
              <a:latin typeface="Century Gothic" pitchFamily="34" charset="0"/>
            </a:endParaRPr>
          </a:p>
        </p:txBody>
      </p:sp>
      <p:sp>
        <p:nvSpPr>
          <p:cNvPr id="7" name="Oval 6"/>
          <p:cNvSpPr/>
          <p:nvPr/>
        </p:nvSpPr>
        <p:spPr>
          <a:xfrm>
            <a:off x="762000" y="5486400"/>
            <a:ext cx="1524000" cy="8382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chemeClr val="tx1"/>
                </a:solidFill>
                <a:latin typeface="Century Gothic" pitchFamily="34" charset="0"/>
              </a:rPr>
              <a:t>YES</a:t>
            </a:r>
            <a:endParaRPr lang="en-US" b="1" dirty="0">
              <a:solidFill>
                <a:schemeClr val="tx1"/>
              </a:solidFill>
              <a:latin typeface="Century Gothic" pitchFamily="34" charset="0"/>
            </a:endParaRPr>
          </a:p>
        </p:txBody>
      </p:sp>
      <p:sp>
        <p:nvSpPr>
          <p:cNvPr id="8" name="Oval 7"/>
          <p:cNvSpPr/>
          <p:nvPr/>
        </p:nvSpPr>
        <p:spPr>
          <a:xfrm>
            <a:off x="2895600" y="5475838"/>
            <a:ext cx="3429000" cy="838200"/>
          </a:xfrm>
          <a:prstGeom prst="ellipse">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latin typeface="Century Gothic" pitchFamily="34" charset="0"/>
              </a:rPr>
              <a:t>I don’t know.</a:t>
            </a:r>
            <a:endParaRPr lang="en-US" sz="1400" b="1" dirty="0">
              <a:solidFill>
                <a:schemeClr val="tx1"/>
              </a:solidFill>
              <a:latin typeface="Century Gothic" pitchFamily="34" charset="0"/>
            </a:endParaRPr>
          </a:p>
        </p:txBody>
      </p:sp>
    </p:spTree>
    <p:extLst>
      <p:ext uri="{BB962C8B-B14F-4D97-AF65-F5344CB8AC3E}">
        <p14:creationId xmlns:p14="http://schemas.microsoft.com/office/powerpoint/2010/main" val="25318883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TotalTime>
  <Words>514</Words>
  <Application>Microsoft Office PowerPoint</Application>
  <PresentationFormat>On-screen Show (4:3)</PresentationFormat>
  <Paragraphs>326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Alphabet cards  </vt:lpstr>
      <vt:lpstr>Using these Alphabet Cards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Carole</dc:creator>
  <cp:lastModifiedBy>Carole Zangari</cp:lastModifiedBy>
  <cp:revision>42</cp:revision>
  <dcterms:created xsi:type="dcterms:W3CDTF">2012-10-14T14:31:59Z</dcterms:created>
  <dcterms:modified xsi:type="dcterms:W3CDTF">2013-06-08T14:36:02Z</dcterms:modified>
</cp:coreProperties>
</file>