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86" r:id="rId2"/>
    <p:sldId id="257" r:id="rId3"/>
    <p:sldId id="287" r:id="rId4"/>
    <p:sldId id="288" r:id="rId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8ECDF87-1B35-4983-B927-D0D1715AAB17}" type="datetimeFigureOut">
              <a:rPr lang="en-US"/>
              <a:pPr>
                <a:defRPr/>
              </a:pPr>
              <a:t>8/2/2013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D491D21-0152-4C54-8040-4D92796A7369}" type="slidenum">
              <a:rPr lang="en-US"/>
              <a:pPr>
                <a:defRPr/>
              </a:pPr>
              <a:t>‹#›</a:t>
            </a:fld>
            <a:endParaRPr lang="en-US"/>
          </a:p>
        </p:txBody>
      </p:sp>
    </p:spTree>
    <p:extLst>
      <p:ext uri="{BB962C8B-B14F-4D97-AF65-F5344CB8AC3E}">
        <p14:creationId xmlns:p14="http://schemas.microsoft.com/office/powerpoint/2010/main" val="30828449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A79660A-06EB-4575-866A-4BBC3CA1A817}" type="datetime1">
              <a:rPr lang="en-US"/>
              <a:pPr>
                <a:defRPr/>
              </a:pPr>
              <a:t>8/2/2013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www.PrAACticalAAC.org</a:t>
            </a:r>
          </a:p>
        </p:txBody>
      </p:sp>
      <p:sp>
        <p:nvSpPr>
          <p:cNvPr id="6" name="Slide Number Placeholder 5"/>
          <p:cNvSpPr>
            <a:spLocks noGrp="1"/>
          </p:cNvSpPr>
          <p:nvPr>
            <p:ph type="sldNum" sz="quarter" idx="12"/>
          </p:nvPr>
        </p:nvSpPr>
        <p:spPr/>
        <p:txBody>
          <a:bodyPr/>
          <a:lstStyle>
            <a:lvl1pPr>
              <a:defRPr/>
            </a:lvl1pPr>
          </a:lstStyle>
          <a:p>
            <a:pPr>
              <a:defRPr/>
            </a:pPr>
            <a:fld id="{7F3808E2-C5C9-4A4E-858E-E6C6B3434AB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EEF97B3-4016-4175-BBE3-52CF09CA1583}" type="datetime1">
              <a:rPr lang="en-US"/>
              <a:pPr>
                <a:defRPr/>
              </a:pPr>
              <a:t>8/2/2013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www.PrAACticalAAC.org</a:t>
            </a:r>
          </a:p>
        </p:txBody>
      </p:sp>
      <p:sp>
        <p:nvSpPr>
          <p:cNvPr id="6" name="Slide Number Placeholder 5"/>
          <p:cNvSpPr>
            <a:spLocks noGrp="1"/>
          </p:cNvSpPr>
          <p:nvPr>
            <p:ph type="sldNum" sz="quarter" idx="12"/>
          </p:nvPr>
        </p:nvSpPr>
        <p:spPr/>
        <p:txBody>
          <a:bodyPr/>
          <a:lstStyle>
            <a:lvl1pPr>
              <a:defRPr/>
            </a:lvl1pPr>
          </a:lstStyle>
          <a:p>
            <a:pPr>
              <a:defRPr/>
            </a:pPr>
            <a:fld id="{3A302ED3-21BF-457B-AA28-04DDE2C5218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CF21AF-4D9F-431A-A6B7-C3B751EE568E}" type="datetime1">
              <a:rPr lang="en-US"/>
              <a:pPr>
                <a:defRPr/>
              </a:pPr>
              <a:t>8/2/2013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www.PrAACticalAAC.org</a:t>
            </a:r>
          </a:p>
        </p:txBody>
      </p:sp>
      <p:sp>
        <p:nvSpPr>
          <p:cNvPr id="6" name="Slide Number Placeholder 5"/>
          <p:cNvSpPr>
            <a:spLocks noGrp="1"/>
          </p:cNvSpPr>
          <p:nvPr>
            <p:ph type="sldNum" sz="quarter" idx="12"/>
          </p:nvPr>
        </p:nvSpPr>
        <p:spPr/>
        <p:txBody>
          <a:bodyPr/>
          <a:lstStyle>
            <a:lvl1pPr>
              <a:defRPr/>
            </a:lvl1pPr>
          </a:lstStyle>
          <a:p>
            <a:pPr>
              <a:defRPr/>
            </a:pPr>
            <a:fld id="{10053F28-8673-476D-9B83-CD1C7D2BF7C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D1AD57F-267C-4E7D-BBF0-D536700EF194}" type="datetime1">
              <a:rPr lang="en-US"/>
              <a:pPr>
                <a:defRPr/>
              </a:pPr>
              <a:t>8/2/2013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www.PrAACticalAAC.org</a:t>
            </a:r>
          </a:p>
        </p:txBody>
      </p:sp>
      <p:sp>
        <p:nvSpPr>
          <p:cNvPr id="6" name="Slide Number Placeholder 5"/>
          <p:cNvSpPr>
            <a:spLocks noGrp="1"/>
          </p:cNvSpPr>
          <p:nvPr>
            <p:ph type="sldNum" sz="quarter" idx="12"/>
          </p:nvPr>
        </p:nvSpPr>
        <p:spPr/>
        <p:txBody>
          <a:bodyPr/>
          <a:lstStyle>
            <a:lvl1pPr>
              <a:defRPr/>
            </a:lvl1pPr>
          </a:lstStyle>
          <a:p>
            <a:pPr>
              <a:defRPr/>
            </a:pPr>
            <a:fld id="{966CAE23-EFE7-467E-AE35-8D338CD2EB8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B321FAB-A451-4A46-8881-E8882A3BCCD0}" type="datetime1">
              <a:rPr lang="en-US"/>
              <a:pPr>
                <a:defRPr/>
              </a:pPr>
              <a:t>8/2/2013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www.PrAACticalAAC.org</a:t>
            </a:r>
          </a:p>
        </p:txBody>
      </p:sp>
      <p:sp>
        <p:nvSpPr>
          <p:cNvPr id="6" name="Slide Number Placeholder 5"/>
          <p:cNvSpPr>
            <a:spLocks noGrp="1"/>
          </p:cNvSpPr>
          <p:nvPr>
            <p:ph type="sldNum" sz="quarter" idx="12"/>
          </p:nvPr>
        </p:nvSpPr>
        <p:spPr/>
        <p:txBody>
          <a:bodyPr/>
          <a:lstStyle>
            <a:lvl1pPr>
              <a:defRPr/>
            </a:lvl1pPr>
          </a:lstStyle>
          <a:p>
            <a:pPr>
              <a:defRPr/>
            </a:pPr>
            <a:fld id="{0055F23F-C027-4BA5-BD73-E79AC1196E4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F0E4A34-0CC2-45C1-B20C-B0E3DC9B8081}" type="datetime1">
              <a:rPr lang="en-US"/>
              <a:pPr>
                <a:defRPr/>
              </a:pPr>
              <a:t>8/2/2013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www.PrAACticalAAC.org</a:t>
            </a:r>
          </a:p>
        </p:txBody>
      </p:sp>
      <p:sp>
        <p:nvSpPr>
          <p:cNvPr id="7" name="Slide Number Placeholder 5"/>
          <p:cNvSpPr>
            <a:spLocks noGrp="1"/>
          </p:cNvSpPr>
          <p:nvPr>
            <p:ph type="sldNum" sz="quarter" idx="12"/>
          </p:nvPr>
        </p:nvSpPr>
        <p:spPr/>
        <p:txBody>
          <a:bodyPr/>
          <a:lstStyle>
            <a:lvl1pPr>
              <a:defRPr/>
            </a:lvl1pPr>
          </a:lstStyle>
          <a:p>
            <a:pPr>
              <a:defRPr/>
            </a:pPr>
            <a:fld id="{888F0829-14F6-4927-869E-C7667BD93F4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5AE705A-A8D7-41FF-9550-D92AEC9A78CF}" type="datetime1">
              <a:rPr lang="en-US"/>
              <a:pPr>
                <a:defRPr/>
              </a:pPr>
              <a:t>8/2/2013</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www.PrAACticalAAC.org</a:t>
            </a:r>
          </a:p>
        </p:txBody>
      </p:sp>
      <p:sp>
        <p:nvSpPr>
          <p:cNvPr id="9" name="Slide Number Placeholder 5"/>
          <p:cNvSpPr>
            <a:spLocks noGrp="1"/>
          </p:cNvSpPr>
          <p:nvPr>
            <p:ph type="sldNum" sz="quarter" idx="12"/>
          </p:nvPr>
        </p:nvSpPr>
        <p:spPr/>
        <p:txBody>
          <a:bodyPr/>
          <a:lstStyle>
            <a:lvl1pPr>
              <a:defRPr/>
            </a:lvl1pPr>
          </a:lstStyle>
          <a:p>
            <a:pPr>
              <a:defRPr/>
            </a:pPr>
            <a:fld id="{98A859EC-2DC9-46E4-B258-924FB3A677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7175FFD-6A24-4D77-8826-F0A1F712035A}" type="datetime1">
              <a:rPr lang="en-US"/>
              <a:pPr>
                <a:defRPr/>
              </a:pPr>
              <a:t>8/2/2013</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www.PrAACticalAAC.org</a:t>
            </a:r>
          </a:p>
        </p:txBody>
      </p:sp>
      <p:sp>
        <p:nvSpPr>
          <p:cNvPr id="5" name="Slide Number Placeholder 5"/>
          <p:cNvSpPr>
            <a:spLocks noGrp="1"/>
          </p:cNvSpPr>
          <p:nvPr>
            <p:ph type="sldNum" sz="quarter" idx="12"/>
          </p:nvPr>
        </p:nvSpPr>
        <p:spPr/>
        <p:txBody>
          <a:bodyPr/>
          <a:lstStyle>
            <a:lvl1pPr>
              <a:defRPr/>
            </a:lvl1pPr>
          </a:lstStyle>
          <a:p>
            <a:pPr>
              <a:defRPr/>
            </a:pPr>
            <a:fld id="{C7D7D6D8-E28F-4034-8DAE-40194D1BB8D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7E9441C-964A-4C45-A0E1-439DEE5FC638}" type="datetime1">
              <a:rPr lang="en-US"/>
              <a:pPr>
                <a:defRPr/>
              </a:pPr>
              <a:t>8/2/2013</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www.PrAACticalAAC.org</a:t>
            </a:r>
          </a:p>
        </p:txBody>
      </p:sp>
      <p:sp>
        <p:nvSpPr>
          <p:cNvPr id="4" name="Slide Number Placeholder 5"/>
          <p:cNvSpPr>
            <a:spLocks noGrp="1"/>
          </p:cNvSpPr>
          <p:nvPr>
            <p:ph type="sldNum" sz="quarter" idx="12"/>
          </p:nvPr>
        </p:nvSpPr>
        <p:spPr/>
        <p:txBody>
          <a:bodyPr/>
          <a:lstStyle>
            <a:lvl1pPr>
              <a:defRPr/>
            </a:lvl1pPr>
          </a:lstStyle>
          <a:p>
            <a:pPr>
              <a:defRPr/>
            </a:pPr>
            <a:fld id="{828A8855-A73D-47BE-9A1F-452AC7F0202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DC07134-7D8B-4A10-9D25-8516F10385C2}" type="datetime1">
              <a:rPr lang="en-US"/>
              <a:pPr>
                <a:defRPr/>
              </a:pPr>
              <a:t>8/2/2013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www.PrAACticalAAC.org</a:t>
            </a:r>
          </a:p>
        </p:txBody>
      </p:sp>
      <p:sp>
        <p:nvSpPr>
          <p:cNvPr id="7" name="Slide Number Placeholder 5"/>
          <p:cNvSpPr>
            <a:spLocks noGrp="1"/>
          </p:cNvSpPr>
          <p:nvPr>
            <p:ph type="sldNum" sz="quarter" idx="12"/>
          </p:nvPr>
        </p:nvSpPr>
        <p:spPr/>
        <p:txBody>
          <a:bodyPr/>
          <a:lstStyle>
            <a:lvl1pPr>
              <a:defRPr/>
            </a:lvl1pPr>
          </a:lstStyle>
          <a:p>
            <a:pPr>
              <a:defRPr/>
            </a:pPr>
            <a:fld id="{547B2947-9975-4190-8965-69B63F41095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B5E25B2-3360-428B-8D30-5E257D574FFC}" type="datetime1">
              <a:rPr lang="en-US"/>
              <a:pPr>
                <a:defRPr/>
              </a:pPr>
              <a:t>8/2/2013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www.PrAACticalAAC.org</a:t>
            </a:r>
          </a:p>
        </p:txBody>
      </p:sp>
      <p:sp>
        <p:nvSpPr>
          <p:cNvPr id="7" name="Slide Number Placeholder 5"/>
          <p:cNvSpPr>
            <a:spLocks noGrp="1"/>
          </p:cNvSpPr>
          <p:nvPr>
            <p:ph type="sldNum" sz="quarter" idx="12"/>
          </p:nvPr>
        </p:nvSpPr>
        <p:spPr/>
        <p:txBody>
          <a:bodyPr/>
          <a:lstStyle>
            <a:lvl1pPr>
              <a:defRPr/>
            </a:lvl1pPr>
          </a:lstStyle>
          <a:p>
            <a:pPr>
              <a:defRPr/>
            </a:pPr>
            <a:fld id="{01F004E8-4A17-44CB-B913-BAD159C0C78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8CF467F-2413-4DE8-938F-42785D5FADE0}" type="datetime1">
              <a:rPr lang="en-US"/>
              <a:pPr>
                <a:defRPr/>
              </a:pPr>
              <a:t>8/2/2013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r>
              <a:rPr lang="en-US"/>
              <a:t>www.PrAACticalAAC.org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8DE3BE4-FB59-4C1A-96F6-F1CBDEA610B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55750" y="0"/>
            <a:ext cx="9199750" cy="6858000"/>
          </a:xfrm>
          <a:prstGeom prst="rect">
            <a:avLst/>
          </a:prstGeom>
          <a:noFill/>
          <a:ln w="9525">
            <a:noFill/>
            <a:miter lim="800000"/>
            <a:headEnd/>
            <a:tailEnd/>
          </a:ln>
          <a:effectLst/>
        </p:spPr>
      </p:pic>
      <p:sp>
        <p:nvSpPr>
          <p:cNvPr id="2" name="Title 1"/>
          <p:cNvSpPr>
            <a:spLocks noGrp="1"/>
          </p:cNvSpPr>
          <p:nvPr>
            <p:ph type="ctrTitle"/>
          </p:nvPr>
        </p:nvSpPr>
        <p:spPr>
          <a:xfrm>
            <a:off x="685800" y="1600201"/>
            <a:ext cx="7772400" cy="2000250"/>
          </a:xfrm>
        </p:spPr>
        <p:txBody>
          <a:bodyPr>
            <a:noAutofit/>
          </a:bodyPr>
          <a:lstStyle/>
          <a:p>
            <a:r>
              <a:rPr lang="en-US" sz="5400" b="1" dirty="0" smtClean="0">
                <a:latin typeface="MTF Jotted" pitchFamily="2" charset="0"/>
              </a:rPr>
              <a:t>How  I  Communicate</a:t>
            </a:r>
            <a:r>
              <a:rPr lang="en-US" sz="5400" dirty="0" smtClean="0">
                <a:latin typeface="MTF Jotted" pitchFamily="2" charset="0"/>
              </a:rPr>
              <a:t> </a:t>
            </a:r>
            <a:endParaRPr lang="en-US" sz="5400" dirty="0">
              <a:latin typeface="MTF Jotted" pitchFamily="2" charset="0"/>
            </a:endParaRPr>
          </a:p>
        </p:txBody>
      </p:sp>
      <p:sp>
        <p:nvSpPr>
          <p:cNvPr id="3" name="Subtitle 2"/>
          <p:cNvSpPr>
            <a:spLocks noGrp="1"/>
          </p:cNvSpPr>
          <p:nvPr>
            <p:ph type="subTitle" idx="1"/>
          </p:nvPr>
        </p:nvSpPr>
        <p:spPr>
          <a:xfrm>
            <a:off x="2133600" y="3886200"/>
            <a:ext cx="5638800" cy="2133600"/>
          </a:xfrm>
        </p:spPr>
        <p:txBody>
          <a:bodyPr>
            <a:normAutofit/>
          </a:bodyPr>
          <a:lstStyle/>
          <a:p>
            <a:endParaRPr lang="en-US" dirty="0" smtClean="0"/>
          </a:p>
          <a:p>
            <a:r>
              <a:rPr lang="en-US" sz="3600" dirty="0" smtClean="0">
                <a:solidFill>
                  <a:srgbClr val="080808"/>
                </a:solidFill>
                <a:latin typeface="Century Gothic" pitchFamily="34" charset="0"/>
              </a:rPr>
              <a:t>A template for you by</a:t>
            </a:r>
          </a:p>
          <a:p>
            <a:r>
              <a:rPr lang="en-US" sz="3600" dirty="0" smtClean="0">
                <a:solidFill>
                  <a:srgbClr val="080808"/>
                </a:solidFill>
                <a:latin typeface="Century Gothic" pitchFamily="34" charset="0"/>
              </a:rPr>
              <a:t> PrAACtical AAC</a:t>
            </a:r>
            <a:endParaRPr lang="en-US" sz="3600" dirty="0">
              <a:solidFill>
                <a:srgbClr val="080808"/>
              </a:solidFill>
              <a:latin typeface="Century Gothic" pitchFamily="34" charset="0"/>
            </a:endParaRPr>
          </a:p>
        </p:txBody>
      </p:sp>
      <p:sp>
        <p:nvSpPr>
          <p:cNvPr id="5" name="Footer Placeholder 4"/>
          <p:cNvSpPr>
            <a:spLocks noGrp="1"/>
          </p:cNvSpPr>
          <p:nvPr>
            <p:ph type="ftr" sz="quarter" idx="11"/>
          </p:nvPr>
        </p:nvSpPr>
        <p:spPr/>
        <p:txBody>
          <a:bodyPr/>
          <a:lstStyle/>
          <a:p>
            <a:r>
              <a:rPr lang="en-US" smtClean="0"/>
              <a:t>www.PrAACticalAAC.org</a:t>
            </a:r>
            <a:endParaRPr lang="en-US"/>
          </a:p>
        </p:txBody>
      </p:sp>
      <p:pic>
        <p:nvPicPr>
          <p:cNvPr id="6" name="Picture 5" descr="CG_Tree 2. small.png"/>
          <p:cNvPicPr>
            <a:picLocks noChangeAspect="1"/>
          </p:cNvPicPr>
          <p:nvPr/>
        </p:nvPicPr>
        <p:blipFill>
          <a:blip r:embed="rId3" cstate="print"/>
          <a:stretch>
            <a:fillRect/>
          </a:stretch>
        </p:blipFill>
        <p:spPr>
          <a:xfrm>
            <a:off x="685800" y="3733800"/>
            <a:ext cx="1800953" cy="2382213"/>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55563" y="0"/>
            <a:ext cx="9199563" cy="6858000"/>
          </a:xfrm>
          <a:prstGeom prst="rect">
            <a:avLst/>
          </a:prstGeom>
          <a:noFill/>
          <a:ln w="9525">
            <a:noFill/>
            <a:miter lim="800000"/>
            <a:headEnd/>
            <a:tailEnd/>
          </a:ln>
        </p:spPr>
      </p:pic>
      <p:sp>
        <p:nvSpPr>
          <p:cNvPr id="3075" name="Title 1"/>
          <p:cNvSpPr>
            <a:spLocks noGrp="1"/>
          </p:cNvSpPr>
          <p:nvPr>
            <p:ph type="title"/>
          </p:nvPr>
        </p:nvSpPr>
        <p:spPr>
          <a:xfrm>
            <a:off x="457200" y="533400"/>
            <a:ext cx="8229600" cy="808038"/>
          </a:xfrm>
        </p:spPr>
        <p:txBody>
          <a:bodyPr/>
          <a:lstStyle/>
          <a:p>
            <a:pPr eaLnBrk="1" hangingPunct="1"/>
            <a:r>
              <a:rPr lang="en-US" sz="3600" smtClean="0">
                <a:solidFill>
                  <a:srgbClr val="080808"/>
                </a:solidFill>
                <a:latin typeface="Century Gothic" pitchFamily="34" charset="0"/>
              </a:rPr>
              <a:t>Using this Template</a:t>
            </a:r>
            <a:endParaRPr lang="en-US" sz="3600" smtClean="0">
              <a:latin typeface="MTF Jotted" pitchFamily="2" charset="0"/>
            </a:endParaRPr>
          </a:p>
        </p:txBody>
      </p:sp>
      <p:sp>
        <p:nvSpPr>
          <p:cNvPr id="3" name="Subtitle 2"/>
          <p:cNvSpPr>
            <a:spLocks noGrp="1"/>
          </p:cNvSpPr>
          <p:nvPr>
            <p:ph idx="1"/>
          </p:nvPr>
        </p:nvSpPr>
        <p:spPr>
          <a:xfrm>
            <a:off x="533400" y="1219200"/>
            <a:ext cx="8077200" cy="4876800"/>
          </a:xfrm>
          <a:solidFill>
            <a:schemeClr val="bg1"/>
          </a:solidFill>
        </p:spPr>
        <p:txBody>
          <a:bodyPr rtlCol="0">
            <a:normAutofit fontScale="92500" lnSpcReduction="10000"/>
          </a:bodyPr>
          <a:lstStyle/>
          <a:p>
            <a:pPr eaLnBrk="1" fontAlgn="auto" hangingPunct="1">
              <a:spcAft>
                <a:spcPts val="0"/>
              </a:spcAft>
              <a:buFont typeface="Arial" pitchFamily="34" charset="0"/>
              <a:buNone/>
              <a:defRPr/>
            </a:pPr>
            <a:r>
              <a:rPr lang="en-US" sz="1800" dirty="0" smtClean="0">
                <a:solidFill>
                  <a:srgbClr val="080808"/>
                </a:solidFill>
                <a:latin typeface="Century Gothic" pitchFamily="34" charset="0"/>
              </a:rPr>
              <a:t>This template is designed </a:t>
            </a:r>
            <a:r>
              <a:rPr lang="en-US" sz="1800" dirty="0" smtClean="0">
                <a:solidFill>
                  <a:srgbClr val="080808"/>
                </a:solidFill>
                <a:latin typeface="Century Gothic" pitchFamily="34" charset="0"/>
              </a:rPr>
              <a:t>to support people who communicate in ways that are </a:t>
            </a:r>
            <a:r>
              <a:rPr lang="en-US" sz="1800" b="1" dirty="0" smtClean="0">
                <a:solidFill>
                  <a:srgbClr val="080808"/>
                </a:solidFill>
                <a:latin typeface="Century Gothic" pitchFamily="34" charset="0"/>
              </a:rPr>
              <a:t>subtle</a:t>
            </a:r>
            <a:r>
              <a:rPr lang="en-US" sz="1800" dirty="0" smtClean="0">
                <a:solidFill>
                  <a:srgbClr val="080808"/>
                </a:solidFill>
                <a:latin typeface="Century Gothic" pitchFamily="34" charset="0"/>
              </a:rPr>
              <a:t> or </a:t>
            </a:r>
            <a:r>
              <a:rPr lang="en-US" sz="1800" b="1" dirty="0" smtClean="0">
                <a:solidFill>
                  <a:srgbClr val="080808"/>
                </a:solidFill>
                <a:latin typeface="Century Gothic" pitchFamily="34" charset="0"/>
              </a:rPr>
              <a:t>somewhat unconventional</a:t>
            </a:r>
            <a:r>
              <a:rPr lang="en-US" sz="1800" dirty="0" smtClean="0">
                <a:solidFill>
                  <a:srgbClr val="080808"/>
                </a:solidFill>
                <a:latin typeface="Century Gothic" pitchFamily="34" charset="0"/>
              </a:rPr>
              <a:t>. It should be completed by someone who is very knowledgeable about the learner’s ways of communicating. By sharing it with others, you can help them better understand what to look for in this learner, how to interpret those behaviors, and how to respond. </a:t>
            </a:r>
            <a:endParaRPr lang="en-US" sz="1800" dirty="0" smtClean="0">
              <a:solidFill>
                <a:srgbClr val="080808"/>
              </a:solidFill>
              <a:latin typeface="Century Gothic" pitchFamily="34" charset="0"/>
            </a:endParaRPr>
          </a:p>
          <a:p>
            <a:pPr eaLnBrk="1" fontAlgn="auto" hangingPunct="1">
              <a:spcAft>
                <a:spcPts val="0"/>
              </a:spcAft>
              <a:buFont typeface="Arial" pitchFamily="34" charset="0"/>
              <a:buNone/>
              <a:defRPr/>
            </a:pPr>
            <a:endParaRPr lang="en-US" sz="1800" u="sng" dirty="0" smtClean="0">
              <a:solidFill>
                <a:srgbClr val="080808"/>
              </a:solidFill>
              <a:latin typeface="Century Gothic" pitchFamily="34" charset="0"/>
            </a:endParaRPr>
          </a:p>
          <a:p>
            <a:pPr eaLnBrk="1" fontAlgn="auto" hangingPunct="1">
              <a:spcAft>
                <a:spcPts val="0"/>
              </a:spcAft>
              <a:buFont typeface="Arial" pitchFamily="34" charset="0"/>
              <a:buNone/>
              <a:defRPr/>
            </a:pPr>
            <a:r>
              <a:rPr lang="en-US" sz="1800" u="sng" dirty="0">
                <a:solidFill>
                  <a:srgbClr val="080808"/>
                </a:solidFill>
                <a:latin typeface="Century Gothic" pitchFamily="34" charset="0"/>
              </a:rPr>
              <a:t> </a:t>
            </a:r>
            <a:r>
              <a:rPr lang="en-US" sz="1800" u="sng" dirty="0" smtClean="0">
                <a:solidFill>
                  <a:srgbClr val="080808"/>
                </a:solidFill>
                <a:latin typeface="Century Gothic" pitchFamily="34" charset="0"/>
              </a:rPr>
              <a:t>Directions</a:t>
            </a:r>
            <a:r>
              <a:rPr lang="en-US" sz="1800" dirty="0" smtClean="0">
                <a:solidFill>
                  <a:srgbClr val="080808"/>
                </a:solidFill>
                <a:latin typeface="Century Gothic" pitchFamily="34" charset="0"/>
              </a:rPr>
              <a:t>:</a:t>
            </a:r>
          </a:p>
          <a:p>
            <a:pPr lvl="1" eaLnBrk="1" fontAlgn="auto" hangingPunct="1">
              <a:spcAft>
                <a:spcPts val="0"/>
              </a:spcAft>
              <a:buFont typeface="Arial" pitchFamily="34" charset="0"/>
              <a:buChar char="–"/>
              <a:defRPr/>
            </a:pPr>
            <a:r>
              <a:rPr lang="en-US" sz="1600" dirty="0" smtClean="0">
                <a:solidFill>
                  <a:srgbClr val="080808"/>
                </a:solidFill>
                <a:latin typeface="Century Gothic" pitchFamily="34" charset="0"/>
              </a:rPr>
              <a:t>Download &amp; save the file. Duplicate slides, if needed.</a:t>
            </a:r>
          </a:p>
          <a:p>
            <a:pPr lvl="1" eaLnBrk="1" fontAlgn="auto" hangingPunct="1">
              <a:spcAft>
                <a:spcPts val="0"/>
              </a:spcAft>
              <a:buFont typeface="Arial" pitchFamily="34" charset="0"/>
              <a:buChar char="–"/>
              <a:defRPr/>
            </a:pPr>
            <a:r>
              <a:rPr lang="en-US" sz="1600" dirty="0" smtClean="0">
                <a:solidFill>
                  <a:srgbClr val="080808"/>
                </a:solidFill>
                <a:latin typeface="Century Gothic" pitchFamily="34" charset="0"/>
              </a:rPr>
              <a:t>In column 1, describe the subtle or unconventional communicative behavior. In the next columns, indicate what that behavior means and how the partner should respond.</a:t>
            </a:r>
          </a:p>
          <a:p>
            <a:pPr lvl="1" eaLnBrk="1" fontAlgn="auto" hangingPunct="1">
              <a:spcAft>
                <a:spcPts val="0"/>
              </a:spcAft>
              <a:buFont typeface="Arial" pitchFamily="34" charset="0"/>
              <a:buChar char="–"/>
              <a:defRPr/>
            </a:pPr>
            <a:r>
              <a:rPr lang="en-US" sz="1600" dirty="0" smtClean="0">
                <a:solidFill>
                  <a:srgbClr val="080808"/>
                </a:solidFill>
                <a:latin typeface="Century Gothic" pitchFamily="34" charset="0"/>
              </a:rPr>
              <a:t>Share with anyone who will be working with this learner.</a:t>
            </a:r>
            <a:endParaRPr lang="en-US" sz="1600" dirty="0" smtClean="0">
              <a:solidFill>
                <a:srgbClr val="080808"/>
              </a:solidFill>
              <a:latin typeface="Century Gothic" pitchFamily="34" charset="0"/>
            </a:endParaRPr>
          </a:p>
          <a:p>
            <a:pPr lvl="1" eaLnBrk="1" fontAlgn="auto" hangingPunct="1">
              <a:spcAft>
                <a:spcPts val="0"/>
              </a:spcAft>
              <a:buFont typeface="Arial" pitchFamily="34" charset="0"/>
              <a:buChar char="–"/>
              <a:defRPr/>
            </a:pPr>
            <a:r>
              <a:rPr lang="en-US" sz="1600" dirty="0" smtClean="0">
                <a:solidFill>
                  <a:srgbClr val="080808"/>
                </a:solidFill>
                <a:latin typeface="Century Gothic" pitchFamily="34" charset="0"/>
              </a:rPr>
              <a:t>For printing, select the  handout option. Set desired number of slides per page based on the size you want. </a:t>
            </a:r>
          </a:p>
          <a:p>
            <a:pPr eaLnBrk="1" fontAlgn="auto" hangingPunct="1">
              <a:spcAft>
                <a:spcPts val="0"/>
              </a:spcAft>
              <a:buFont typeface="Arial" pitchFamily="34" charset="0"/>
              <a:buNone/>
              <a:defRPr/>
            </a:pPr>
            <a:endParaRPr lang="en-US" sz="1600" u="sng" dirty="0" smtClean="0">
              <a:solidFill>
                <a:srgbClr val="080808"/>
              </a:solidFill>
              <a:latin typeface="Century Gothic" pitchFamily="34" charset="0"/>
            </a:endParaRPr>
          </a:p>
          <a:p>
            <a:pPr eaLnBrk="1" fontAlgn="auto" hangingPunct="1">
              <a:spcAft>
                <a:spcPts val="0"/>
              </a:spcAft>
              <a:buFont typeface="Arial" pitchFamily="34" charset="0"/>
              <a:buNone/>
              <a:defRPr/>
            </a:pPr>
            <a:r>
              <a:rPr lang="en-US" sz="1600" u="sng" dirty="0" smtClean="0">
                <a:solidFill>
                  <a:srgbClr val="080808"/>
                </a:solidFill>
                <a:latin typeface="Century Gothic" pitchFamily="34" charset="0"/>
              </a:rPr>
              <a:t>Attribution</a:t>
            </a:r>
            <a:r>
              <a:rPr lang="en-US" sz="1600" dirty="0" smtClean="0">
                <a:solidFill>
                  <a:srgbClr val="080808"/>
                </a:solidFill>
                <a:latin typeface="Century Gothic" pitchFamily="34" charset="0"/>
              </a:rPr>
              <a:t>: Please feel free to share with families &amp; </a:t>
            </a:r>
            <a:r>
              <a:rPr lang="en-US" sz="1600" dirty="0" smtClean="0">
                <a:solidFill>
                  <a:srgbClr val="080808"/>
                </a:solidFill>
                <a:latin typeface="Century Gothic" pitchFamily="34" charset="0"/>
              </a:rPr>
              <a:t>colleagues</a:t>
            </a:r>
          </a:p>
          <a:p>
            <a:pPr eaLnBrk="1" fontAlgn="auto" hangingPunct="1">
              <a:spcAft>
                <a:spcPts val="0"/>
              </a:spcAft>
              <a:buFont typeface="Arial" pitchFamily="34" charset="0"/>
              <a:buNone/>
              <a:defRPr/>
            </a:pPr>
            <a:r>
              <a:rPr lang="en-US" sz="1600" dirty="0" smtClean="0">
                <a:solidFill>
                  <a:srgbClr val="080808"/>
                </a:solidFill>
                <a:latin typeface="Century Gothic" pitchFamily="34" charset="0"/>
              </a:rPr>
              <a:t>using </a:t>
            </a:r>
            <a:r>
              <a:rPr lang="en-US" sz="1600" dirty="0" smtClean="0">
                <a:solidFill>
                  <a:srgbClr val="080808"/>
                </a:solidFill>
                <a:latin typeface="Century Gothic" pitchFamily="34" charset="0"/>
              </a:rPr>
              <a:t>professional standards </a:t>
            </a:r>
            <a:r>
              <a:rPr lang="en-US" sz="1600" dirty="0" smtClean="0">
                <a:solidFill>
                  <a:srgbClr val="080808"/>
                </a:solidFill>
                <a:latin typeface="Century Gothic" pitchFamily="34" charset="0"/>
              </a:rPr>
              <a:t>for attribution</a:t>
            </a:r>
            <a:r>
              <a:rPr lang="en-US" sz="1600" dirty="0" smtClean="0">
                <a:solidFill>
                  <a:srgbClr val="080808"/>
                </a:solidFill>
                <a:latin typeface="Century Gothic" pitchFamily="34" charset="0"/>
              </a:rPr>
              <a:t>. These materials were </a:t>
            </a:r>
            <a:endParaRPr lang="en-US" sz="1600" dirty="0" smtClean="0">
              <a:solidFill>
                <a:srgbClr val="080808"/>
              </a:solidFill>
              <a:latin typeface="Century Gothic" pitchFamily="34" charset="0"/>
            </a:endParaRPr>
          </a:p>
          <a:p>
            <a:pPr eaLnBrk="1" fontAlgn="auto" hangingPunct="1">
              <a:spcAft>
                <a:spcPts val="0"/>
              </a:spcAft>
              <a:buFont typeface="Arial" pitchFamily="34" charset="0"/>
              <a:buNone/>
              <a:defRPr/>
            </a:pPr>
            <a:r>
              <a:rPr lang="en-US" sz="1600" dirty="0" smtClean="0">
                <a:solidFill>
                  <a:srgbClr val="080808"/>
                </a:solidFill>
                <a:latin typeface="Century Gothic" pitchFamily="34" charset="0"/>
              </a:rPr>
              <a:t>created by PrAACtical </a:t>
            </a:r>
            <a:r>
              <a:rPr lang="en-US" sz="1600" dirty="0" smtClean="0">
                <a:solidFill>
                  <a:srgbClr val="080808"/>
                </a:solidFill>
                <a:latin typeface="Century Gothic" pitchFamily="34" charset="0"/>
              </a:rPr>
              <a:t>AAC (www.PrAACticalAAC.org).</a:t>
            </a:r>
          </a:p>
        </p:txBody>
      </p:sp>
      <p:sp>
        <p:nvSpPr>
          <p:cNvPr id="5" name="Footer Placeholder 4"/>
          <p:cNvSpPr>
            <a:spLocks noGrp="1"/>
          </p:cNvSpPr>
          <p:nvPr>
            <p:ph type="ftr" sz="quarter" idx="11"/>
          </p:nvPr>
        </p:nvSpPr>
        <p:spPr/>
        <p:txBody>
          <a:bodyPr/>
          <a:lstStyle/>
          <a:p>
            <a:pPr>
              <a:defRPr/>
            </a:pPr>
            <a:r>
              <a:rPr lang="en-US"/>
              <a:t>www.PrAACticalAAC.org</a:t>
            </a:r>
          </a:p>
        </p:txBody>
      </p:sp>
      <p:pic>
        <p:nvPicPr>
          <p:cNvPr id="3078" name="Picture 2"/>
          <p:cNvPicPr>
            <a:picLocks noChangeAspect="1" noChangeArrowheads="1"/>
          </p:cNvPicPr>
          <p:nvPr/>
        </p:nvPicPr>
        <p:blipFill>
          <a:blip r:embed="rId3" cstate="print"/>
          <a:srcRect/>
          <a:stretch>
            <a:fillRect/>
          </a:stretch>
        </p:blipFill>
        <p:spPr bwMode="auto">
          <a:xfrm>
            <a:off x="6934200" y="4758690"/>
            <a:ext cx="2209800" cy="209931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graphicFrame>
        <p:nvGraphicFramePr>
          <p:cNvPr id="4" name="Content Placeholder 3"/>
          <p:cNvGraphicFramePr>
            <a:graphicFrameLocks noGrp="1"/>
          </p:cNvGraphicFramePr>
          <p:nvPr>
            <p:ph idx="1"/>
            <p:extLst>
              <p:ext uri="{D42A27DB-BD31-4B8C-83A1-F6EECF244321}">
                <p14:modId xmlns:p14="http://schemas.microsoft.com/office/powerpoint/2010/main" val="3021917081"/>
              </p:ext>
            </p:extLst>
          </p:nvPr>
        </p:nvGraphicFramePr>
        <p:xfrm>
          <a:off x="685800" y="609600"/>
          <a:ext cx="7848600" cy="6226649"/>
        </p:xfrm>
        <a:graphic>
          <a:graphicData uri="http://schemas.openxmlformats.org/drawingml/2006/table">
            <a:tbl>
              <a:tblPr firstRow="1" bandRow="1">
                <a:tableStyleId>{ED083AE6-46FA-4A59-8FB0-9F97EB10719F}</a:tableStyleId>
              </a:tblPr>
              <a:tblGrid>
                <a:gridCol w="2231465"/>
                <a:gridCol w="2847041"/>
                <a:gridCol w="2770094"/>
              </a:tblGrid>
              <a:tr h="629099">
                <a:tc gridSpan="3">
                  <a:txBody>
                    <a:bodyPr/>
                    <a:lstStyle/>
                    <a:p>
                      <a:pPr algn="ctr"/>
                      <a:r>
                        <a:rPr lang="en-US" sz="3200" b="0" dirty="0" smtClean="0">
                          <a:latin typeface="Century Gothic" pitchFamily="34" charset="0"/>
                        </a:rPr>
                        <a:t>How I Communicate</a:t>
                      </a:r>
                      <a:endParaRPr lang="en-US" sz="3200" b="0" dirty="0">
                        <a:latin typeface="Century Gothic" pitchFamily="34" charset="0"/>
                      </a:endParaRPr>
                    </a:p>
                  </a:txBody>
                  <a:tcPr/>
                </a:tc>
                <a:tc hMerge="1">
                  <a:txBody>
                    <a:bodyPr/>
                    <a:lstStyle/>
                    <a:p>
                      <a:pPr algn="ctr"/>
                      <a:endParaRPr lang="en-US" sz="1800" b="0" dirty="0">
                        <a:latin typeface="Century Gothic" pitchFamily="34" charset="0"/>
                      </a:endParaRPr>
                    </a:p>
                  </a:txBody>
                  <a:tcPr/>
                </a:tc>
                <a:tc hMerge="1">
                  <a:txBody>
                    <a:bodyPr/>
                    <a:lstStyle/>
                    <a:p>
                      <a:pPr algn="ctr"/>
                      <a:endParaRPr lang="en-US" sz="1800" b="0" dirty="0">
                        <a:latin typeface="Century Gothic" pitchFamily="34" charset="0"/>
                      </a:endParaRPr>
                    </a:p>
                  </a:txBody>
                  <a:tcPr/>
                </a:tc>
              </a:tr>
              <a:tr h="442609">
                <a:tc>
                  <a:txBody>
                    <a:bodyPr/>
                    <a:lstStyle/>
                    <a:p>
                      <a:pPr algn="ctr"/>
                      <a:r>
                        <a:rPr lang="en-US" sz="1800" b="0" dirty="0" smtClean="0">
                          <a:latin typeface="Century Gothic" pitchFamily="34" charset="0"/>
                        </a:rPr>
                        <a:t>What I Do</a:t>
                      </a:r>
                      <a:endParaRPr lang="en-US" sz="1800" b="0" dirty="0">
                        <a:latin typeface="Century Gothic" pitchFamily="34" charset="0"/>
                      </a:endParaRPr>
                    </a:p>
                  </a:txBody>
                  <a:tcPr/>
                </a:tc>
                <a:tc>
                  <a:txBody>
                    <a:bodyPr/>
                    <a:lstStyle/>
                    <a:p>
                      <a:pPr algn="ctr"/>
                      <a:r>
                        <a:rPr lang="en-US" sz="1800" b="0" dirty="0" smtClean="0">
                          <a:latin typeface="Century Gothic" pitchFamily="34" charset="0"/>
                        </a:rPr>
                        <a:t>What It Means</a:t>
                      </a:r>
                      <a:endParaRPr lang="en-US" sz="1800" b="0" dirty="0">
                        <a:latin typeface="Century Gothic" pitchFamily="34" charset="0"/>
                      </a:endParaRPr>
                    </a:p>
                  </a:txBody>
                  <a:tcPr/>
                </a:tc>
                <a:tc>
                  <a:txBody>
                    <a:bodyPr/>
                    <a:lstStyle/>
                    <a:p>
                      <a:pPr algn="ctr"/>
                      <a:r>
                        <a:rPr lang="en-US" sz="1800" b="0" dirty="0" smtClean="0">
                          <a:latin typeface="Century Gothic" pitchFamily="34" charset="0"/>
                        </a:rPr>
                        <a:t>What YOU Should</a:t>
                      </a:r>
                      <a:r>
                        <a:rPr lang="en-US" sz="1800" b="0" baseline="0" dirty="0" smtClean="0">
                          <a:latin typeface="Century Gothic" pitchFamily="34" charset="0"/>
                        </a:rPr>
                        <a:t> Do</a:t>
                      </a:r>
                      <a:endParaRPr lang="en-US" sz="1800" b="0" dirty="0">
                        <a:latin typeface="Century Gothic" pitchFamily="34" charset="0"/>
                      </a:endParaRPr>
                    </a:p>
                  </a:txBody>
                  <a:tcPr/>
                </a:tc>
              </a:tr>
              <a:tr h="1026468">
                <a:tc>
                  <a:txBody>
                    <a:bodyPr/>
                    <a:lstStyle/>
                    <a:p>
                      <a:r>
                        <a:rPr lang="en-US" b="0" dirty="0" smtClean="0">
                          <a:latin typeface="Century Gothic" pitchFamily="34" charset="0"/>
                        </a:rPr>
                        <a:t>Rock</a:t>
                      </a:r>
                      <a:r>
                        <a:rPr lang="en-US" b="0" baseline="0" dirty="0" smtClean="0">
                          <a:latin typeface="Century Gothic" pitchFamily="34" charset="0"/>
                        </a:rPr>
                        <a:t> excitedly</a:t>
                      </a:r>
                      <a:endParaRPr lang="en-US" b="0" dirty="0">
                        <a:latin typeface="Century Gothic" pitchFamily="34" charset="0"/>
                      </a:endParaRPr>
                    </a:p>
                  </a:txBody>
                  <a:tcPr/>
                </a:tc>
                <a:tc>
                  <a:txBody>
                    <a:bodyPr/>
                    <a:lstStyle/>
                    <a:p>
                      <a:r>
                        <a:rPr lang="en-US" b="0" dirty="0" smtClean="0">
                          <a:latin typeface="Century Gothic" pitchFamily="34" charset="0"/>
                        </a:rPr>
                        <a:t>“I</a:t>
                      </a:r>
                      <a:r>
                        <a:rPr lang="en-US" b="0" baseline="0" dirty="0" smtClean="0">
                          <a:latin typeface="Century Gothic" pitchFamily="34" charset="0"/>
                        </a:rPr>
                        <a:t> like this!” “It’s fun!”</a:t>
                      </a:r>
                      <a:endParaRPr lang="en-US" b="0" dirty="0">
                        <a:latin typeface="Century Gothic" pitchFamily="34" charset="0"/>
                      </a:endParaRPr>
                    </a:p>
                  </a:txBody>
                  <a:tcPr/>
                </a:tc>
                <a:tc>
                  <a:txBody>
                    <a:bodyPr/>
                    <a:lstStyle/>
                    <a:p>
                      <a:r>
                        <a:rPr lang="en-US" b="0" dirty="0" smtClean="0">
                          <a:latin typeface="Century Gothic" pitchFamily="34" charset="0"/>
                        </a:rPr>
                        <a:t>Talk about it with me. Help</a:t>
                      </a:r>
                      <a:r>
                        <a:rPr lang="en-US" b="0" baseline="0" dirty="0" smtClean="0">
                          <a:latin typeface="Century Gothic" pitchFamily="34" charset="0"/>
                        </a:rPr>
                        <a:t> me do more of whatever it is.</a:t>
                      </a:r>
                      <a:endParaRPr lang="en-US" b="0" dirty="0">
                        <a:latin typeface="Century Gothic" pitchFamily="34" charset="0"/>
                      </a:endParaRPr>
                    </a:p>
                  </a:txBody>
                  <a:tcPr/>
                </a:tc>
              </a:tr>
              <a:tr h="1026468">
                <a:tc>
                  <a:txBody>
                    <a:bodyPr/>
                    <a:lstStyle/>
                    <a:p>
                      <a:r>
                        <a:rPr lang="en-US" b="0" dirty="0" smtClean="0">
                          <a:latin typeface="Century Gothic" pitchFamily="34" charset="0"/>
                        </a:rPr>
                        <a:t>Look</a:t>
                      </a:r>
                      <a:r>
                        <a:rPr lang="en-US" b="0" baseline="0" dirty="0" smtClean="0">
                          <a:latin typeface="Century Gothic" pitchFamily="34" charset="0"/>
                        </a:rPr>
                        <a:t> at something you are holding</a:t>
                      </a:r>
                      <a:endParaRPr lang="en-US" b="0" dirty="0">
                        <a:latin typeface="Century Gothic" pitchFamily="34" charset="0"/>
                      </a:endParaRPr>
                    </a:p>
                  </a:txBody>
                  <a:tcPr/>
                </a:tc>
                <a:tc>
                  <a:txBody>
                    <a:bodyPr/>
                    <a:lstStyle/>
                    <a:p>
                      <a:r>
                        <a:rPr lang="en-US" b="0" dirty="0" smtClean="0">
                          <a:latin typeface="Century Gothic" pitchFamily="34" charset="0"/>
                        </a:rPr>
                        <a:t>“I want that.”</a:t>
                      </a:r>
                      <a:endParaRPr lang="en-US" b="0" dirty="0">
                        <a:latin typeface="Century Gothic" pitchFamily="34" charset="0"/>
                      </a:endParaRPr>
                    </a:p>
                  </a:txBody>
                  <a:tcPr/>
                </a:tc>
                <a:tc>
                  <a:txBody>
                    <a:bodyPr/>
                    <a:lstStyle/>
                    <a:p>
                      <a:r>
                        <a:rPr lang="en-US" b="0" dirty="0" smtClean="0">
                          <a:latin typeface="Century Gothic" pitchFamily="34" charset="0"/>
                        </a:rPr>
                        <a:t>Give</a:t>
                      </a:r>
                      <a:r>
                        <a:rPr lang="en-US" b="0" baseline="0" dirty="0" smtClean="0">
                          <a:latin typeface="Century Gothic" pitchFamily="34" charset="0"/>
                        </a:rPr>
                        <a:t> it to me &amp; help me use it. Talk about it with me.</a:t>
                      </a:r>
                      <a:endParaRPr lang="en-US" b="0" dirty="0">
                        <a:latin typeface="Century Gothic" pitchFamily="34" charset="0"/>
                      </a:endParaRPr>
                    </a:p>
                  </a:txBody>
                  <a:tcPr/>
                </a:tc>
              </a:tr>
              <a:tr h="718528">
                <a:tc>
                  <a:txBody>
                    <a:bodyPr/>
                    <a:lstStyle/>
                    <a:p>
                      <a:r>
                        <a:rPr lang="en-US" b="0" dirty="0" smtClean="0">
                          <a:latin typeface="Century Gothic" pitchFamily="34" charset="0"/>
                        </a:rPr>
                        <a:t>Make a sound</a:t>
                      </a:r>
                      <a:endParaRPr lang="en-US" b="0" dirty="0">
                        <a:latin typeface="Century Gothic" pitchFamily="34" charset="0"/>
                      </a:endParaRPr>
                    </a:p>
                  </a:txBody>
                  <a:tcPr/>
                </a:tc>
                <a:tc>
                  <a:txBody>
                    <a:bodyPr/>
                    <a:lstStyle/>
                    <a:p>
                      <a:r>
                        <a:rPr lang="en-US" b="0" dirty="0" smtClean="0">
                          <a:latin typeface="Century Gothic" pitchFamily="34" charset="0"/>
                        </a:rPr>
                        <a:t>“Pay attention to me!”</a:t>
                      </a:r>
                      <a:endParaRPr lang="en-US" b="0" dirty="0">
                        <a:latin typeface="Century Gothic" pitchFamily="34" charset="0"/>
                      </a:endParaRPr>
                    </a:p>
                  </a:txBody>
                  <a:tcPr/>
                </a:tc>
                <a:tc>
                  <a:txBody>
                    <a:bodyPr/>
                    <a:lstStyle/>
                    <a:p>
                      <a:r>
                        <a:rPr lang="en-US" b="0" dirty="0" smtClean="0">
                          <a:latin typeface="Century Gothic" pitchFamily="34" charset="0"/>
                        </a:rPr>
                        <a:t>Acknowledge me. Play &amp;</a:t>
                      </a:r>
                      <a:r>
                        <a:rPr lang="en-US" b="0" baseline="0" dirty="0" smtClean="0">
                          <a:latin typeface="Century Gothic" pitchFamily="34" charset="0"/>
                        </a:rPr>
                        <a:t> talk to me.</a:t>
                      </a:r>
                      <a:endParaRPr lang="en-US" b="0" dirty="0">
                        <a:latin typeface="Century Gothic" pitchFamily="34" charset="0"/>
                      </a:endParaRPr>
                    </a:p>
                  </a:txBody>
                  <a:tcPr/>
                </a:tc>
              </a:tr>
              <a:tr h="1026468">
                <a:tc>
                  <a:txBody>
                    <a:bodyPr/>
                    <a:lstStyle/>
                    <a:p>
                      <a:r>
                        <a:rPr lang="en-US" b="0" dirty="0" smtClean="0">
                          <a:latin typeface="Century Gothic" pitchFamily="34" charset="0"/>
                        </a:rPr>
                        <a:t>Purse my</a:t>
                      </a:r>
                      <a:r>
                        <a:rPr lang="en-US" b="0" baseline="0" dirty="0" smtClean="0">
                          <a:latin typeface="Century Gothic" pitchFamily="34" charset="0"/>
                        </a:rPr>
                        <a:t> lips</a:t>
                      </a:r>
                      <a:endParaRPr lang="en-US" b="0" dirty="0">
                        <a:latin typeface="Century Gothic" pitchFamily="34" charset="0"/>
                      </a:endParaRPr>
                    </a:p>
                  </a:txBody>
                  <a:tcPr/>
                </a:tc>
                <a:tc>
                  <a:txBody>
                    <a:bodyPr/>
                    <a:lstStyle/>
                    <a:p>
                      <a:r>
                        <a:rPr lang="en-US" b="0" dirty="0" smtClean="0">
                          <a:latin typeface="Century Gothic" pitchFamily="34" charset="0"/>
                        </a:rPr>
                        <a:t>“No, thank you!”</a:t>
                      </a:r>
                      <a:endParaRPr lang="en-US" b="0" dirty="0">
                        <a:latin typeface="Century Gothic" pitchFamily="34" charset="0"/>
                      </a:endParaRPr>
                    </a:p>
                  </a:txBody>
                  <a:tcPr/>
                </a:tc>
                <a:tc>
                  <a:txBody>
                    <a:bodyPr/>
                    <a:lstStyle/>
                    <a:p>
                      <a:r>
                        <a:rPr lang="en-US" b="0" dirty="0" smtClean="0">
                          <a:latin typeface="Century Gothic" pitchFamily="34" charset="0"/>
                        </a:rPr>
                        <a:t>Acknowledge</a:t>
                      </a:r>
                      <a:r>
                        <a:rPr lang="en-US" b="0" baseline="0" dirty="0" smtClean="0">
                          <a:latin typeface="Century Gothic" pitchFamily="34" charset="0"/>
                        </a:rPr>
                        <a:t> that I don’t want it. Take it away or stop doing it.</a:t>
                      </a:r>
                      <a:endParaRPr lang="en-US" b="0" dirty="0">
                        <a:latin typeface="Century Gothic" pitchFamily="34" charset="0"/>
                      </a:endParaRPr>
                    </a:p>
                  </a:txBody>
                  <a:tcPr/>
                </a:tc>
              </a:tr>
              <a:tr h="442609">
                <a:tc>
                  <a:txBody>
                    <a:bodyPr/>
                    <a:lstStyle/>
                    <a:p>
                      <a:r>
                        <a:rPr lang="en-US" b="0" dirty="0" smtClean="0">
                          <a:latin typeface="Century Gothic" pitchFamily="34" charset="0"/>
                        </a:rPr>
                        <a:t>Bend over at</a:t>
                      </a:r>
                      <a:r>
                        <a:rPr lang="en-US" b="0" baseline="0" dirty="0" smtClean="0">
                          <a:latin typeface="Century Gothic" pitchFamily="34" charset="0"/>
                        </a:rPr>
                        <a:t> the waist</a:t>
                      </a:r>
                      <a:endParaRPr lang="en-US" b="0" dirty="0">
                        <a:latin typeface="Century Gothic" pitchFamily="34" charset="0"/>
                      </a:endParaRPr>
                    </a:p>
                  </a:txBody>
                  <a:tcPr>
                    <a:solidFill>
                      <a:schemeClr val="bg1"/>
                    </a:solidFill>
                  </a:tcPr>
                </a:tc>
                <a:tc>
                  <a:txBody>
                    <a:bodyPr/>
                    <a:lstStyle/>
                    <a:p>
                      <a:r>
                        <a:rPr lang="en-US" b="0" dirty="0" smtClean="0">
                          <a:latin typeface="Century Gothic" pitchFamily="34" charset="0"/>
                        </a:rPr>
                        <a:t>“I need to go to the bathroom.”</a:t>
                      </a:r>
                      <a:endParaRPr lang="en-US" b="0" dirty="0">
                        <a:latin typeface="Century Gothic" pitchFamily="34" charset="0"/>
                      </a:endParaRPr>
                    </a:p>
                  </a:txBody>
                  <a:tcPr>
                    <a:solidFill>
                      <a:schemeClr val="bg1"/>
                    </a:solidFill>
                  </a:tcPr>
                </a:tc>
                <a:tc>
                  <a:txBody>
                    <a:bodyPr/>
                    <a:lstStyle/>
                    <a:p>
                      <a:r>
                        <a:rPr lang="en-US" b="0" dirty="0" smtClean="0">
                          <a:latin typeface="Century Gothic" pitchFamily="34" charset="0"/>
                        </a:rPr>
                        <a:t>Take</a:t>
                      </a:r>
                      <a:r>
                        <a:rPr lang="en-US" b="0" baseline="0" dirty="0" smtClean="0">
                          <a:latin typeface="Century Gothic" pitchFamily="34" charset="0"/>
                        </a:rPr>
                        <a:t> me to the bathroom or change me.</a:t>
                      </a:r>
                      <a:endParaRPr lang="en-US" b="0" dirty="0">
                        <a:latin typeface="Century Gothic" pitchFamily="34" charset="0"/>
                      </a:endParaRPr>
                    </a:p>
                  </a:txBody>
                  <a:tcPr>
                    <a:solidFill>
                      <a:schemeClr val="bg1"/>
                    </a:solidFill>
                  </a:tcPr>
                </a:tc>
              </a:tr>
              <a:tr h="442609">
                <a:tc>
                  <a:txBody>
                    <a:bodyPr/>
                    <a:lstStyle/>
                    <a:p>
                      <a:endParaRPr lang="en-US" b="0" dirty="0">
                        <a:latin typeface="Century Gothic" pitchFamily="34" charset="0"/>
                      </a:endParaRPr>
                    </a:p>
                  </a:txBody>
                  <a:tcPr/>
                </a:tc>
                <a:tc>
                  <a:txBody>
                    <a:bodyPr/>
                    <a:lstStyle/>
                    <a:p>
                      <a:endParaRPr lang="en-US" b="0">
                        <a:latin typeface="Century Gothic" pitchFamily="34" charset="0"/>
                      </a:endParaRPr>
                    </a:p>
                  </a:txBody>
                  <a:tcPr/>
                </a:tc>
                <a:tc>
                  <a:txBody>
                    <a:bodyPr/>
                    <a:lstStyle/>
                    <a:p>
                      <a:endParaRPr lang="en-US" b="0" dirty="0">
                        <a:latin typeface="Century Gothic" pitchFamily="34" charset="0"/>
                      </a:endParaRPr>
                    </a:p>
                  </a:txBody>
                  <a:tcPr/>
                </a:tc>
              </a:tr>
            </a:tbl>
          </a:graphicData>
        </a:graphic>
      </p:graphicFrame>
      <p:sp>
        <p:nvSpPr>
          <p:cNvPr id="3" name="Footer Placeholder 2"/>
          <p:cNvSpPr>
            <a:spLocks noGrp="1"/>
          </p:cNvSpPr>
          <p:nvPr>
            <p:ph type="ftr" sz="quarter" idx="11"/>
          </p:nvPr>
        </p:nvSpPr>
        <p:spPr/>
        <p:txBody>
          <a:bodyPr/>
          <a:lstStyle/>
          <a:p>
            <a:pPr>
              <a:defRPr/>
            </a:pPr>
            <a:r>
              <a:rPr lang="en-US"/>
              <a:t>www.PrAACticalAAC.org</a:t>
            </a:r>
          </a:p>
        </p:txBody>
      </p:sp>
      <p:sp>
        <p:nvSpPr>
          <p:cNvPr id="6" name="Explosion 1 5"/>
          <p:cNvSpPr/>
          <p:nvPr/>
        </p:nvSpPr>
        <p:spPr>
          <a:xfrm rot="21111289">
            <a:off x="-64458" y="151304"/>
            <a:ext cx="1828800" cy="1371600"/>
          </a:xfrm>
          <a:prstGeom prst="irregularSeal1">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t>Example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0" y="0"/>
            <a:ext cx="9199563" cy="6858000"/>
          </a:xfrm>
          <a:prstGeom prst="rect">
            <a:avLst/>
          </a:prstGeom>
          <a:noFill/>
          <a:ln w="9525">
            <a:noFill/>
            <a:miter lim="800000"/>
            <a:headEnd/>
            <a:tailEnd/>
          </a:ln>
        </p:spPr>
      </p:pic>
      <p:sp>
        <p:nvSpPr>
          <p:cNvPr id="30723" name="Title 1"/>
          <p:cNvSpPr>
            <a:spLocks noGrp="1"/>
          </p:cNvSpPr>
          <p:nvPr>
            <p:ph type="title"/>
          </p:nvPr>
        </p:nvSpPr>
        <p:spPr>
          <a:xfrm>
            <a:off x="762000" y="381000"/>
            <a:ext cx="7772400" cy="1143000"/>
          </a:xfrm>
        </p:spPr>
        <p:txBody>
          <a:bodyPr/>
          <a:lstStyle/>
          <a:p>
            <a:pPr eaLnBrk="1" hangingPunct="1"/>
            <a:r>
              <a:rPr lang="en-US" dirty="0" smtClean="0">
                <a:latin typeface="Century Gothic" pitchFamily="34" charset="0"/>
              </a:rPr>
              <a:t>How I Communicate</a:t>
            </a:r>
            <a:endParaRPr lang="en-US" sz="2800" dirty="0" smtClean="0">
              <a:latin typeface="Century Gothic"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7908499"/>
              </p:ext>
            </p:extLst>
          </p:nvPr>
        </p:nvGraphicFramePr>
        <p:xfrm>
          <a:off x="762000" y="1295402"/>
          <a:ext cx="7772400" cy="5125718"/>
        </p:xfrm>
        <a:graphic>
          <a:graphicData uri="http://schemas.openxmlformats.org/drawingml/2006/table">
            <a:tbl>
              <a:tblPr firstRow="1" bandRow="1">
                <a:tableStyleId>{ED083AE6-46FA-4A59-8FB0-9F97EB10719F}</a:tableStyleId>
              </a:tblPr>
              <a:tblGrid>
                <a:gridCol w="2590800"/>
                <a:gridCol w="2590800"/>
                <a:gridCol w="2590800"/>
              </a:tblGrid>
              <a:tr h="394286">
                <a:tc>
                  <a:txBody>
                    <a:bodyPr/>
                    <a:lstStyle/>
                    <a:p>
                      <a:pPr algn="ctr"/>
                      <a:r>
                        <a:rPr lang="en-US" sz="1800" b="0" dirty="0" smtClean="0">
                          <a:latin typeface="Century Gothic" pitchFamily="34" charset="0"/>
                        </a:rPr>
                        <a:t>What I Do</a:t>
                      </a:r>
                      <a:endParaRPr lang="en-US" sz="1800" b="0" dirty="0">
                        <a:latin typeface="Century Gothic" pitchFamily="34" charset="0"/>
                      </a:endParaRPr>
                    </a:p>
                  </a:txBody>
                  <a:tcPr/>
                </a:tc>
                <a:tc>
                  <a:txBody>
                    <a:bodyPr/>
                    <a:lstStyle/>
                    <a:p>
                      <a:pPr algn="ctr"/>
                      <a:r>
                        <a:rPr lang="en-US" sz="1800" b="0" dirty="0" smtClean="0">
                          <a:latin typeface="Century Gothic" pitchFamily="34" charset="0"/>
                        </a:rPr>
                        <a:t>What It Means</a:t>
                      </a:r>
                      <a:endParaRPr lang="en-US" sz="1800" b="0" dirty="0">
                        <a:latin typeface="Century Gothic" pitchFamily="34" charset="0"/>
                      </a:endParaRPr>
                    </a:p>
                  </a:txBody>
                  <a:tcPr/>
                </a:tc>
                <a:tc>
                  <a:txBody>
                    <a:bodyPr/>
                    <a:lstStyle/>
                    <a:p>
                      <a:pPr algn="ctr"/>
                      <a:r>
                        <a:rPr lang="en-US" sz="1800" b="0" dirty="0" smtClean="0">
                          <a:latin typeface="Century Gothic" pitchFamily="34" charset="0"/>
                        </a:rPr>
                        <a:t>What YOU Should</a:t>
                      </a:r>
                      <a:r>
                        <a:rPr lang="en-US" sz="1800" b="0" baseline="0" dirty="0" smtClean="0">
                          <a:latin typeface="Century Gothic" pitchFamily="34" charset="0"/>
                        </a:rPr>
                        <a:t> Do</a:t>
                      </a:r>
                      <a:endParaRPr lang="en-US" sz="1800" b="0" dirty="0">
                        <a:latin typeface="Century Gothic" pitchFamily="34" charset="0"/>
                      </a:endParaRPr>
                    </a:p>
                  </a:txBody>
                  <a:tcPr/>
                </a:tc>
              </a:tr>
              <a:tr h="394286">
                <a:tc>
                  <a:txBody>
                    <a:bodyPr/>
                    <a:lstStyle/>
                    <a:p>
                      <a:endParaRPr lang="en-US" b="1" dirty="0">
                        <a:latin typeface="Century Gothic" pitchFamily="34" charset="0"/>
                      </a:endParaRPr>
                    </a:p>
                  </a:txBody>
                  <a:tcPr/>
                </a:tc>
                <a:tc>
                  <a:txBody>
                    <a:bodyPr/>
                    <a:lstStyle/>
                    <a:p>
                      <a:endParaRPr lang="en-US" b="1">
                        <a:latin typeface="Century Gothic" pitchFamily="34" charset="0"/>
                      </a:endParaRPr>
                    </a:p>
                  </a:txBody>
                  <a:tcPr/>
                </a:tc>
                <a:tc>
                  <a:txBody>
                    <a:bodyPr/>
                    <a:lstStyle/>
                    <a:p>
                      <a:endParaRPr lang="en-US" b="1">
                        <a:latin typeface="Century Gothic" pitchFamily="34" charset="0"/>
                      </a:endParaRPr>
                    </a:p>
                  </a:txBody>
                  <a:tcPr/>
                </a:tc>
              </a:tr>
              <a:tr h="394286">
                <a:tc>
                  <a:txBody>
                    <a:bodyPr/>
                    <a:lstStyle/>
                    <a:p>
                      <a:endParaRPr lang="en-US" b="1">
                        <a:latin typeface="Century Gothic" pitchFamily="34" charset="0"/>
                      </a:endParaRPr>
                    </a:p>
                  </a:txBody>
                  <a:tcPr/>
                </a:tc>
                <a:tc>
                  <a:txBody>
                    <a:bodyPr/>
                    <a:lstStyle/>
                    <a:p>
                      <a:endParaRPr lang="en-US" b="1" dirty="0">
                        <a:latin typeface="Century Gothic" pitchFamily="34" charset="0"/>
                      </a:endParaRPr>
                    </a:p>
                  </a:txBody>
                  <a:tcPr/>
                </a:tc>
                <a:tc>
                  <a:txBody>
                    <a:bodyPr/>
                    <a:lstStyle/>
                    <a:p>
                      <a:endParaRPr lang="en-US" b="1">
                        <a:latin typeface="Century Gothic" pitchFamily="34" charset="0"/>
                      </a:endParaRPr>
                    </a:p>
                  </a:txBody>
                  <a:tcPr/>
                </a:tc>
              </a:tr>
              <a:tr h="394286">
                <a:tc>
                  <a:txBody>
                    <a:bodyPr/>
                    <a:lstStyle/>
                    <a:p>
                      <a:endParaRPr lang="en-US" b="1" dirty="0">
                        <a:latin typeface="Century Gothic" pitchFamily="34" charset="0"/>
                      </a:endParaRPr>
                    </a:p>
                  </a:txBody>
                  <a:tcPr/>
                </a:tc>
                <a:tc>
                  <a:txBody>
                    <a:bodyPr/>
                    <a:lstStyle/>
                    <a:p>
                      <a:endParaRPr lang="en-US" b="1" dirty="0">
                        <a:latin typeface="Century Gothic" pitchFamily="34" charset="0"/>
                      </a:endParaRPr>
                    </a:p>
                  </a:txBody>
                  <a:tcPr/>
                </a:tc>
                <a:tc>
                  <a:txBody>
                    <a:bodyPr/>
                    <a:lstStyle/>
                    <a:p>
                      <a:endParaRPr lang="en-US" b="1">
                        <a:latin typeface="Century Gothic" pitchFamily="34" charset="0"/>
                      </a:endParaRPr>
                    </a:p>
                  </a:txBody>
                  <a:tcPr/>
                </a:tc>
              </a:tr>
              <a:tr h="394286">
                <a:tc>
                  <a:txBody>
                    <a:bodyPr/>
                    <a:lstStyle/>
                    <a:p>
                      <a:endParaRPr lang="en-US" b="1" dirty="0">
                        <a:latin typeface="Century Gothic" pitchFamily="34" charset="0"/>
                      </a:endParaRPr>
                    </a:p>
                  </a:txBody>
                  <a:tcPr/>
                </a:tc>
                <a:tc>
                  <a:txBody>
                    <a:bodyPr/>
                    <a:lstStyle/>
                    <a:p>
                      <a:endParaRPr lang="en-US" b="1" dirty="0">
                        <a:latin typeface="Century Gothic" pitchFamily="34" charset="0"/>
                      </a:endParaRPr>
                    </a:p>
                  </a:txBody>
                  <a:tcPr/>
                </a:tc>
                <a:tc>
                  <a:txBody>
                    <a:bodyPr/>
                    <a:lstStyle/>
                    <a:p>
                      <a:endParaRPr lang="en-US" b="1">
                        <a:latin typeface="Century Gothic" pitchFamily="34" charset="0"/>
                      </a:endParaRPr>
                    </a:p>
                  </a:txBody>
                  <a:tcPr/>
                </a:tc>
              </a:tr>
              <a:tr h="394286">
                <a:tc>
                  <a:txBody>
                    <a:bodyPr/>
                    <a:lstStyle/>
                    <a:p>
                      <a:endParaRPr lang="en-US" b="1">
                        <a:latin typeface="Century Gothic" pitchFamily="34" charset="0"/>
                      </a:endParaRPr>
                    </a:p>
                  </a:txBody>
                  <a:tcPr/>
                </a:tc>
                <a:tc>
                  <a:txBody>
                    <a:bodyPr/>
                    <a:lstStyle/>
                    <a:p>
                      <a:endParaRPr lang="en-US" b="1" dirty="0">
                        <a:latin typeface="Century Gothic" pitchFamily="34" charset="0"/>
                      </a:endParaRPr>
                    </a:p>
                  </a:txBody>
                  <a:tcPr/>
                </a:tc>
                <a:tc>
                  <a:txBody>
                    <a:bodyPr/>
                    <a:lstStyle/>
                    <a:p>
                      <a:endParaRPr lang="en-US" b="1" dirty="0">
                        <a:latin typeface="Century Gothic" pitchFamily="34" charset="0"/>
                      </a:endParaRPr>
                    </a:p>
                  </a:txBody>
                  <a:tcPr/>
                </a:tc>
              </a:tr>
              <a:tr h="394286">
                <a:tc>
                  <a:txBody>
                    <a:bodyPr/>
                    <a:lstStyle/>
                    <a:p>
                      <a:endParaRPr lang="en-US" b="1" dirty="0">
                        <a:latin typeface="Century Gothic" pitchFamily="34" charset="0"/>
                      </a:endParaRPr>
                    </a:p>
                  </a:txBody>
                  <a:tcPr/>
                </a:tc>
                <a:tc>
                  <a:txBody>
                    <a:bodyPr/>
                    <a:lstStyle/>
                    <a:p>
                      <a:endParaRPr lang="en-US" b="1">
                        <a:latin typeface="Century Gothic" pitchFamily="34" charset="0"/>
                      </a:endParaRPr>
                    </a:p>
                  </a:txBody>
                  <a:tcPr/>
                </a:tc>
                <a:tc>
                  <a:txBody>
                    <a:bodyPr/>
                    <a:lstStyle/>
                    <a:p>
                      <a:endParaRPr lang="en-US" b="1" dirty="0">
                        <a:latin typeface="Century Gothic" pitchFamily="34" charset="0"/>
                      </a:endParaRPr>
                    </a:p>
                  </a:txBody>
                  <a:tcPr/>
                </a:tc>
              </a:tr>
              <a:tr h="394286">
                <a:tc>
                  <a:txBody>
                    <a:bodyPr/>
                    <a:lstStyle/>
                    <a:p>
                      <a:endParaRPr lang="en-US" b="1" dirty="0">
                        <a:latin typeface="Century Gothic" pitchFamily="34" charset="0"/>
                      </a:endParaRPr>
                    </a:p>
                  </a:txBody>
                  <a:tcPr/>
                </a:tc>
                <a:tc>
                  <a:txBody>
                    <a:bodyPr/>
                    <a:lstStyle/>
                    <a:p>
                      <a:endParaRPr lang="en-US" b="1">
                        <a:latin typeface="Century Gothic" pitchFamily="34" charset="0"/>
                      </a:endParaRPr>
                    </a:p>
                  </a:txBody>
                  <a:tcPr/>
                </a:tc>
                <a:tc>
                  <a:txBody>
                    <a:bodyPr/>
                    <a:lstStyle/>
                    <a:p>
                      <a:endParaRPr lang="en-US" b="1" dirty="0">
                        <a:latin typeface="Century Gothic" pitchFamily="34" charset="0"/>
                      </a:endParaRPr>
                    </a:p>
                  </a:txBody>
                  <a:tcPr/>
                </a:tc>
              </a:tr>
              <a:tr h="394286">
                <a:tc>
                  <a:txBody>
                    <a:bodyPr/>
                    <a:lstStyle/>
                    <a:p>
                      <a:endParaRPr lang="en-US" b="1" dirty="0">
                        <a:latin typeface="Century Gothic" pitchFamily="34" charset="0"/>
                      </a:endParaRPr>
                    </a:p>
                  </a:txBody>
                  <a:tcPr/>
                </a:tc>
                <a:tc>
                  <a:txBody>
                    <a:bodyPr/>
                    <a:lstStyle/>
                    <a:p>
                      <a:endParaRPr lang="en-US" b="1">
                        <a:latin typeface="Century Gothic" pitchFamily="34" charset="0"/>
                      </a:endParaRPr>
                    </a:p>
                  </a:txBody>
                  <a:tcPr/>
                </a:tc>
                <a:tc>
                  <a:txBody>
                    <a:bodyPr/>
                    <a:lstStyle/>
                    <a:p>
                      <a:endParaRPr lang="en-US" b="1" dirty="0">
                        <a:latin typeface="Century Gothic" pitchFamily="34" charset="0"/>
                      </a:endParaRPr>
                    </a:p>
                  </a:txBody>
                  <a:tcPr/>
                </a:tc>
              </a:tr>
              <a:tr h="394286">
                <a:tc>
                  <a:txBody>
                    <a:bodyPr/>
                    <a:lstStyle/>
                    <a:p>
                      <a:endParaRPr lang="en-US" b="1" dirty="0">
                        <a:latin typeface="Century Gothic" pitchFamily="34" charset="0"/>
                      </a:endParaRPr>
                    </a:p>
                  </a:txBody>
                  <a:tcPr/>
                </a:tc>
                <a:tc>
                  <a:txBody>
                    <a:bodyPr/>
                    <a:lstStyle/>
                    <a:p>
                      <a:endParaRPr lang="en-US" b="1">
                        <a:latin typeface="Century Gothic" pitchFamily="34" charset="0"/>
                      </a:endParaRPr>
                    </a:p>
                  </a:txBody>
                  <a:tcPr/>
                </a:tc>
                <a:tc>
                  <a:txBody>
                    <a:bodyPr/>
                    <a:lstStyle/>
                    <a:p>
                      <a:endParaRPr lang="en-US" b="1" dirty="0">
                        <a:latin typeface="Century Gothic" pitchFamily="34" charset="0"/>
                      </a:endParaRPr>
                    </a:p>
                  </a:txBody>
                  <a:tcPr/>
                </a:tc>
              </a:tr>
              <a:tr h="394286">
                <a:tc>
                  <a:txBody>
                    <a:bodyPr/>
                    <a:lstStyle/>
                    <a:p>
                      <a:endParaRPr lang="en-US" b="1" dirty="0">
                        <a:latin typeface="Century Gothic" pitchFamily="34" charset="0"/>
                      </a:endParaRPr>
                    </a:p>
                  </a:txBody>
                  <a:tcPr/>
                </a:tc>
                <a:tc>
                  <a:txBody>
                    <a:bodyPr/>
                    <a:lstStyle/>
                    <a:p>
                      <a:endParaRPr lang="en-US" b="1">
                        <a:latin typeface="Century Gothic" pitchFamily="34" charset="0"/>
                      </a:endParaRPr>
                    </a:p>
                  </a:txBody>
                  <a:tcPr/>
                </a:tc>
                <a:tc>
                  <a:txBody>
                    <a:bodyPr/>
                    <a:lstStyle/>
                    <a:p>
                      <a:endParaRPr lang="en-US" b="1" dirty="0">
                        <a:latin typeface="Century Gothic" pitchFamily="34" charset="0"/>
                      </a:endParaRPr>
                    </a:p>
                  </a:txBody>
                  <a:tcPr/>
                </a:tc>
              </a:tr>
              <a:tr h="394286">
                <a:tc>
                  <a:txBody>
                    <a:bodyPr/>
                    <a:lstStyle/>
                    <a:p>
                      <a:endParaRPr lang="en-US" b="1" dirty="0">
                        <a:latin typeface="Century Gothic" pitchFamily="34" charset="0"/>
                      </a:endParaRPr>
                    </a:p>
                  </a:txBody>
                  <a:tcPr/>
                </a:tc>
                <a:tc>
                  <a:txBody>
                    <a:bodyPr/>
                    <a:lstStyle/>
                    <a:p>
                      <a:endParaRPr lang="en-US" b="1">
                        <a:latin typeface="Century Gothic" pitchFamily="34" charset="0"/>
                      </a:endParaRPr>
                    </a:p>
                  </a:txBody>
                  <a:tcPr/>
                </a:tc>
                <a:tc>
                  <a:txBody>
                    <a:bodyPr/>
                    <a:lstStyle/>
                    <a:p>
                      <a:endParaRPr lang="en-US" b="1" dirty="0">
                        <a:latin typeface="Century Gothic" pitchFamily="34" charset="0"/>
                      </a:endParaRPr>
                    </a:p>
                  </a:txBody>
                  <a:tcPr/>
                </a:tc>
              </a:tr>
              <a:tr h="394286">
                <a:tc>
                  <a:txBody>
                    <a:bodyPr/>
                    <a:lstStyle/>
                    <a:p>
                      <a:endParaRPr lang="en-US" b="1" dirty="0">
                        <a:latin typeface="Century Gothic" pitchFamily="34" charset="0"/>
                      </a:endParaRPr>
                    </a:p>
                  </a:txBody>
                  <a:tcPr/>
                </a:tc>
                <a:tc>
                  <a:txBody>
                    <a:bodyPr/>
                    <a:lstStyle/>
                    <a:p>
                      <a:endParaRPr lang="en-US" b="1">
                        <a:latin typeface="Century Gothic" pitchFamily="34" charset="0"/>
                      </a:endParaRPr>
                    </a:p>
                  </a:txBody>
                  <a:tcPr/>
                </a:tc>
                <a:tc>
                  <a:txBody>
                    <a:bodyPr/>
                    <a:lstStyle/>
                    <a:p>
                      <a:endParaRPr lang="en-US" b="1" dirty="0">
                        <a:latin typeface="Century Gothic" pitchFamily="34" charset="0"/>
                      </a:endParaRPr>
                    </a:p>
                  </a:txBody>
                  <a:tcPr/>
                </a:tc>
              </a:tr>
            </a:tbl>
          </a:graphicData>
        </a:graphic>
      </p:graphicFrame>
      <p:sp>
        <p:nvSpPr>
          <p:cNvPr id="3" name="Footer Placeholder 2"/>
          <p:cNvSpPr>
            <a:spLocks noGrp="1"/>
          </p:cNvSpPr>
          <p:nvPr>
            <p:ph type="ftr" sz="quarter" idx="11"/>
          </p:nvPr>
        </p:nvSpPr>
        <p:spPr/>
        <p:txBody>
          <a:bodyPr/>
          <a:lstStyle/>
          <a:p>
            <a:pPr>
              <a:defRPr/>
            </a:pPr>
            <a:r>
              <a:rPr lang="en-US"/>
              <a:t>www.PrAACticalAAC.org</a:t>
            </a:r>
          </a:p>
        </p:txBody>
      </p:sp>
    </p:spTree>
    <p:extLst>
      <p:ext uri="{BB962C8B-B14F-4D97-AF65-F5344CB8AC3E}">
        <p14:creationId xmlns:p14="http://schemas.microsoft.com/office/powerpoint/2010/main" val="25858157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425</TotalTime>
  <Words>333</Words>
  <Application>Microsoft Office PowerPoint</Application>
  <PresentationFormat>On-screen Show (4:3)</PresentationFormat>
  <Paragraphs>44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How  I  Communicate </vt:lpstr>
      <vt:lpstr>Using this Template</vt:lpstr>
      <vt:lpstr>PowerPoint Presentation</vt:lpstr>
      <vt:lpstr>How I Communicate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Carole</dc:creator>
  <cp:lastModifiedBy>Carole Zangari</cp:lastModifiedBy>
  <cp:revision>41</cp:revision>
  <dcterms:created xsi:type="dcterms:W3CDTF">2012-10-14T14:31:59Z</dcterms:created>
  <dcterms:modified xsi:type="dcterms:W3CDTF">2013-08-02T18:52:18Z</dcterms:modified>
</cp:coreProperties>
</file>