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63"/>
    <p:restoredTop sz="94444"/>
  </p:normalViewPr>
  <p:slideViewPr>
    <p:cSldViewPr snapToGrid="0" snapToObjects="1">
      <p:cViewPr varScale="1">
        <p:scale>
          <a:sx n="74" d="100"/>
          <a:sy n="74" d="100"/>
        </p:scale>
        <p:origin x="9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62FE0B-103A-1844-BF49-B82F587F056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6EE1C3-2922-5548-9FEB-C2A96C790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E8D34B-E6FE-BA4C-B5B6-538D7D807BA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726808-6210-C749-B647-0E57B1DD1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38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74F4-7F76-C34D-B73F-66CE3A700A64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A6FD-D325-C546-8EAF-E3B2C262C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7397-7228-EE45-8946-1087F680C3F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47C3-4F7E-C345-8575-84D789C7F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5EAF-9A91-924B-9DB8-600CCB5565D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052D-77BC-474B-AF54-0CD442AA1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0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9219-0717-364E-A16D-61B3FD54BC1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FE3B-9B7A-D141-9A2E-C89FE6FDF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F28C-AA3B-4B4B-8AA2-B82E8754CBE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9D15-BBA4-E74C-BB84-EDBEEFB6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1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51D2-BF8C-514B-BFC3-C4B408C5D1F7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E503-765E-654F-BE4E-88DE95FFC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8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021D-05E3-DA4D-B877-B758099A71F7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1B69-E579-CC45-BDF8-6E41644FD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41C8-B216-2949-9A0E-1D372AC6F16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CBD1-8900-AD4B-9EBD-652FE6ACC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103A-78C7-BA4D-9F8B-D709D7A2B97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DE86-394E-6843-8BCA-A3DC1DD6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6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9EAA-B7BB-C648-A71D-01412A70667F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CF29-C9DE-F447-8E17-FC6E9AC91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B833-4B19-E841-B64B-DE75E433CB64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CBED-58CA-EA45-8691-D7E7873F0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1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51868-6FAF-4745-AD3B-797077B06976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D3ABE0-75C9-6841-9BC8-85092EF69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438" y="0"/>
            <a:ext cx="9580562" cy="3509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FF0000"/>
                </a:solidFill>
              </a:rPr>
              <a:t>See, Touch, Taste, and Smell Christmas!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x-none"/>
              <a:t>By: Student</a:t>
            </a:r>
          </a:p>
          <a:p>
            <a:r>
              <a:rPr lang="en-US" altLang="x-none">
                <a:solidFill>
                  <a:srgbClr val="FF0000"/>
                </a:solidFill>
              </a:rPr>
              <a:t>December, 2017</a:t>
            </a:r>
          </a:p>
        </p:txBody>
      </p:sp>
      <p:pic>
        <p:nvPicPr>
          <p:cNvPr id="3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638" y="7317509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2100"/>
            <a:ext cx="121920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Listen to the jingle bells.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010" y="-1"/>
            <a:ext cx="5415005" cy="541500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4" name="bel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458" y="72680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2100"/>
            <a:ext cx="121920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smtClean="0">
                <a:solidFill>
                  <a:srgbClr val="FF0000"/>
                </a:solidFill>
                <a:latin typeface="+mn-lt"/>
              </a:rPr>
              <a:t>Let’s do it again! 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-271463"/>
            <a:ext cx="6327775" cy="632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g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057" y="752928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5230813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See the lights.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0" y="126999"/>
            <a:ext cx="3244638" cy="4976438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75941">
            <a:off x="4943778" y="1115838"/>
            <a:ext cx="1955192" cy="299876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20" y="558840"/>
            <a:ext cx="2681519" cy="4112759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4" name="lig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3575" y="738476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338763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Touch the star.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917825" y="0"/>
            <a:ext cx="5956300" cy="5176838"/>
          </a:xfrm>
          <a:prstGeom prst="star5">
            <a:avLst>
              <a:gd name="adj" fmla="val 20825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8175" y="6858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2438"/>
            <a:ext cx="121920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See the ornaments.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1404" y="1760837"/>
            <a:ext cx="2199503" cy="2990335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55308" y="593124"/>
            <a:ext cx="3632886" cy="343517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6541" y="1919413"/>
            <a:ext cx="3632886" cy="343517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730375" y="1581150"/>
            <a:ext cx="320675" cy="358775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445125" y="338138"/>
            <a:ext cx="452438" cy="509587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9502775" y="1801813"/>
            <a:ext cx="320675" cy="358775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rnamen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912" y="723286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95 0.00092 C 0.13399 -0.06598 0.08399 -0.12408 0.01693 -0.12801 C -0.047 -0.13311 -0.10703 -0.08797 -0.11107 -0.02315 C -0.11601 0.03703 -0.07409 0.09282 -0.01406 0.09699 C 0.04089 0.1 0.09297 0.06296 0.09701 0.00694 C 0.10091 -0.04399 0.06589 -0.09213 0.01498 -0.09607 C -0.03203 -0.09908 -0.07604 -0.06806 -0.07903 -0.02107 C -0.08203 0.02083 -0.05403 0.06203 -0.01211 0.06389 C 0.02591 0.06689 0.06198 0.04282 0.06498 0.00486 C 0.06693 -0.02917 0.04597 -0.06204 0.01289 -0.06412 C -0.01601 -0.06598 -0.04505 -0.04815 -0.047 -0.01899 C -0.04909 0.00601 -0.03411 0.02986 -0.01002 0.03194 C 0.0099 0.03402 0.03099 0.02291 0.0319 0.00301 C 0.03399 -0.01297 0.02591 -0.0301 0.01094 -0.03218 C -0.00104 -0.03218 -0.01302 -0.02801 -0.0151 -0.01713 C -0.01601 -0.01019 -0.01406 -0.00301 -0.00807 3.7037E-6 C -0.00508 0.00092 -0.00299 0.00092 -2.29167E-6 3.7037E-6 " pathEditMode="relative" rAng="0" ptsTypes="AAAAAAAAAAAA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2438"/>
            <a:ext cx="121920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Touch the stocking.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027" y="-194618"/>
            <a:ext cx="5040527" cy="5040527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3" name="stoc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743" y="713812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5324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Touch the bow.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78" y="254000"/>
            <a:ext cx="3764234" cy="470529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5" name="b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175" y="702474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9100"/>
            <a:ext cx="121920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Smell the pine cones.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641" y="234101"/>
            <a:ext cx="5686168" cy="5686168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8564">
            <a:off x="7185832" y="621955"/>
            <a:ext cx="5686168" cy="5686168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81" y="234101"/>
            <a:ext cx="3646173" cy="470689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3" name="pine co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743" y="73827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1625"/>
            <a:ext cx="121920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See the snow globe.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104" y="225891"/>
            <a:ext cx="4034652" cy="5156319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3" name="glo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710474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2438"/>
            <a:ext cx="121920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Taste the candy cane.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0328">
            <a:off x="2673350" y="0"/>
            <a:ext cx="6026150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a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106" y="702353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62</Words>
  <Application>Microsoft Office PowerPoint</Application>
  <PresentationFormat>Widescreen</PresentationFormat>
  <Paragraphs>13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See, Touch, Taste, and Smell Christmas!</vt:lpstr>
      <vt:lpstr>See the lights.</vt:lpstr>
      <vt:lpstr>Touch the star.</vt:lpstr>
      <vt:lpstr>See the ornaments.</vt:lpstr>
      <vt:lpstr>Touch the stocking.</vt:lpstr>
      <vt:lpstr>Touch the bow.</vt:lpstr>
      <vt:lpstr>Smell the pine cones.</vt:lpstr>
      <vt:lpstr>See the snow globe.</vt:lpstr>
      <vt:lpstr>Taste the candy cane.</vt:lpstr>
      <vt:lpstr>Listen to the jingle bells.</vt:lpstr>
      <vt:lpstr>Let’s do it again!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Christmas Tree</dc:title>
  <dc:creator>Karen Natoci</dc:creator>
  <cp:lastModifiedBy>Carole Zangari</cp:lastModifiedBy>
  <cp:revision>24</cp:revision>
  <dcterms:created xsi:type="dcterms:W3CDTF">2017-11-25T01:46:21Z</dcterms:created>
  <dcterms:modified xsi:type="dcterms:W3CDTF">2017-11-30T00:20:45Z</dcterms:modified>
</cp:coreProperties>
</file>