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6" r:id="rId4"/>
    <p:sldId id="259" r:id="rId5"/>
    <p:sldId id="260" r:id="rId6"/>
    <p:sldId id="261" r:id="rId7"/>
    <p:sldId id="265" r:id="rId8"/>
    <p:sldId id="262" r:id="rId9"/>
    <p:sldId id="263"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F830B-601F-67AB-8552-ECD6848FFA42}" v="373" dt="2019-10-31T18:19:31.659"/>
    <p1510:client id="{CD2B9834-4F1E-2710-FCF2-E2832B450BAA}" v="1241" dt="2019-10-31T15:33:35.455"/>
    <p1510:client id="{42E54BDF-D9F5-6BF0-78CB-4D93604D486C}" v="117" dt="2019-10-30T17:40:43.326"/>
    <p1510:client id="{D18A8164-A756-A86A-30BD-5D50459FEF4C}" v="19" dt="2019-10-31T21:17:37.528"/>
    <p1510:client id="{5BD5C300-DCAC-43A5-ACC6-AC53B994CCCA}" v="130" dt="2019-10-29T00:33:12.376"/>
    <p1510:client id="{77644532-E281-167A-0945-3CC5971F010E}" v="27" dt="2019-10-31T21:16:56.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9BCE52-032E-423F-9D41-8938130D27AF}" type="doc">
      <dgm:prSet loTypeId="urn:microsoft.com/office/officeart/2005/8/layout/vList2" loCatId="list" qsTypeId="urn:microsoft.com/office/officeart/2005/8/quickstyle/simple4" qsCatId="simple" csTypeId="urn:microsoft.com/office/officeart/2005/8/colors/colorful1" csCatId="colorful"/>
      <dgm:spPr/>
      <dgm:t>
        <a:bodyPr/>
        <a:lstStyle/>
        <a:p>
          <a:endParaRPr lang="en-US"/>
        </a:p>
      </dgm:t>
    </dgm:pt>
    <dgm:pt modelId="{D345A50A-C27F-4384-AF3D-6B5FF05A2638}">
      <dgm:prSet/>
      <dgm:spPr/>
      <dgm:t>
        <a:bodyPr/>
        <a:lstStyle/>
        <a:p>
          <a:r>
            <a:rPr lang="en-US"/>
            <a:t>Articulation</a:t>
          </a:r>
        </a:p>
      </dgm:t>
    </dgm:pt>
    <dgm:pt modelId="{3B808688-C320-498A-99EA-16A8A83FC86D}" type="parTrans" cxnId="{ED6B97D9-F23A-47C2-BE8D-6E3B8727465F}">
      <dgm:prSet/>
      <dgm:spPr/>
      <dgm:t>
        <a:bodyPr/>
        <a:lstStyle/>
        <a:p>
          <a:endParaRPr lang="en-US"/>
        </a:p>
      </dgm:t>
    </dgm:pt>
    <dgm:pt modelId="{9D09916C-948E-4FF2-9217-293FC18C00C8}" type="sibTrans" cxnId="{ED6B97D9-F23A-47C2-BE8D-6E3B8727465F}">
      <dgm:prSet/>
      <dgm:spPr/>
      <dgm:t>
        <a:bodyPr/>
        <a:lstStyle/>
        <a:p>
          <a:endParaRPr lang="en-US"/>
        </a:p>
      </dgm:t>
    </dgm:pt>
    <dgm:pt modelId="{C11D15CF-3E98-4352-88B7-71D8F8D590DD}">
      <dgm:prSet/>
      <dgm:spPr/>
      <dgm:t>
        <a:bodyPr/>
        <a:lstStyle/>
        <a:p>
          <a:r>
            <a:rPr lang="en-US"/>
            <a:t>Fluency (Stuttering)</a:t>
          </a:r>
        </a:p>
      </dgm:t>
    </dgm:pt>
    <dgm:pt modelId="{FD76A206-6275-4848-A424-9816C9FF34E6}" type="parTrans" cxnId="{2562E992-E5D6-4BE8-AE63-2F81705CCD0F}">
      <dgm:prSet/>
      <dgm:spPr/>
      <dgm:t>
        <a:bodyPr/>
        <a:lstStyle/>
        <a:p>
          <a:endParaRPr lang="en-US"/>
        </a:p>
      </dgm:t>
    </dgm:pt>
    <dgm:pt modelId="{CBD46817-3CC8-450A-A11A-7964256C7FF6}" type="sibTrans" cxnId="{2562E992-E5D6-4BE8-AE63-2F81705CCD0F}">
      <dgm:prSet/>
      <dgm:spPr/>
      <dgm:t>
        <a:bodyPr/>
        <a:lstStyle/>
        <a:p>
          <a:endParaRPr lang="en-US"/>
        </a:p>
      </dgm:t>
    </dgm:pt>
    <dgm:pt modelId="{988C2AE0-132D-4421-9EC2-431DCEFA1CE9}">
      <dgm:prSet/>
      <dgm:spPr/>
      <dgm:t>
        <a:bodyPr/>
        <a:lstStyle/>
        <a:p>
          <a:r>
            <a:rPr lang="en-US"/>
            <a:t>Voice</a:t>
          </a:r>
        </a:p>
      </dgm:t>
    </dgm:pt>
    <dgm:pt modelId="{57122AD8-86C1-492C-8F1E-BAAC147D9830}" type="parTrans" cxnId="{499DAD45-72E9-489B-AA6D-6F70DA15CA95}">
      <dgm:prSet/>
      <dgm:spPr/>
      <dgm:t>
        <a:bodyPr/>
        <a:lstStyle/>
        <a:p>
          <a:endParaRPr lang="en-US"/>
        </a:p>
      </dgm:t>
    </dgm:pt>
    <dgm:pt modelId="{77F20D86-3914-4E44-9E71-669CACF9AC73}" type="sibTrans" cxnId="{499DAD45-72E9-489B-AA6D-6F70DA15CA95}">
      <dgm:prSet/>
      <dgm:spPr/>
      <dgm:t>
        <a:bodyPr/>
        <a:lstStyle/>
        <a:p>
          <a:endParaRPr lang="en-US"/>
        </a:p>
      </dgm:t>
    </dgm:pt>
    <dgm:pt modelId="{30E46E79-E96C-4CB5-BE3F-BAD076AF5913}">
      <dgm:prSet/>
      <dgm:spPr/>
      <dgm:t>
        <a:bodyPr/>
        <a:lstStyle/>
        <a:p>
          <a:r>
            <a:rPr lang="en-US"/>
            <a:t>Swallowing</a:t>
          </a:r>
        </a:p>
      </dgm:t>
    </dgm:pt>
    <dgm:pt modelId="{73550D62-E987-4437-B1F1-AA97AE682569}" type="parTrans" cxnId="{91C06983-49F0-4D4B-8BB1-62B667E06DDC}">
      <dgm:prSet/>
      <dgm:spPr/>
      <dgm:t>
        <a:bodyPr/>
        <a:lstStyle/>
        <a:p>
          <a:endParaRPr lang="en-US"/>
        </a:p>
      </dgm:t>
    </dgm:pt>
    <dgm:pt modelId="{E9A842EA-227C-46CC-A94A-D3BD3D0E3AE9}" type="sibTrans" cxnId="{91C06983-49F0-4D4B-8BB1-62B667E06DDC}">
      <dgm:prSet/>
      <dgm:spPr/>
      <dgm:t>
        <a:bodyPr/>
        <a:lstStyle/>
        <a:p>
          <a:endParaRPr lang="en-US"/>
        </a:p>
      </dgm:t>
    </dgm:pt>
    <dgm:pt modelId="{22C2076D-C28E-4BED-8E35-DB3845966720}">
      <dgm:prSet/>
      <dgm:spPr/>
      <dgm:t>
        <a:bodyPr/>
        <a:lstStyle/>
        <a:p>
          <a:r>
            <a:rPr lang="en-US"/>
            <a:t>Language</a:t>
          </a:r>
        </a:p>
      </dgm:t>
    </dgm:pt>
    <dgm:pt modelId="{70ED7B92-A188-4222-B71F-2B74B464DB26}" type="parTrans" cxnId="{AFE1E39C-5E56-4266-BE0F-04C935241F0E}">
      <dgm:prSet/>
      <dgm:spPr/>
      <dgm:t>
        <a:bodyPr/>
        <a:lstStyle/>
        <a:p>
          <a:endParaRPr lang="en-US"/>
        </a:p>
      </dgm:t>
    </dgm:pt>
    <dgm:pt modelId="{B8089220-5269-4D3A-970C-1239443C77C9}" type="sibTrans" cxnId="{AFE1E39C-5E56-4266-BE0F-04C935241F0E}">
      <dgm:prSet/>
      <dgm:spPr/>
      <dgm:t>
        <a:bodyPr/>
        <a:lstStyle/>
        <a:p>
          <a:endParaRPr lang="en-US"/>
        </a:p>
      </dgm:t>
    </dgm:pt>
    <dgm:pt modelId="{933AAD37-2394-4D7F-B2E1-F8A23DF110F2}">
      <dgm:prSet/>
      <dgm:spPr/>
      <dgm:t>
        <a:bodyPr/>
        <a:lstStyle/>
        <a:p>
          <a:r>
            <a:rPr lang="en-US"/>
            <a:t>Cognitive</a:t>
          </a:r>
        </a:p>
      </dgm:t>
    </dgm:pt>
    <dgm:pt modelId="{FB1FD56B-B9FE-4182-94E9-D085CD690CF3}" type="parTrans" cxnId="{4DDB038E-C839-4E13-B619-8725F60DD842}">
      <dgm:prSet/>
      <dgm:spPr/>
      <dgm:t>
        <a:bodyPr/>
        <a:lstStyle/>
        <a:p>
          <a:endParaRPr lang="en-US"/>
        </a:p>
      </dgm:t>
    </dgm:pt>
    <dgm:pt modelId="{0D59D432-A43D-4A01-8A02-55C6C247E88C}" type="sibTrans" cxnId="{4DDB038E-C839-4E13-B619-8725F60DD842}">
      <dgm:prSet/>
      <dgm:spPr/>
      <dgm:t>
        <a:bodyPr/>
        <a:lstStyle/>
        <a:p>
          <a:endParaRPr lang="en-US"/>
        </a:p>
      </dgm:t>
    </dgm:pt>
    <dgm:pt modelId="{2FBE6627-148D-4527-AC4A-C5A612D8BF4A}">
      <dgm:prSet/>
      <dgm:spPr/>
      <dgm:t>
        <a:bodyPr/>
        <a:lstStyle/>
        <a:p>
          <a:r>
            <a:rPr lang="en-US"/>
            <a:t>Communication Modalities (AAC)</a:t>
          </a:r>
        </a:p>
      </dgm:t>
    </dgm:pt>
    <dgm:pt modelId="{A43DAA01-AC0B-44B9-A528-E5D0847BCAA1}" type="parTrans" cxnId="{4CF4559D-874E-4D68-93D4-E49A471065BF}">
      <dgm:prSet/>
      <dgm:spPr/>
      <dgm:t>
        <a:bodyPr/>
        <a:lstStyle/>
        <a:p>
          <a:endParaRPr lang="en-US"/>
        </a:p>
      </dgm:t>
    </dgm:pt>
    <dgm:pt modelId="{17764A51-7E67-4505-854E-F413EB530AA1}" type="sibTrans" cxnId="{4CF4559D-874E-4D68-93D4-E49A471065BF}">
      <dgm:prSet/>
      <dgm:spPr/>
      <dgm:t>
        <a:bodyPr/>
        <a:lstStyle/>
        <a:p>
          <a:endParaRPr lang="en-US"/>
        </a:p>
      </dgm:t>
    </dgm:pt>
    <dgm:pt modelId="{97A4DF62-3136-4600-9502-915D5BEC9141}">
      <dgm:prSet/>
      <dgm:spPr/>
      <dgm:t>
        <a:bodyPr/>
        <a:lstStyle/>
        <a:p>
          <a:r>
            <a:rPr lang="en-US"/>
            <a:t>Social Aspects</a:t>
          </a:r>
        </a:p>
      </dgm:t>
    </dgm:pt>
    <dgm:pt modelId="{D6849553-B29A-414D-9958-49F556D52895}" type="parTrans" cxnId="{D8DD789E-E0EF-4549-85F5-E0949CAE7DA1}">
      <dgm:prSet/>
      <dgm:spPr/>
      <dgm:t>
        <a:bodyPr/>
        <a:lstStyle/>
        <a:p>
          <a:endParaRPr lang="en-US"/>
        </a:p>
      </dgm:t>
    </dgm:pt>
    <dgm:pt modelId="{F0613B57-74E7-46D6-95A2-25B37A65E226}" type="sibTrans" cxnId="{D8DD789E-E0EF-4549-85F5-E0949CAE7DA1}">
      <dgm:prSet/>
      <dgm:spPr/>
      <dgm:t>
        <a:bodyPr/>
        <a:lstStyle/>
        <a:p>
          <a:endParaRPr lang="en-US"/>
        </a:p>
      </dgm:t>
    </dgm:pt>
    <dgm:pt modelId="{1C909896-46F3-43FC-8ADB-7171792990B5}">
      <dgm:prSet/>
      <dgm:spPr/>
      <dgm:t>
        <a:bodyPr/>
        <a:lstStyle/>
        <a:p>
          <a:r>
            <a:rPr lang="en-US"/>
            <a:t>Hearing</a:t>
          </a:r>
        </a:p>
      </dgm:t>
    </dgm:pt>
    <dgm:pt modelId="{0A0D569E-283A-41A1-90EC-D0B716399FBC}" type="parTrans" cxnId="{2D08E74B-6BF5-4662-A8E5-33ECDCB25F6E}">
      <dgm:prSet/>
      <dgm:spPr/>
      <dgm:t>
        <a:bodyPr/>
        <a:lstStyle/>
        <a:p>
          <a:endParaRPr lang="en-US"/>
        </a:p>
      </dgm:t>
    </dgm:pt>
    <dgm:pt modelId="{FA085DFE-D824-4E21-B8B9-6385689B0AF9}" type="sibTrans" cxnId="{2D08E74B-6BF5-4662-A8E5-33ECDCB25F6E}">
      <dgm:prSet/>
      <dgm:spPr/>
      <dgm:t>
        <a:bodyPr/>
        <a:lstStyle/>
        <a:p>
          <a:endParaRPr lang="en-US"/>
        </a:p>
      </dgm:t>
    </dgm:pt>
    <dgm:pt modelId="{5E9F8277-325A-4094-A3B4-E7224606699D}" type="pres">
      <dgm:prSet presAssocID="{1D9BCE52-032E-423F-9D41-8938130D27AF}" presName="linear" presStyleCnt="0">
        <dgm:presLayoutVars>
          <dgm:animLvl val="lvl"/>
          <dgm:resizeHandles val="exact"/>
        </dgm:presLayoutVars>
      </dgm:prSet>
      <dgm:spPr/>
    </dgm:pt>
    <dgm:pt modelId="{DF6C0D28-2996-4408-89B9-47CAFA31863C}" type="pres">
      <dgm:prSet presAssocID="{D345A50A-C27F-4384-AF3D-6B5FF05A2638}" presName="parentText" presStyleLbl="node1" presStyleIdx="0" presStyleCnt="9">
        <dgm:presLayoutVars>
          <dgm:chMax val="0"/>
          <dgm:bulletEnabled val="1"/>
        </dgm:presLayoutVars>
      </dgm:prSet>
      <dgm:spPr/>
    </dgm:pt>
    <dgm:pt modelId="{4053DFE1-237C-4851-BC2B-2EBF23C55DCB}" type="pres">
      <dgm:prSet presAssocID="{9D09916C-948E-4FF2-9217-293FC18C00C8}" presName="spacer" presStyleCnt="0"/>
      <dgm:spPr/>
    </dgm:pt>
    <dgm:pt modelId="{60BB5698-79AE-4451-ADE1-71F55B66C362}" type="pres">
      <dgm:prSet presAssocID="{C11D15CF-3E98-4352-88B7-71D8F8D590DD}" presName="parentText" presStyleLbl="node1" presStyleIdx="1" presStyleCnt="9">
        <dgm:presLayoutVars>
          <dgm:chMax val="0"/>
          <dgm:bulletEnabled val="1"/>
        </dgm:presLayoutVars>
      </dgm:prSet>
      <dgm:spPr/>
    </dgm:pt>
    <dgm:pt modelId="{93103592-2030-410E-9E52-456416276533}" type="pres">
      <dgm:prSet presAssocID="{CBD46817-3CC8-450A-A11A-7964256C7FF6}" presName="spacer" presStyleCnt="0"/>
      <dgm:spPr/>
    </dgm:pt>
    <dgm:pt modelId="{5D7117FF-43B3-4A75-ACE9-4A8166ED175A}" type="pres">
      <dgm:prSet presAssocID="{988C2AE0-132D-4421-9EC2-431DCEFA1CE9}" presName="parentText" presStyleLbl="node1" presStyleIdx="2" presStyleCnt="9">
        <dgm:presLayoutVars>
          <dgm:chMax val="0"/>
          <dgm:bulletEnabled val="1"/>
        </dgm:presLayoutVars>
      </dgm:prSet>
      <dgm:spPr/>
    </dgm:pt>
    <dgm:pt modelId="{807188C3-AF85-4D30-B301-6C8400D763F4}" type="pres">
      <dgm:prSet presAssocID="{77F20D86-3914-4E44-9E71-669CACF9AC73}" presName="spacer" presStyleCnt="0"/>
      <dgm:spPr/>
    </dgm:pt>
    <dgm:pt modelId="{5BD8881A-2BDE-467B-8FC8-94EE45A4A176}" type="pres">
      <dgm:prSet presAssocID="{30E46E79-E96C-4CB5-BE3F-BAD076AF5913}" presName="parentText" presStyleLbl="node1" presStyleIdx="3" presStyleCnt="9">
        <dgm:presLayoutVars>
          <dgm:chMax val="0"/>
          <dgm:bulletEnabled val="1"/>
        </dgm:presLayoutVars>
      </dgm:prSet>
      <dgm:spPr/>
    </dgm:pt>
    <dgm:pt modelId="{0E9D7182-4182-49F8-BC8C-0615377F0154}" type="pres">
      <dgm:prSet presAssocID="{E9A842EA-227C-46CC-A94A-D3BD3D0E3AE9}" presName="spacer" presStyleCnt="0"/>
      <dgm:spPr/>
    </dgm:pt>
    <dgm:pt modelId="{A23F9230-73E3-41B8-B2AD-6176D95A2657}" type="pres">
      <dgm:prSet presAssocID="{22C2076D-C28E-4BED-8E35-DB3845966720}" presName="parentText" presStyleLbl="node1" presStyleIdx="4" presStyleCnt="9">
        <dgm:presLayoutVars>
          <dgm:chMax val="0"/>
          <dgm:bulletEnabled val="1"/>
        </dgm:presLayoutVars>
      </dgm:prSet>
      <dgm:spPr/>
    </dgm:pt>
    <dgm:pt modelId="{A4AE2E89-F4E6-4F7A-9DFE-B45D2D4DF6D0}" type="pres">
      <dgm:prSet presAssocID="{B8089220-5269-4D3A-970C-1239443C77C9}" presName="spacer" presStyleCnt="0"/>
      <dgm:spPr/>
    </dgm:pt>
    <dgm:pt modelId="{67F07F09-661F-45FC-AA81-0DBD75F274AF}" type="pres">
      <dgm:prSet presAssocID="{933AAD37-2394-4D7F-B2E1-F8A23DF110F2}" presName="parentText" presStyleLbl="node1" presStyleIdx="5" presStyleCnt="9">
        <dgm:presLayoutVars>
          <dgm:chMax val="0"/>
          <dgm:bulletEnabled val="1"/>
        </dgm:presLayoutVars>
      </dgm:prSet>
      <dgm:spPr/>
    </dgm:pt>
    <dgm:pt modelId="{728D71E4-9272-43E8-B907-C11B2A1EC452}" type="pres">
      <dgm:prSet presAssocID="{0D59D432-A43D-4A01-8A02-55C6C247E88C}" presName="spacer" presStyleCnt="0"/>
      <dgm:spPr/>
    </dgm:pt>
    <dgm:pt modelId="{E3468CD0-8BAF-4D68-8B42-28FE4AD2B662}" type="pres">
      <dgm:prSet presAssocID="{2FBE6627-148D-4527-AC4A-C5A612D8BF4A}" presName="parentText" presStyleLbl="node1" presStyleIdx="6" presStyleCnt="9">
        <dgm:presLayoutVars>
          <dgm:chMax val="0"/>
          <dgm:bulletEnabled val="1"/>
        </dgm:presLayoutVars>
      </dgm:prSet>
      <dgm:spPr/>
    </dgm:pt>
    <dgm:pt modelId="{DE944BC8-E89C-41FD-A02A-FD6E5678E698}" type="pres">
      <dgm:prSet presAssocID="{17764A51-7E67-4505-854E-F413EB530AA1}" presName="spacer" presStyleCnt="0"/>
      <dgm:spPr/>
    </dgm:pt>
    <dgm:pt modelId="{5BADBA31-52B9-483A-8AA4-00FDF26A4EE6}" type="pres">
      <dgm:prSet presAssocID="{97A4DF62-3136-4600-9502-915D5BEC9141}" presName="parentText" presStyleLbl="node1" presStyleIdx="7" presStyleCnt="9">
        <dgm:presLayoutVars>
          <dgm:chMax val="0"/>
          <dgm:bulletEnabled val="1"/>
        </dgm:presLayoutVars>
      </dgm:prSet>
      <dgm:spPr/>
    </dgm:pt>
    <dgm:pt modelId="{2B2C4734-2FD4-41AD-8208-749B67D36B25}" type="pres">
      <dgm:prSet presAssocID="{F0613B57-74E7-46D6-95A2-25B37A65E226}" presName="spacer" presStyleCnt="0"/>
      <dgm:spPr/>
    </dgm:pt>
    <dgm:pt modelId="{1B817ED0-3E0E-4F29-B3BB-A433DB48A400}" type="pres">
      <dgm:prSet presAssocID="{1C909896-46F3-43FC-8ADB-7171792990B5}" presName="parentText" presStyleLbl="node1" presStyleIdx="8" presStyleCnt="9">
        <dgm:presLayoutVars>
          <dgm:chMax val="0"/>
          <dgm:bulletEnabled val="1"/>
        </dgm:presLayoutVars>
      </dgm:prSet>
      <dgm:spPr/>
    </dgm:pt>
  </dgm:ptLst>
  <dgm:cxnLst>
    <dgm:cxn modelId="{94B80409-08A0-4305-87D1-A75B2B5F7B10}" type="presOf" srcId="{97A4DF62-3136-4600-9502-915D5BEC9141}" destId="{5BADBA31-52B9-483A-8AA4-00FDF26A4EE6}" srcOrd="0" destOrd="0" presId="urn:microsoft.com/office/officeart/2005/8/layout/vList2"/>
    <dgm:cxn modelId="{2EED5C31-0979-4784-B828-3DE760DCDA1B}" type="presOf" srcId="{D345A50A-C27F-4384-AF3D-6B5FF05A2638}" destId="{DF6C0D28-2996-4408-89B9-47CAFA31863C}" srcOrd="0" destOrd="0" presId="urn:microsoft.com/office/officeart/2005/8/layout/vList2"/>
    <dgm:cxn modelId="{5234895B-7E3E-48C1-B5E7-BBE8C46A2336}" type="presOf" srcId="{2FBE6627-148D-4527-AC4A-C5A612D8BF4A}" destId="{E3468CD0-8BAF-4D68-8B42-28FE4AD2B662}" srcOrd="0" destOrd="0" presId="urn:microsoft.com/office/officeart/2005/8/layout/vList2"/>
    <dgm:cxn modelId="{499DAD45-72E9-489B-AA6D-6F70DA15CA95}" srcId="{1D9BCE52-032E-423F-9D41-8938130D27AF}" destId="{988C2AE0-132D-4421-9EC2-431DCEFA1CE9}" srcOrd="2" destOrd="0" parTransId="{57122AD8-86C1-492C-8F1E-BAAC147D9830}" sibTransId="{77F20D86-3914-4E44-9E71-669CACF9AC73}"/>
    <dgm:cxn modelId="{2D08E74B-6BF5-4662-A8E5-33ECDCB25F6E}" srcId="{1D9BCE52-032E-423F-9D41-8938130D27AF}" destId="{1C909896-46F3-43FC-8ADB-7171792990B5}" srcOrd="8" destOrd="0" parTransId="{0A0D569E-283A-41A1-90EC-D0B716399FBC}" sibTransId="{FA085DFE-D824-4E21-B8B9-6385689B0AF9}"/>
    <dgm:cxn modelId="{4AC69155-3876-4892-80F6-9DC05FB41AA9}" type="presOf" srcId="{1C909896-46F3-43FC-8ADB-7171792990B5}" destId="{1B817ED0-3E0E-4F29-B3BB-A433DB48A400}" srcOrd="0" destOrd="0" presId="urn:microsoft.com/office/officeart/2005/8/layout/vList2"/>
    <dgm:cxn modelId="{85BB6D57-BB51-4583-8C64-39EDAC75B026}" type="presOf" srcId="{C11D15CF-3E98-4352-88B7-71D8F8D590DD}" destId="{60BB5698-79AE-4451-ADE1-71F55B66C362}" srcOrd="0" destOrd="0" presId="urn:microsoft.com/office/officeart/2005/8/layout/vList2"/>
    <dgm:cxn modelId="{EB9E107A-E797-4A71-B71A-375E2929314B}" type="presOf" srcId="{933AAD37-2394-4D7F-B2E1-F8A23DF110F2}" destId="{67F07F09-661F-45FC-AA81-0DBD75F274AF}" srcOrd="0" destOrd="0" presId="urn:microsoft.com/office/officeart/2005/8/layout/vList2"/>
    <dgm:cxn modelId="{91C06983-49F0-4D4B-8BB1-62B667E06DDC}" srcId="{1D9BCE52-032E-423F-9D41-8938130D27AF}" destId="{30E46E79-E96C-4CB5-BE3F-BAD076AF5913}" srcOrd="3" destOrd="0" parTransId="{73550D62-E987-4437-B1F1-AA97AE682569}" sibTransId="{E9A842EA-227C-46CC-A94A-D3BD3D0E3AE9}"/>
    <dgm:cxn modelId="{4DDB038E-C839-4E13-B619-8725F60DD842}" srcId="{1D9BCE52-032E-423F-9D41-8938130D27AF}" destId="{933AAD37-2394-4D7F-B2E1-F8A23DF110F2}" srcOrd="5" destOrd="0" parTransId="{FB1FD56B-B9FE-4182-94E9-D085CD690CF3}" sibTransId="{0D59D432-A43D-4A01-8A02-55C6C247E88C}"/>
    <dgm:cxn modelId="{4E577791-0745-4296-9DF3-DBBF1E7EA340}" type="presOf" srcId="{1D9BCE52-032E-423F-9D41-8938130D27AF}" destId="{5E9F8277-325A-4094-A3B4-E7224606699D}" srcOrd="0" destOrd="0" presId="urn:microsoft.com/office/officeart/2005/8/layout/vList2"/>
    <dgm:cxn modelId="{2562E992-E5D6-4BE8-AE63-2F81705CCD0F}" srcId="{1D9BCE52-032E-423F-9D41-8938130D27AF}" destId="{C11D15CF-3E98-4352-88B7-71D8F8D590DD}" srcOrd="1" destOrd="0" parTransId="{FD76A206-6275-4848-A424-9816C9FF34E6}" sibTransId="{CBD46817-3CC8-450A-A11A-7964256C7FF6}"/>
    <dgm:cxn modelId="{AFE1E39C-5E56-4266-BE0F-04C935241F0E}" srcId="{1D9BCE52-032E-423F-9D41-8938130D27AF}" destId="{22C2076D-C28E-4BED-8E35-DB3845966720}" srcOrd="4" destOrd="0" parTransId="{70ED7B92-A188-4222-B71F-2B74B464DB26}" sibTransId="{B8089220-5269-4D3A-970C-1239443C77C9}"/>
    <dgm:cxn modelId="{4CF4559D-874E-4D68-93D4-E49A471065BF}" srcId="{1D9BCE52-032E-423F-9D41-8938130D27AF}" destId="{2FBE6627-148D-4527-AC4A-C5A612D8BF4A}" srcOrd="6" destOrd="0" parTransId="{A43DAA01-AC0B-44B9-A528-E5D0847BCAA1}" sibTransId="{17764A51-7E67-4505-854E-F413EB530AA1}"/>
    <dgm:cxn modelId="{2A08729E-71D5-43B5-8F9E-90A88FC75867}" type="presOf" srcId="{30E46E79-E96C-4CB5-BE3F-BAD076AF5913}" destId="{5BD8881A-2BDE-467B-8FC8-94EE45A4A176}" srcOrd="0" destOrd="0" presId="urn:microsoft.com/office/officeart/2005/8/layout/vList2"/>
    <dgm:cxn modelId="{D8DD789E-E0EF-4549-85F5-E0949CAE7DA1}" srcId="{1D9BCE52-032E-423F-9D41-8938130D27AF}" destId="{97A4DF62-3136-4600-9502-915D5BEC9141}" srcOrd="7" destOrd="0" parTransId="{D6849553-B29A-414D-9958-49F556D52895}" sibTransId="{F0613B57-74E7-46D6-95A2-25B37A65E226}"/>
    <dgm:cxn modelId="{ED6B97D9-F23A-47C2-BE8D-6E3B8727465F}" srcId="{1D9BCE52-032E-423F-9D41-8938130D27AF}" destId="{D345A50A-C27F-4384-AF3D-6B5FF05A2638}" srcOrd="0" destOrd="0" parTransId="{3B808688-C320-498A-99EA-16A8A83FC86D}" sibTransId="{9D09916C-948E-4FF2-9217-293FC18C00C8}"/>
    <dgm:cxn modelId="{55D1CBE3-8D03-4057-B549-61A6AB1B7A94}" type="presOf" srcId="{22C2076D-C28E-4BED-8E35-DB3845966720}" destId="{A23F9230-73E3-41B8-B2AD-6176D95A2657}" srcOrd="0" destOrd="0" presId="urn:microsoft.com/office/officeart/2005/8/layout/vList2"/>
    <dgm:cxn modelId="{143CF6EB-65AB-42F1-8236-17B6AEF059C9}" type="presOf" srcId="{988C2AE0-132D-4421-9EC2-431DCEFA1CE9}" destId="{5D7117FF-43B3-4A75-ACE9-4A8166ED175A}" srcOrd="0" destOrd="0" presId="urn:microsoft.com/office/officeart/2005/8/layout/vList2"/>
    <dgm:cxn modelId="{807FDFF8-6390-41BC-9D5E-F6E8A316B0AE}" type="presParOf" srcId="{5E9F8277-325A-4094-A3B4-E7224606699D}" destId="{DF6C0D28-2996-4408-89B9-47CAFA31863C}" srcOrd="0" destOrd="0" presId="urn:microsoft.com/office/officeart/2005/8/layout/vList2"/>
    <dgm:cxn modelId="{C2C9BA94-E38E-4CF2-AE02-50EA41936519}" type="presParOf" srcId="{5E9F8277-325A-4094-A3B4-E7224606699D}" destId="{4053DFE1-237C-4851-BC2B-2EBF23C55DCB}" srcOrd="1" destOrd="0" presId="urn:microsoft.com/office/officeart/2005/8/layout/vList2"/>
    <dgm:cxn modelId="{8F3735F7-EBC4-4B99-84D7-3FDA575696A3}" type="presParOf" srcId="{5E9F8277-325A-4094-A3B4-E7224606699D}" destId="{60BB5698-79AE-4451-ADE1-71F55B66C362}" srcOrd="2" destOrd="0" presId="urn:microsoft.com/office/officeart/2005/8/layout/vList2"/>
    <dgm:cxn modelId="{BD4B37C5-D45A-4131-98BA-D4EB1768CD2B}" type="presParOf" srcId="{5E9F8277-325A-4094-A3B4-E7224606699D}" destId="{93103592-2030-410E-9E52-456416276533}" srcOrd="3" destOrd="0" presId="urn:microsoft.com/office/officeart/2005/8/layout/vList2"/>
    <dgm:cxn modelId="{251BF2F4-E780-4E08-81A9-926FB317E5BD}" type="presParOf" srcId="{5E9F8277-325A-4094-A3B4-E7224606699D}" destId="{5D7117FF-43B3-4A75-ACE9-4A8166ED175A}" srcOrd="4" destOrd="0" presId="urn:microsoft.com/office/officeart/2005/8/layout/vList2"/>
    <dgm:cxn modelId="{CAF15D5A-B0F6-4C6A-889F-110432090E49}" type="presParOf" srcId="{5E9F8277-325A-4094-A3B4-E7224606699D}" destId="{807188C3-AF85-4D30-B301-6C8400D763F4}" srcOrd="5" destOrd="0" presId="urn:microsoft.com/office/officeart/2005/8/layout/vList2"/>
    <dgm:cxn modelId="{48DC9419-AA65-4F5B-91B1-66858113F46B}" type="presParOf" srcId="{5E9F8277-325A-4094-A3B4-E7224606699D}" destId="{5BD8881A-2BDE-467B-8FC8-94EE45A4A176}" srcOrd="6" destOrd="0" presId="urn:microsoft.com/office/officeart/2005/8/layout/vList2"/>
    <dgm:cxn modelId="{72B719E4-3BD5-4802-A8DF-4891E9B69766}" type="presParOf" srcId="{5E9F8277-325A-4094-A3B4-E7224606699D}" destId="{0E9D7182-4182-49F8-BC8C-0615377F0154}" srcOrd="7" destOrd="0" presId="urn:microsoft.com/office/officeart/2005/8/layout/vList2"/>
    <dgm:cxn modelId="{0C6EA388-250E-4079-9CC0-3DE01F88BAC7}" type="presParOf" srcId="{5E9F8277-325A-4094-A3B4-E7224606699D}" destId="{A23F9230-73E3-41B8-B2AD-6176D95A2657}" srcOrd="8" destOrd="0" presId="urn:microsoft.com/office/officeart/2005/8/layout/vList2"/>
    <dgm:cxn modelId="{9A0A4524-D1B5-4869-B0BE-1D3548460686}" type="presParOf" srcId="{5E9F8277-325A-4094-A3B4-E7224606699D}" destId="{A4AE2E89-F4E6-4F7A-9DFE-B45D2D4DF6D0}" srcOrd="9" destOrd="0" presId="urn:microsoft.com/office/officeart/2005/8/layout/vList2"/>
    <dgm:cxn modelId="{7160DCEF-AA7D-4B59-B0CF-301E5FDBD812}" type="presParOf" srcId="{5E9F8277-325A-4094-A3B4-E7224606699D}" destId="{67F07F09-661F-45FC-AA81-0DBD75F274AF}" srcOrd="10" destOrd="0" presId="urn:microsoft.com/office/officeart/2005/8/layout/vList2"/>
    <dgm:cxn modelId="{8B5C6DE6-7714-4441-83F2-E2A86FECFDDC}" type="presParOf" srcId="{5E9F8277-325A-4094-A3B4-E7224606699D}" destId="{728D71E4-9272-43E8-B907-C11B2A1EC452}" srcOrd="11" destOrd="0" presId="urn:microsoft.com/office/officeart/2005/8/layout/vList2"/>
    <dgm:cxn modelId="{9364D716-6B5B-4954-A55D-4D40BD670985}" type="presParOf" srcId="{5E9F8277-325A-4094-A3B4-E7224606699D}" destId="{E3468CD0-8BAF-4D68-8B42-28FE4AD2B662}" srcOrd="12" destOrd="0" presId="urn:microsoft.com/office/officeart/2005/8/layout/vList2"/>
    <dgm:cxn modelId="{04C955D2-4F7D-4D4A-94B3-095B20226DC1}" type="presParOf" srcId="{5E9F8277-325A-4094-A3B4-E7224606699D}" destId="{DE944BC8-E89C-41FD-A02A-FD6E5678E698}" srcOrd="13" destOrd="0" presId="urn:microsoft.com/office/officeart/2005/8/layout/vList2"/>
    <dgm:cxn modelId="{82F37ECD-F9D8-40F8-BBD7-D2228BA7B511}" type="presParOf" srcId="{5E9F8277-325A-4094-A3B4-E7224606699D}" destId="{5BADBA31-52B9-483A-8AA4-00FDF26A4EE6}" srcOrd="14" destOrd="0" presId="urn:microsoft.com/office/officeart/2005/8/layout/vList2"/>
    <dgm:cxn modelId="{1BEB18B3-F5BA-4EF3-863F-BDF39F398223}" type="presParOf" srcId="{5E9F8277-325A-4094-A3B4-E7224606699D}" destId="{2B2C4734-2FD4-41AD-8208-749B67D36B25}" srcOrd="15" destOrd="0" presId="urn:microsoft.com/office/officeart/2005/8/layout/vList2"/>
    <dgm:cxn modelId="{E0E7516C-2BE8-4BF9-B8B1-4FAF0470235C}" type="presParOf" srcId="{5E9F8277-325A-4094-A3B4-E7224606699D}" destId="{1B817ED0-3E0E-4F29-B3BB-A433DB48A400}"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63490-ACD8-4DE1-829C-8D679B48C4F1}"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A11FBC-7231-486A-95B5-4142110454BF}">
      <dgm:prSet phldr="0"/>
      <dgm:spPr/>
      <dgm:t>
        <a:bodyPr/>
        <a:lstStyle/>
        <a:p>
          <a:pPr>
            <a:lnSpc>
              <a:spcPct val="100000"/>
            </a:lnSpc>
          </a:pPr>
          <a:r>
            <a:rPr lang="en-US">
              <a:latin typeface="Gill Sans MT" panose="020B0502020104020203"/>
            </a:rPr>
            <a:t>In the home</a:t>
          </a:r>
        </a:p>
      </dgm:t>
    </dgm:pt>
    <dgm:pt modelId="{7C50F686-3A88-4D32-B41D-FB6C96245EA9}" type="parTrans" cxnId="{7D49449D-4A98-4CA3-9CEB-70992C7DD925}">
      <dgm:prSet/>
      <dgm:spPr/>
    </dgm:pt>
    <dgm:pt modelId="{1203DA42-8697-43B6-AAE7-7C0985B5B2A1}" type="sibTrans" cxnId="{7D49449D-4A98-4CA3-9CEB-70992C7DD925}">
      <dgm:prSet/>
      <dgm:spPr/>
    </dgm:pt>
    <dgm:pt modelId="{AD5E807E-4283-4DD6-89E5-35DBECA888C8}">
      <dgm:prSet/>
      <dgm:spPr/>
      <dgm:t>
        <a:bodyPr/>
        <a:lstStyle/>
        <a:p>
          <a:pPr>
            <a:lnSpc>
              <a:spcPct val="100000"/>
            </a:lnSpc>
          </a:pPr>
          <a:r>
            <a:rPr lang="en-US"/>
            <a:t>Schools (preschool, elementary, junior high, high school)</a:t>
          </a:r>
        </a:p>
      </dgm:t>
    </dgm:pt>
    <dgm:pt modelId="{A1115E10-8136-4161-A531-3D9AC2E26544}" type="parTrans" cxnId="{CDAB5A66-F6D1-4790-9766-6E298A7F2E7E}">
      <dgm:prSet/>
      <dgm:spPr/>
      <dgm:t>
        <a:bodyPr/>
        <a:lstStyle/>
        <a:p>
          <a:endParaRPr lang="en-US"/>
        </a:p>
      </dgm:t>
    </dgm:pt>
    <dgm:pt modelId="{BD683C31-6E02-4BA7-9D74-DA59557C8881}" type="sibTrans" cxnId="{CDAB5A66-F6D1-4790-9766-6E298A7F2E7E}">
      <dgm:prSet/>
      <dgm:spPr/>
      <dgm:t>
        <a:bodyPr/>
        <a:lstStyle/>
        <a:p>
          <a:pPr>
            <a:lnSpc>
              <a:spcPct val="100000"/>
            </a:lnSpc>
          </a:pPr>
          <a:endParaRPr lang="en-US"/>
        </a:p>
      </dgm:t>
    </dgm:pt>
    <dgm:pt modelId="{D93E3127-E627-4E40-A0D9-22F78AAF6DFD}">
      <dgm:prSet/>
      <dgm:spPr/>
      <dgm:t>
        <a:bodyPr/>
        <a:lstStyle/>
        <a:p>
          <a:pPr>
            <a:lnSpc>
              <a:spcPct val="100000"/>
            </a:lnSpc>
          </a:pPr>
          <a:r>
            <a:rPr lang="en-US"/>
            <a:t>Hospitals</a:t>
          </a:r>
        </a:p>
      </dgm:t>
    </dgm:pt>
    <dgm:pt modelId="{9178D168-A671-4393-A66C-79E843841DD8}" type="parTrans" cxnId="{17E5B14A-66CF-4F6B-8939-7BF5C84FD7B2}">
      <dgm:prSet/>
      <dgm:spPr/>
      <dgm:t>
        <a:bodyPr/>
        <a:lstStyle/>
        <a:p>
          <a:endParaRPr lang="en-US"/>
        </a:p>
      </dgm:t>
    </dgm:pt>
    <dgm:pt modelId="{AC83A388-AF9F-4810-AC50-35EFB8A8D458}" type="sibTrans" cxnId="{17E5B14A-66CF-4F6B-8939-7BF5C84FD7B2}">
      <dgm:prSet/>
      <dgm:spPr/>
      <dgm:t>
        <a:bodyPr/>
        <a:lstStyle/>
        <a:p>
          <a:pPr>
            <a:lnSpc>
              <a:spcPct val="100000"/>
            </a:lnSpc>
          </a:pPr>
          <a:endParaRPr lang="en-US"/>
        </a:p>
      </dgm:t>
    </dgm:pt>
    <dgm:pt modelId="{9D0BF31A-1D7D-4948-893D-532306E315A1}">
      <dgm:prSet/>
      <dgm:spPr/>
      <dgm:t>
        <a:bodyPr/>
        <a:lstStyle/>
        <a:p>
          <a:pPr>
            <a:lnSpc>
              <a:spcPct val="100000"/>
            </a:lnSpc>
          </a:pPr>
          <a:r>
            <a:rPr lang="en-US"/>
            <a:t>Skilled nursing facilities</a:t>
          </a:r>
        </a:p>
      </dgm:t>
    </dgm:pt>
    <dgm:pt modelId="{318EABA1-7AD7-44D7-A6AF-ADBBA71C810D}" type="parTrans" cxnId="{7B48237B-329A-4135-9808-74A59A6E8284}">
      <dgm:prSet/>
      <dgm:spPr/>
      <dgm:t>
        <a:bodyPr/>
        <a:lstStyle/>
        <a:p>
          <a:endParaRPr lang="en-US"/>
        </a:p>
      </dgm:t>
    </dgm:pt>
    <dgm:pt modelId="{F0910F2A-2422-4177-A377-DD0F8D2DAFB2}" type="sibTrans" cxnId="{7B48237B-329A-4135-9808-74A59A6E8284}">
      <dgm:prSet/>
      <dgm:spPr/>
      <dgm:t>
        <a:bodyPr/>
        <a:lstStyle/>
        <a:p>
          <a:pPr>
            <a:lnSpc>
              <a:spcPct val="100000"/>
            </a:lnSpc>
          </a:pPr>
          <a:endParaRPr lang="en-US"/>
        </a:p>
      </dgm:t>
    </dgm:pt>
    <dgm:pt modelId="{8CE01F07-E640-4FA0-A98B-FB8BFC278DC8}">
      <dgm:prSet/>
      <dgm:spPr/>
      <dgm:t>
        <a:bodyPr/>
        <a:lstStyle/>
        <a:p>
          <a:pPr>
            <a:lnSpc>
              <a:spcPct val="100000"/>
            </a:lnSpc>
          </a:pPr>
          <a:r>
            <a:rPr lang="en-US"/>
            <a:t>Outpatient clinics</a:t>
          </a:r>
        </a:p>
      </dgm:t>
    </dgm:pt>
    <dgm:pt modelId="{543D3D08-3D68-45F9-86FC-5CF66E74DDE6}" type="parTrans" cxnId="{1C1C3148-5AB4-4299-B784-80AEEF0CE228}">
      <dgm:prSet/>
      <dgm:spPr/>
      <dgm:t>
        <a:bodyPr/>
        <a:lstStyle/>
        <a:p>
          <a:endParaRPr lang="en-US"/>
        </a:p>
      </dgm:t>
    </dgm:pt>
    <dgm:pt modelId="{67875F27-1BC4-470A-9305-F3297EDE6D48}" type="sibTrans" cxnId="{1C1C3148-5AB4-4299-B784-80AEEF0CE228}">
      <dgm:prSet/>
      <dgm:spPr/>
      <dgm:t>
        <a:bodyPr/>
        <a:lstStyle/>
        <a:p>
          <a:pPr>
            <a:lnSpc>
              <a:spcPct val="100000"/>
            </a:lnSpc>
          </a:pPr>
          <a:endParaRPr lang="en-US"/>
        </a:p>
      </dgm:t>
    </dgm:pt>
    <dgm:pt modelId="{9445C616-E17E-44E7-BB9A-B474AC918467}">
      <dgm:prSet/>
      <dgm:spPr/>
      <dgm:t>
        <a:bodyPr/>
        <a:lstStyle/>
        <a:p>
          <a:pPr>
            <a:lnSpc>
              <a:spcPct val="100000"/>
            </a:lnSpc>
          </a:pPr>
          <a:r>
            <a:rPr lang="en-US"/>
            <a:t>Private practice</a:t>
          </a:r>
        </a:p>
      </dgm:t>
    </dgm:pt>
    <dgm:pt modelId="{58049427-EAB9-40A4-A4B4-A1CB869D4981}" type="parTrans" cxnId="{F34A99A5-8835-483F-8D9F-C764C4A2709D}">
      <dgm:prSet/>
      <dgm:spPr/>
      <dgm:t>
        <a:bodyPr/>
        <a:lstStyle/>
        <a:p>
          <a:endParaRPr lang="en-US"/>
        </a:p>
      </dgm:t>
    </dgm:pt>
    <dgm:pt modelId="{5DFDD4D0-4023-482D-8A9C-31372C7818EE}" type="sibTrans" cxnId="{F34A99A5-8835-483F-8D9F-C764C4A2709D}">
      <dgm:prSet/>
      <dgm:spPr/>
      <dgm:t>
        <a:bodyPr/>
        <a:lstStyle/>
        <a:p>
          <a:pPr>
            <a:lnSpc>
              <a:spcPct val="100000"/>
            </a:lnSpc>
          </a:pPr>
          <a:endParaRPr lang="en-US"/>
        </a:p>
      </dgm:t>
    </dgm:pt>
    <dgm:pt modelId="{C3B2061B-12C6-4A81-880B-E968037FCAF3}">
      <dgm:prSet/>
      <dgm:spPr/>
      <dgm:t>
        <a:bodyPr/>
        <a:lstStyle/>
        <a:p>
          <a:pPr>
            <a:lnSpc>
              <a:spcPct val="100000"/>
            </a:lnSpc>
          </a:pPr>
          <a:r>
            <a:rPr lang="en-US"/>
            <a:t>Inpatient rehab</a:t>
          </a:r>
        </a:p>
      </dgm:t>
    </dgm:pt>
    <dgm:pt modelId="{DFFA6881-02AD-495F-B80C-B88E50C6E212}" type="parTrans" cxnId="{1D20775B-31AE-4261-94D2-AADA86ABD880}">
      <dgm:prSet/>
      <dgm:spPr/>
      <dgm:t>
        <a:bodyPr/>
        <a:lstStyle/>
        <a:p>
          <a:endParaRPr lang="en-US"/>
        </a:p>
      </dgm:t>
    </dgm:pt>
    <dgm:pt modelId="{0F49A244-644D-4150-A5E4-B1E0238C330F}" type="sibTrans" cxnId="{1D20775B-31AE-4261-94D2-AADA86ABD880}">
      <dgm:prSet/>
      <dgm:spPr/>
      <dgm:t>
        <a:bodyPr/>
        <a:lstStyle/>
        <a:p>
          <a:pPr>
            <a:lnSpc>
              <a:spcPct val="100000"/>
            </a:lnSpc>
          </a:pPr>
          <a:endParaRPr lang="en-US"/>
        </a:p>
      </dgm:t>
    </dgm:pt>
    <dgm:pt modelId="{199E3825-DF14-41B5-AA51-26CC23D9F75C}">
      <dgm:prSet/>
      <dgm:spPr/>
      <dgm:t>
        <a:bodyPr/>
        <a:lstStyle/>
        <a:p>
          <a:pPr>
            <a:lnSpc>
              <a:spcPct val="100000"/>
            </a:lnSpc>
          </a:pPr>
          <a:r>
            <a:rPr lang="en-US"/>
            <a:t>Universities</a:t>
          </a:r>
        </a:p>
      </dgm:t>
    </dgm:pt>
    <dgm:pt modelId="{694D7A34-6E42-4A8C-9383-3BE6C28BFFCF}" type="parTrans" cxnId="{E0A337EE-AE07-4114-B261-8A906685D0BC}">
      <dgm:prSet/>
      <dgm:spPr/>
      <dgm:t>
        <a:bodyPr/>
        <a:lstStyle/>
        <a:p>
          <a:endParaRPr lang="en-US"/>
        </a:p>
      </dgm:t>
    </dgm:pt>
    <dgm:pt modelId="{834F613C-F72E-4BA2-BCC2-F56A4E61A481}" type="sibTrans" cxnId="{E0A337EE-AE07-4114-B261-8A906685D0BC}">
      <dgm:prSet/>
      <dgm:spPr/>
      <dgm:t>
        <a:bodyPr/>
        <a:lstStyle/>
        <a:p>
          <a:pPr>
            <a:lnSpc>
              <a:spcPct val="100000"/>
            </a:lnSpc>
          </a:pPr>
          <a:endParaRPr lang="en-US"/>
        </a:p>
      </dgm:t>
    </dgm:pt>
    <dgm:pt modelId="{B1B98590-1E37-478B-87A8-FF34EBA5C775}">
      <dgm:prSet phldr="0"/>
      <dgm:spPr/>
      <dgm:t>
        <a:bodyPr/>
        <a:lstStyle/>
        <a:p>
          <a:pPr>
            <a:lnSpc>
              <a:spcPct val="100000"/>
            </a:lnSpc>
          </a:pPr>
          <a:r>
            <a:rPr lang="en-US">
              <a:latin typeface="Gill Sans MT" panose="020B0502020104020203"/>
            </a:rPr>
            <a:t>Early Intervention</a:t>
          </a:r>
        </a:p>
      </dgm:t>
    </dgm:pt>
    <dgm:pt modelId="{53A3D857-799C-4C27-82F9-A39E75CC6FEC}" type="parTrans" cxnId="{1136F879-E52A-4015-8D3E-6DFF5FB47BCC}">
      <dgm:prSet/>
      <dgm:spPr/>
    </dgm:pt>
    <dgm:pt modelId="{AB20B90E-844E-4325-ADFC-19B2C15C12B5}" type="sibTrans" cxnId="{1136F879-E52A-4015-8D3E-6DFF5FB47BCC}">
      <dgm:prSet/>
      <dgm:spPr/>
      <dgm:t>
        <a:bodyPr/>
        <a:lstStyle/>
        <a:p>
          <a:pPr>
            <a:lnSpc>
              <a:spcPct val="100000"/>
            </a:lnSpc>
          </a:pPr>
          <a:endParaRPr lang="en-US"/>
        </a:p>
      </dgm:t>
    </dgm:pt>
    <dgm:pt modelId="{BD4D6C78-00EB-42F2-8320-C3590BB34A55}" type="pres">
      <dgm:prSet presAssocID="{F4163490-ACD8-4DE1-829C-8D679B48C4F1}" presName="root" presStyleCnt="0">
        <dgm:presLayoutVars>
          <dgm:dir/>
          <dgm:resizeHandles val="exact"/>
        </dgm:presLayoutVars>
      </dgm:prSet>
      <dgm:spPr/>
    </dgm:pt>
    <dgm:pt modelId="{F007B3A5-FAF7-4E0D-8551-4616B34A910C}" type="pres">
      <dgm:prSet presAssocID="{F4163490-ACD8-4DE1-829C-8D679B48C4F1}" presName="container" presStyleCnt="0">
        <dgm:presLayoutVars>
          <dgm:dir/>
          <dgm:resizeHandles val="exact"/>
        </dgm:presLayoutVars>
      </dgm:prSet>
      <dgm:spPr/>
    </dgm:pt>
    <dgm:pt modelId="{7A3CC8BC-6950-47B6-A933-56B849060730}" type="pres">
      <dgm:prSet presAssocID="{AD5E807E-4283-4DD6-89E5-35DBECA888C8}" presName="compNode" presStyleCnt="0"/>
      <dgm:spPr/>
    </dgm:pt>
    <dgm:pt modelId="{9AEDADF1-05CD-451D-84D3-38D87E4BEB6F}" type="pres">
      <dgm:prSet presAssocID="{AD5E807E-4283-4DD6-89E5-35DBECA888C8}" presName="iconBgRect" presStyleLbl="bgShp" presStyleIdx="0" presStyleCnt="9"/>
      <dgm:spPr/>
    </dgm:pt>
    <dgm:pt modelId="{CDFAFF7F-5436-4F3D-A631-C650B6734C4F}" type="pres">
      <dgm:prSet presAssocID="{AD5E807E-4283-4DD6-89E5-35DBECA888C8}"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39F0F9CD-F85A-4595-9610-93BC855448D9}" type="pres">
      <dgm:prSet presAssocID="{AD5E807E-4283-4DD6-89E5-35DBECA888C8}" presName="spaceRect" presStyleCnt="0"/>
      <dgm:spPr/>
    </dgm:pt>
    <dgm:pt modelId="{CD070DC5-7E42-4198-99A2-FF12F030B47C}" type="pres">
      <dgm:prSet presAssocID="{AD5E807E-4283-4DD6-89E5-35DBECA888C8}" presName="textRect" presStyleLbl="revTx" presStyleIdx="0" presStyleCnt="9">
        <dgm:presLayoutVars>
          <dgm:chMax val="1"/>
          <dgm:chPref val="1"/>
        </dgm:presLayoutVars>
      </dgm:prSet>
      <dgm:spPr/>
    </dgm:pt>
    <dgm:pt modelId="{18273D83-81CD-4801-AB34-D83AB7000AFB}" type="pres">
      <dgm:prSet presAssocID="{BD683C31-6E02-4BA7-9D74-DA59557C8881}" presName="sibTrans" presStyleLbl="sibTrans2D1" presStyleIdx="0" presStyleCnt="0"/>
      <dgm:spPr/>
    </dgm:pt>
    <dgm:pt modelId="{4781057C-7F45-4612-87B0-29FF76FF0DB9}" type="pres">
      <dgm:prSet presAssocID="{D93E3127-E627-4E40-A0D9-22F78AAF6DFD}" presName="compNode" presStyleCnt="0"/>
      <dgm:spPr/>
    </dgm:pt>
    <dgm:pt modelId="{82E155B1-4876-4090-B82E-E87EE4FFFBCD}" type="pres">
      <dgm:prSet presAssocID="{D93E3127-E627-4E40-A0D9-22F78AAF6DFD}" presName="iconBgRect" presStyleLbl="bgShp" presStyleIdx="1" presStyleCnt="9"/>
      <dgm:spPr/>
    </dgm:pt>
    <dgm:pt modelId="{A8C02BF8-41E1-4A7A-B6A5-FA7E6496A630}" type="pres">
      <dgm:prSet presAssocID="{D93E3127-E627-4E40-A0D9-22F78AAF6DFD}"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93D11B99-1DAB-42DE-BE0C-25A243CC134F}" type="pres">
      <dgm:prSet presAssocID="{D93E3127-E627-4E40-A0D9-22F78AAF6DFD}" presName="spaceRect" presStyleCnt="0"/>
      <dgm:spPr/>
    </dgm:pt>
    <dgm:pt modelId="{F7468938-B70C-4F0F-9DB5-3B1E2D4C140C}" type="pres">
      <dgm:prSet presAssocID="{D93E3127-E627-4E40-A0D9-22F78AAF6DFD}" presName="textRect" presStyleLbl="revTx" presStyleIdx="1" presStyleCnt="9">
        <dgm:presLayoutVars>
          <dgm:chMax val="1"/>
          <dgm:chPref val="1"/>
        </dgm:presLayoutVars>
      </dgm:prSet>
      <dgm:spPr/>
    </dgm:pt>
    <dgm:pt modelId="{BB287A15-1EE6-473B-9C6C-B33E060D824A}" type="pres">
      <dgm:prSet presAssocID="{AC83A388-AF9F-4810-AC50-35EFB8A8D458}" presName="sibTrans" presStyleLbl="sibTrans2D1" presStyleIdx="0" presStyleCnt="0"/>
      <dgm:spPr/>
    </dgm:pt>
    <dgm:pt modelId="{C7532075-BAF2-4DFD-91CC-21BFFF560A94}" type="pres">
      <dgm:prSet presAssocID="{9D0BF31A-1D7D-4948-893D-532306E315A1}" presName="compNode" presStyleCnt="0"/>
      <dgm:spPr/>
    </dgm:pt>
    <dgm:pt modelId="{0CA18D33-504A-4C9F-93B7-BD9B168F30D7}" type="pres">
      <dgm:prSet presAssocID="{9D0BF31A-1D7D-4948-893D-532306E315A1}" presName="iconBgRect" presStyleLbl="bgShp" presStyleIdx="2" presStyleCnt="9"/>
      <dgm:spPr/>
    </dgm:pt>
    <dgm:pt modelId="{7B3D0BA5-B5F5-492D-AF47-5B4425155A7F}" type="pres">
      <dgm:prSet presAssocID="{9D0BF31A-1D7D-4948-893D-532306E315A1}"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7BF42C39-3DB5-4162-A957-F37F482DA388}" type="pres">
      <dgm:prSet presAssocID="{9D0BF31A-1D7D-4948-893D-532306E315A1}" presName="spaceRect" presStyleCnt="0"/>
      <dgm:spPr/>
    </dgm:pt>
    <dgm:pt modelId="{B0C19303-2355-4095-B54B-D84E99E90FE1}" type="pres">
      <dgm:prSet presAssocID="{9D0BF31A-1D7D-4948-893D-532306E315A1}" presName="textRect" presStyleLbl="revTx" presStyleIdx="2" presStyleCnt="9">
        <dgm:presLayoutVars>
          <dgm:chMax val="1"/>
          <dgm:chPref val="1"/>
        </dgm:presLayoutVars>
      </dgm:prSet>
      <dgm:spPr/>
    </dgm:pt>
    <dgm:pt modelId="{8C690BE4-0906-4B38-9D1D-4178891EAE88}" type="pres">
      <dgm:prSet presAssocID="{F0910F2A-2422-4177-A377-DD0F8D2DAFB2}" presName="sibTrans" presStyleLbl="sibTrans2D1" presStyleIdx="0" presStyleCnt="0"/>
      <dgm:spPr/>
    </dgm:pt>
    <dgm:pt modelId="{871F42CF-D22E-4D32-832E-E928AA72EA6C}" type="pres">
      <dgm:prSet presAssocID="{8CE01F07-E640-4FA0-A98B-FB8BFC278DC8}" presName="compNode" presStyleCnt="0"/>
      <dgm:spPr/>
    </dgm:pt>
    <dgm:pt modelId="{3DBABD4A-047A-4FB1-8B5F-48403F162F5A}" type="pres">
      <dgm:prSet presAssocID="{8CE01F07-E640-4FA0-A98B-FB8BFC278DC8}" presName="iconBgRect" presStyleLbl="bgShp" presStyleIdx="3" presStyleCnt="9"/>
      <dgm:spPr/>
    </dgm:pt>
    <dgm:pt modelId="{BAB3B7C0-2B1D-48D6-AA83-77ECFE595634}" type="pres">
      <dgm:prSet presAssocID="{8CE01F07-E640-4FA0-A98B-FB8BFC278DC8}"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11E138A7-FCCE-481C-B63E-4E212C6F0DE1}" type="pres">
      <dgm:prSet presAssocID="{8CE01F07-E640-4FA0-A98B-FB8BFC278DC8}" presName="spaceRect" presStyleCnt="0"/>
      <dgm:spPr/>
    </dgm:pt>
    <dgm:pt modelId="{5417F562-9875-4124-B389-EA6ABACA2712}" type="pres">
      <dgm:prSet presAssocID="{8CE01F07-E640-4FA0-A98B-FB8BFC278DC8}" presName="textRect" presStyleLbl="revTx" presStyleIdx="3" presStyleCnt="9">
        <dgm:presLayoutVars>
          <dgm:chMax val="1"/>
          <dgm:chPref val="1"/>
        </dgm:presLayoutVars>
      </dgm:prSet>
      <dgm:spPr/>
    </dgm:pt>
    <dgm:pt modelId="{C515C569-000C-49F8-8DD0-4A41F3FB04AF}" type="pres">
      <dgm:prSet presAssocID="{67875F27-1BC4-470A-9305-F3297EDE6D48}" presName="sibTrans" presStyleLbl="sibTrans2D1" presStyleIdx="0" presStyleCnt="0"/>
      <dgm:spPr/>
    </dgm:pt>
    <dgm:pt modelId="{8777AB52-D645-4CA3-82BD-A4578FF507B5}" type="pres">
      <dgm:prSet presAssocID="{9445C616-E17E-44E7-BB9A-B474AC918467}" presName="compNode" presStyleCnt="0"/>
      <dgm:spPr/>
    </dgm:pt>
    <dgm:pt modelId="{FDD2FB4D-744F-4F9E-8581-7D513F3284D9}" type="pres">
      <dgm:prSet presAssocID="{9445C616-E17E-44E7-BB9A-B474AC918467}" presName="iconBgRect" presStyleLbl="bgShp" presStyleIdx="4" presStyleCnt="9"/>
      <dgm:spPr/>
    </dgm:pt>
    <dgm:pt modelId="{82F8BDAC-5B42-4176-8624-F4E4871958FC}" type="pres">
      <dgm:prSet presAssocID="{9445C616-E17E-44E7-BB9A-B474AC918467}"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12EE8D90-D5EA-473D-8B83-00C85085226D}" type="pres">
      <dgm:prSet presAssocID="{9445C616-E17E-44E7-BB9A-B474AC918467}" presName="spaceRect" presStyleCnt="0"/>
      <dgm:spPr/>
    </dgm:pt>
    <dgm:pt modelId="{A2747B01-05C4-49BD-B085-8881C2972504}" type="pres">
      <dgm:prSet presAssocID="{9445C616-E17E-44E7-BB9A-B474AC918467}" presName="textRect" presStyleLbl="revTx" presStyleIdx="4" presStyleCnt="9">
        <dgm:presLayoutVars>
          <dgm:chMax val="1"/>
          <dgm:chPref val="1"/>
        </dgm:presLayoutVars>
      </dgm:prSet>
      <dgm:spPr/>
    </dgm:pt>
    <dgm:pt modelId="{58C591ED-D0AC-4286-8615-7947015ABC05}" type="pres">
      <dgm:prSet presAssocID="{5DFDD4D0-4023-482D-8A9C-31372C7818EE}" presName="sibTrans" presStyleLbl="sibTrans2D1" presStyleIdx="0" presStyleCnt="0"/>
      <dgm:spPr/>
    </dgm:pt>
    <dgm:pt modelId="{B68A1DD4-0145-4692-A106-BFB3DF89405D}" type="pres">
      <dgm:prSet presAssocID="{C3B2061B-12C6-4A81-880B-E968037FCAF3}" presName="compNode" presStyleCnt="0"/>
      <dgm:spPr/>
    </dgm:pt>
    <dgm:pt modelId="{D0B5E62F-7007-4715-A7A2-3A7E94442631}" type="pres">
      <dgm:prSet presAssocID="{C3B2061B-12C6-4A81-880B-E968037FCAF3}" presName="iconBgRect" presStyleLbl="bgShp" presStyleIdx="5" presStyleCnt="9"/>
      <dgm:spPr/>
    </dgm:pt>
    <dgm:pt modelId="{AC2E0DB9-66C3-498C-9960-EFB9A005E277}" type="pres">
      <dgm:prSet presAssocID="{C3B2061B-12C6-4A81-880B-E968037FCAF3}"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leep"/>
        </a:ext>
      </dgm:extLst>
    </dgm:pt>
    <dgm:pt modelId="{A34F4E58-D91E-4C2A-AAC8-4CE1FB993C51}" type="pres">
      <dgm:prSet presAssocID="{C3B2061B-12C6-4A81-880B-E968037FCAF3}" presName="spaceRect" presStyleCnt="0"/>
      <dgm:spPr/>
    </dgm:pt>
    <dgm:pt modelId="{FD3A001A-E9CF-4652-B978-4C6EEC1C0212}" type="pres">
      <dgm:prSet presAssocID="{C3B2061B-12C6-4A81-880B-E968037FCAF3}" presName="textRect" presStyleLbl="revTx" presStyleIdx="5" presStyleCnt="9">
        <dgm:presLayoutVars>
          <dgm:chMax val="1"/>
          <dgm:chPref val="1"/>
        </dgm:presLayoutVars>
      </dgm:prSet>
      <dgm:spPr/>
    </dgm:pt>
    <dgm:pt modelId="{7D286E0B-32CE-4E38-93C1-EACB6E5491F3}" type="pres">
      <dgm:prSet presAssocID="{0F49A244-644D-4150-A5E4-B1E0238C330F}" presName="sibTrans" presStyleLbl="sibTrans2D1" presStyleIdx="0" presStyleCnt="0"/>
      <dgm:spPr/>
    </dgm:pt>
    <dgm:pt modelId="{48BA935A-0594-4DBE-B584-5A504801079D}" type="pres">
      <dgm:prSet presAssocID="{199E3825-DF14-41B5-AA51-26CC23D9F75C}" presName="compNode" presStyleCnt="0"/>
      <dgm:spPr/>
    </dgm:pt>
    <dgm:pt modelId="{1B059E9F-6994-45E8-A6F2-6CF7CE852135}" type="pres">
      <dgm:prSet presAssocID="{199E3825-DF14-41B5-AA51-26CC23D9F75C}" presName="iconBgRect" presStyleLbl="bgShp" presStyleIdx="6" presStyleCnt="9"/>
      <dgm:spPr/>
    </dgm:pt>
    <dgm:pt modelId="{597656E2-84BD-46C4-AD0C-BE499D2E7224}" type="pres">
      <dgm:prSet presAssocID="{199E3825-DF14-41B5-AA51-26CC23D9F75C}"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a:ext>
      </dgm:extLst>
    </dgm:pt>
    <dgm:pt modelId="{708C24FE-B8CF-49CB-B2E5-A4357F7E06C7}" type="pres">
      <dgm:prSet presAssocID="{199E3825-DF14-41B5-AA51-26CC23D9F75C}" presName="spaceRect" presStyleCnt="0"/>
      <dgm:spPr/>
    </dgm:pt>
    <dgm:pt modelId="{BB0B6839-FE70-41F7-A493-4F3A067FC65B}" type="pres">
      <dgm:prSet presAssocID="{199E3825-DF14-41B5-AA51-26CC23D9F75C}" presName="textRect" presStyleLbl="revTx" presStyleIdx="6" presStyleCnt="9">
        <dgm:presLayoutVars>
          <dgm:chMax val="1"/>
          <dgm:chPref val="1"/>
        </dgm:presLayoutVars>
      </dgm:prSet>
      <dgm:spPr/>
    </dgm:pt>
    <dgm:pt modelId="{BC885B87-1FD2-4A0C-A346-7159F78905C6}" type="pres">
      <dgm:prSet presAssocID="{834F613C-F72E-4BA2-BCC2-F56A4E61A481}" presName="sibTrans" presStyleLbl="sibTrans2D1" presStyleIdx="0" presStyleCnt="0"/>
      <dgm:spPr/>
    </dgm:pt>
    <dgm:pt modelId="{1E33128F-83CA-404B-AC2C-DCD11ECF5DF0}" type="pres">
      <dgm:prSet presAssocID="{B1B98590-1E37-478B-87A8-FF34EBA5C775}" presName="compNode" presStyleCnt="0"/>
      <dgm:spPr/>
    </dgm:pt>
    <dgm:pt modelId="{21E73251-8D57-4503-8ECD-CAA7D7CDDD4A}" type="pres">
      <dgm:prSet presAssocID="{B1B98590-1E37-478B-87A8-FF34EBA5C775}" presName="iconBgRect" presStyleLbl="bgShp" presStyleIdx="7" presStyleCnt="9"/>
      <dgm:spPr/>
    </dgm:pt>
    <dgm:pt modelId="{BC593029-07B1-48FE-8C00-98F773059AD3}" type="pres">
      <dgm:prSet presAssocID="{B1B98590-1E37-478B-87A8-FF34EBA5C775}" presName="iconRect" presStyleLbl="node1" presStyleIdx="7" presStyleCnt="9"/>
      <dgm:spPr>
        <a:ln>
          <a:noFill/>
        </a:ln>
      </dgm:spPr>
    </dgm:pt>
    <dgm:pt modelId="{D1BC9014-1CA8-462C-98BF-903D65CA0AD7}" type="pres">
      <dgm:prSet presAssocID="{B1B98590-1E37-478B-87A8-FF34EBA5C775}" presName="spaceRect" presStyleCnt="0"/>
      <dgm:spPr/>
    </dgm:pt>
    <dgm:pt modelId="{FB74C509-452B-450B-9D01-9F7AF510F62D}" type="pres">
      <dgm:prSet presAssocID="{B1B98590-1E37-478B-87A8-FF34EBA5C775}" presName="textRect" presStyleLbl="revTx" presStyleIdx="7" presStyleCnt="9">
        <dgm:presLayoutVars>
          <dgm:chMax val="1"/>
          <dgm:chPref val="1"/>
        </dgm:presLayoutVars>
      </dgm:prSet>
      <dgm:spPr/>
    </dgm:pt>
    <dgm:pt modelId="{0BDDEB8F-2637-4495-95E2-F0CFA32B24B1}" type="pres">
      <dgm:prSet presAssocID="{AB20B90E-844E-4325-ADFC-19B2C15C12B5}" presName="sibTrans" presStyleLbl="sibTrans2D1" presStyleIdx="0" presStyleCnt="0"/>
      <dgm:spPr/>
    </dgm:pt>
    <dgm:pt modelId="{01EB0CEC-75C2-4F82-AEC1-9E3824AD6E8C}" type="pres">
      <dgm:prSet presAssocID="{76A11FBC-7231-486A-95B5-4142110454BF}" presName="compNode" presStyleCnt="0"/>
      <dgm:spPr/>
    </dgm:pt>
    <dgm:pt modelId="{7B840F7C-FB45-45E8-AF37-2057405329B3}" type="pres">
      <dgm:prSet presAssocID="{76A11FBC-7231-486A-95B5-4142110454BF}" presName="iconBgRect" presStyleLbl="bgShp" presStyleIdx="8" presStyleCnt="9"/>
      <dgm:spPr/>
    </dgm:pt>
    <dgm:pt modelId="{D2B97340-54FF-449B-B148-AB5D5369176B}" type="pres">
      <dgm:prSet presAssocID="{76A11FBC-7231-486A-95B5-4142110454BF}" presName="iconRect" presStyleLbl="node1" presStyleIdx="8" presStyleCnt="9"/>
      <dgm:spPr>
        <a:ln>
          <a:noFill/>
        </a:ln>
      </dgm:spPr>
    </dgm:pt>
    <dgm:pt modelId="{59AE95A2-3AAD-483A-A810-153447412ECF}" type="pres">
      <dgm:prSet presAssocID="{76A11FBC-7231-486A-95B5-4142110454BF}" presName="spaceRect" presStyleCnt="0"/>
      <dgm:spPr/>
    </dgm:pt>
    <dgm:pt modelId="{A437D828-FB19-4F05-8A62-3F0C978EB7F8}" type="pres">
      <dgm:prSet presAssocID="{76A11FBC-7231-486A-95B5-4142110454BF}" presName="textRect" presStyleLbl="revTx" presStyleIdx="8" presStyleCnt="9">
        <dgm:presLayoutVars>
          <dgm:chMax val="1"/>
          <dgm:chPref val="1"/>
        </dgm:presLayoutVars>
      </dgm:prSet>
      <dgm:spPr/>
    </dgm:pt>
  </dgm:ptLst>
  <dgm:cxnLst>
    <dgm:cxn modelId="{EB691920-EF60-47B5-AF6B-154C4228795D}" type="presOf" srcId="{5DFDD4D0-4023-482D-8A9C-31372C7818EE}" destId="{58C591ED-D0AC-4286-8615-7947015ABC05}" srcOrd="0" destOrd="0" presId="urn:microsoft.com/office/officeart/2018/2/layout/IconCircleList"/>
    <dgm:cxn modelId="{CADCFF27-4CFA-4091-88F3-67A351403AEB}" type="presOf" srcId="{76A11FBC-7231-486A-95B5-4142110454BF}" destId="{A437D828-FB19-4F05-8A62-3F0C978EB7F8}" srcOrd="0" destOrd="0" presId="urn:microsoft.com/office/officeart/2018/2/layout/IconCircleList"/>
    <dgm:cxn modelId="{7606B82C-F5E0-4E9B-9E48-3659C661FC76}" type="presOf" srcId="{9D0BF31A-1D7D-4948-893D-532306E315A1}" destId="{B0C19303-2355-4095-B54B-D84E99E90FE1}" srcOrd="0" destOrd="0" presId="urn:microsoft.com/office/officeart/2018/2/layout/IconCircleList"/>
    <dgm:cxn modelId="{E8E7FF2C-E3A8-4EC2-8CBF-CAFB2117D3EB}" type="presOf" srcId="{AD5E807E-4283-4DD6-89E5-35DBECA888C8}" destId="{CD070DC5-7E42-4198-99A2-FF12F030B47C}" srcOrd="0" destOrd="0" presId="urn:microsoft.com/office/officeart/2018/2/layout/IconCircleList"/>
    <dgm:cxn modelId="{B1F35E36-1FCA-4893-B8C2-6BC3E05AFE6B}" type="presOf" srcId="{199E3825-DF14-41B5-AA51-26CC23D9F75C}" destId="{BB0B6839-FE70-41F7-A493-4F3A067FC65B}" srcOrd="0" destOrd="0" presId="urn:microsoft.com/office/officeart/2018/2/layout/IconCircleList"/>
    <dgm:cxn modelId="{6C0E953A-F43B-4B52-8AA7-4EEA92782DC1}" type="presOf" srcId="{8CE01F07-E640-4FA0-A98B-FB8BFC278DC8}" destId="{5417F562-9875-4124-B389-EA6ABACA2712}" srcOrd="0" destOrd="0" presId="urn:microsoft.com/office/officeart/2018/2/layout/IconCircleList"/>
    <dgm:cxn modelId="{87EDAC3E-2187-4612-B456-95978A4AE662}" type="presOf" srcId="{C3B2061B-12C6-4A81-880B-E968037FCAF3}" destId="{FD3A001A-E9CF-4652-B978-4C6EEC1C0212}" srcOrd="0" destOrd="0" presId="urn:microsoft.com/office/officeart/2018/2/layout/IconCircleList"/>
    <dgm:cxn modelId="{1D20775B-31AE-4261-94D2-AADA86ABD880}" srcId="{F4163490-ACD8-4DE1-829C-8D679B48C4F1}" destId="{C3B2061B-12C6-4A81-880B-E968037FCAF3}" srcOrd="5" destOrd="0" parTransId="{DFFA6881-02AD-495F-B80C-B88E50C6E212}" sibTransId="{0F49A244-644D-4150-A5E4-B1E0238C330F}"/>
    <dgm:cxn modelId="{70298360-ED1D-41EB-A0A9-4C492892FDFA}" type="presOf" srcId="{834F613C-F72E-4BA2-BCC2-F56A4E61A481}" destId="{BC885B87-1FD2-4A0C-A346-7159F78905C6}" srcOrd="0" destOrd="0" presId="urn:microsoft.com/office/officeart/2018/2/layout/IconCircleList"/>
    <dgm:cxn modelId="{C4CB4561-684D-4DB8-A07B-A45148941EA7}" type="presOf" srcId="{F0910F2A-2422-4177-A377-DD0F8D2DAFB2}" destId="{8C690BE4-0906-4B38-9D1D-4178891EAE88}" srcOrd="0" destOrd="0" presId="urn:microsoft.com/office/officeart/2018/2/layout/IconCircleList"/>
    <dgm:cxn modelId="{EA794863-B457-4862-B013-EA01DF9B083B}" type="presOf" srcId="{B1B98590-1E37-478B-87A8-FF34EBA5C775}" destId="{FB74C509-452B-450B-9D01-9F7AF510F62D}" srcOrd="0" destOrd="0" presId="urn:microsoft.com/office/officeart/2018/2/layout/IconCircleList"/>
    <dgm:cxn modelId="{CDAB5A66-F6D1-4790-9766-6E298A7F2E7E}" srcId="{F4163490-ACD8-4DE1-829C-8D679B48C4F1}" destId="{AD5E807E-4283-4DD6-89E5-35DBECA888C8}" srcOrd="0" destOrd="0" parTransId="{A1115E10-8136-4161-A531-3D9AC2E26544}" sibTransId="{BD683C31-6E02-4BA7-9D74-DA59557C8881}"/>
    <dgm:cxn modelId="{1C1C3148-5AB4-4299-B784-80AEEF0CE228}" srcId="{F4163490-ACD8-4DE1-829C-8D679B48C4F1}" destId="{8CE01F07-E640-4FA0-A98B-FB8BFC278DC8}" srcOrd="3" destOrd="0" parTransId="{543D3D08-3D68-45F9-86FC-5CF66E74DDE6}" sibTransId="{67875F27-1BC4-470A-9305-F3297EDE6D48}"/>
    <dgm:cxn modelId="{17E5B14A-66CF-4F6B-8939-7BF5C84FD7B2}" srcId="{F4163490-ACD8-4DE1-829C-8D679B48C4F1}" destId="{D93E3127-E627-4E40-A0D9-22F78AAF6DFD}" srcOrd="1" destOrd="0" parTransId="{9178D168-A671-4393-A66C-79E843841DD8}" sibTransId="{AC83A388-AF9F-4810-AC50-35EFB8A8D458}"/>
    <dgm:cxn modelId="{3D2BD96A-AC7C-48C9-BE71-A8A972FB835F}" type="presOf" srcId="{67875F27-1BC4-470A-9305-F3297EDE6D48}" destId="{C515C569-000C-49F8-8DD0-4A41F3FB04AF}" srcOrd="0" destOrd="0" presId="urn:microsoft.com/office/officeart/2018/2/layout/IconCircleList"/>
    <dgm:cxn modelId="{0F48416E-9E81-49A8-BEDB-F83E75CA970E}" type="presOf" srcId="{D93E3127-E627-4E40-A0D9-22F78AAF6DFD}" destId="{F7468938-B70C-4F0F-9DB5-3B1E2D4C140C}" srcOrd="0" destOrd="0" presId="urn:microsoft.com/office/officeart/2018/2/layout/IconCircleList"/>
    <dgm:cxn modelId="{1136F879-E52A-4015-8D3E-6DFF5FB47BCC}" srcId="{F4163490-ACD8-4DE1-829C-8D679B48C4F1}" destId="{B1B98590-1E37-478B-87A8-FF34EBA5C775}" srcOrd="7" destOrd="0" parTransId="{53A3D857-799C-4C27-82F9-A39E75CC6FEC}" sibTransId="{AB20B90E-844E-4325-ADFC-19B2C15C12B5}"/>
    <dgm:cxn modelId="{7B48237B-329A-4135-9808-74A59A6E8284}" srcId="{F4163490-ACD8-4DE1-829C-8D679B48C4F1}" destId="{9D0BF31A-1D7D-4948-893D-532306E315A1}" srcOrd="2" destOrd="0" parTransId="{318EABA1-7AD7-44D7-A6AF-ADBBA71C810D}" sibTransId="{F0910F2A-2422-4177-A377-DD0F8D2DAFB2}"/>
    <dgm:cxn modelId="{834AEE89-DE72-47EE-B0FD-DC0CAC4A4505}" type="presOf" srcId="{0F49A244-644D-4150-A5E4-B1E0238C330F}" destId="{7D286E0B-32CE-4E38-93C1-EACB6E5491F3}" srcOrd="0" destOrd="0" presId="urn:microsoft.com/office/officeart/2018/2/layout/IconCircleList"/>
    <dgm:cxn modelId="{7D49449D-4A98-4CA3-9CEB-70992C7DD925}" srcId="{F4163490-ACD8-4DE1-829C-8D679B48C4F1}" destId="{76A11FBC-7231-486A-95B5-4142110454BF}" srcOrd="8" destOrd="0" parTransId="{7C50F686-3A88-4D32-B41D-FB6C96245EA9}" sibTransId="{1203DA42-8697-43B6-AAE7-7C0985B5B2A1}"/>
    <dgm:cxn modelId="{51DF0AA2-1D04-4613-B8C5-5D500409A3D8}" type="presOf" srcId="{BD683C31-6E02-4BA7-9D74-DA59557C8881}" destId="{18273D83-81CD-4801-AB34-D83AB7000AFB}" srcOrd="0" destOrd="0" presId="urn:microsoft.com/office/officeart/2018/2/layout/IconCircleList"/>
    <dgm:cxn modelId="{B42398A3-C725-4BD7-8D15-CDA4E656E0D2}" type="presOf" srcId="{AB20B90E-844E-4325-ADFC-19B2C15C12B5}" destId="{0BDDEB8F-2637-4495-95E2-F0CFA32B24B1}" srcOrd="0" destOrd="0" presId="urn:microsoft.com/office/officeart/2018/2/layout/IconCircleList"/>
    <dgm:cxn modelId="{1A6A22A5-8AF1-44ED-8441-24BAEDA17A5C}" type="presOf" srcId="{9445C616-E17E-44E7-BB9A-B474AC918467}" destId="{A2747B01-05C4-49BD-B085-8881C2972504}" srcOrd="0" destOrd="0" presId="urn:microsoft.com/office/officeart/2018/2/layout/IconCircleList"/>
    <dgm:cxn modelId="{F34A99A5-8835-483F-8D9F-C764C4A2709D}" srcId="{F4163490-ACD8-4DE1-829C-8D679B48C4F1}" destId="{9445C616-E17E-44E7-BB9A-B474AC918467}" srcOrd="4" destOrd="0" parTransId="{58049427-EAB9-40A4-A4B4-A1CB869D4981}" sibTransId="{5DFDD4D0-4023-482D-8A9C-31372C7818EE}"/>
    <dgm:cxn modelId="{7A90C7CF-DB1F-4408-9360-9A289878E915}" type="presOf" srcId="{F4163490-ACD8-4DE1-829C-8D679B48C4F1}" destId="{BD4D6C78-00EB-42F2-8320-C3590BB34A55}" srcOrd="0" destOrd="0" presId="urn:microsoft.com/office/officeart/2018/2/layout/IconCircleList"/>
    <dgm:cxn modelId="{EB4512E1-B7D9-40ED-91E2-CEE2A3B95E60}" type="presOf" srcId="{AC83A388-AF9F-4810-AC50-35EFB8A8D458}" destId="{BB287A15-1EE6-473B-9C6C-B33E060D824A}" srcOrd="0" destOrd="0" presId="urn:microsoft.com/office/officeart/2018/2/layout/IconCircleList"/>
    <dgm:cxn modelId="{E0A337EE-AE07-4114-B261-8A906685D0BC}" srcId="{F4163490-ACD8-4DE1-829C-8D679B48C4F1}" destId="{199E3825-DF14-41B5-AA51-26CC23D9F75C}" srcOrd="6" destOrd="0" parTransId="{694D7A34-6E42-4A8C-9383-3BE6C28BFFCF}" sibTransId="{834F613C-F72E-4BA2-BCC2-F56A4E61A481}"/>
    <dgm:cxn modelId="{9652E468-A0A1-492A-A129-29A2015BAFF8}" type="presParOf" srcId="{BD4D6C78-00EB-42F2-8320-C3590BB34A55}" destId="{F007B3A5-FAF7-4E0D-8551-4616B34A910C}" srcOrd="0" destOrd="0" presId="urn:microsoft.com/office/officeart/2018/2/layout/IconCircleList"/>
    <dgm:cxn modelId="{717DBE78-E036-456C-8354-CF21440BF0DA}" type="presParOf" srcId="{F007B3A5-FAF7-4E0D-8551-4616B34A910C}" destId="{7A3CC8BC-6950-47B6-A933-56B849060730}" srcOrd="0" destOrd="0" presId="urn:microsoft.com/office/officeart/2018/2/layout/IconCircleList"/>
    <dgm:cxn modelId="{1536095E-B5DB-4FF5-A200-10B46D8FE53A}" type="presParOf" srcId="{7A3CC8BC-6950-47B6-A933-56B849060730}" destId="{9AEDADF1-05CD-451D-84D3-38D87E4BEB6F}" srcOrd="0" destOrd="0" presId="urn:microsoft.com/office/officeart/2018/2/layout/IconCircleList"/>
    <dgm:cxn modelId="{C4E5CDF3-4675-406A-8417-53D8BB5DB021}" type="presParOf" srcId="{7A3CC8BC-6950-47B6-A933-56B849060730}" destId="{CDFAFF7F-5436-4F3D-A631-C650B6734C4F}" srcOrd="1" destOrd="0" presId="urn:microsoft.com/office/officeart/2018/2/layout/IconCircleList"/>
    <dgm:cxn modelId="{683D59B0-B882-499F-BAFC-6D242577C3E7}" type="presParOf" srcId="{7A3CC8BC-6950-47B6-A933-56B849060730}" destId="{39F0F9CD-F85A-4595-9610-93BC855448D9}" srcOrd="2" destOrd="0" presId="urn:microsoft.com/office/officeart/2018/2/layout/IconCircleList"/>
    <dgm:cxn modelId="{45F1E8B7-6DC4-4FB6-A0DD-FDFF72FE80CF}" type="presParOf" srcId="{7A3CC8BC-6950-47B6-A933-56B849060730}" destId="{CD070DC5-7E42-4198-99A2-FF12F030B47C}" srcOrd="3" destOrd="0" presId="urn:microsoft.com/office/officeart/2018/2/layout/IconCircleList"/>
    <dgm:cxn modelId="{4A1137B3-B789-43A9-B39F-E292F2EA9C65}" type="presParOf" srcId="{F007B3A5-FAF7-4E0D-8551-4616B34A910C}" destId="{18273D83-81CD-4801-AB34-D83AB7000AFB}" srcOrd="1" destOrd="0" presId="urn:microsoft.com/office/officeart/2018/2/layout/IconCircleList"/>
    <dgm:cxn modelId="{AF3CD724-6C3E-4528-8C90-1128A0B590F9}" type="presParOf" srcId="{F007B3A5-FAF7-4E0D-8551-4616B34A910C}" destId="{4781057C-7F45-4612-87B0-29FF76FF0DB9}" srcOrd="2" destOrd="0" presId="urn:microsoft.com/office/officeart/2018/2/layout/IconCircleList"/>
    <dgm:cxn modelId="{8B36E227-4576-42C3-9DB9-E57DC8CCEF2B}" type="presParOf" srcId="{4781057C-7F45-4612-87B0-29FF76FF0DB9}" destId="{82E155B1-4876-4090-B82E-E87EE4FFFBCD}" srcOrd="0" destOrd="0" presId="urn:microsoft.com/office/officeart/2018/2/layout/IconCircleList"/>
    <dgm:cxn modelId="{353E47A1-4A03-465C-9062-86690886EBEC}" type="presParOf" srcId="{4781057C-7F45-4612-87B0-29FF76FF0DB9}" destId="{A8C02BF8-41E1-4A7A-B6A5-FA7E6496A630}" srcOrd="1" destOrd="0" presId="urn:microsoft.com/office/officeart/2018/2/layout/IconCircleList"/>
    <dgm:cxn modelId="{F6451FE6-D10E-4F1C-8C50-DBE727999CD1}" type="presParOf" srcId="{4781057C-7F45-4612-87B0-29FF76FF0DB9}" destId="{93D11B99-1DAB-42DE-BE0C-25A243CC134F}" srcOrd="2" destOrd="0" presId="urn:microsoft.com/office/officeart/2018/2/layout/IconCircleList"/>
    <dgm:cxn modelId="{78B94514-83EA-46D3-937B-F97C999CCCC0}" type="presParOf" srcId="{4781057C-7F45-4612-87B0-29FF76FF0DB9}" destId="{F7468938-B70C-4F0F-9DB5-3B1E2D4C140C}" srcOrd="3" destOrd="0" presId="urn:microsoft.com/office/officeart/2018/2/layout/IconCircleList"/>
    <dgm:cxn modelId="{8B78F44C-0328-4CFC-8510-5A21FAF5CCDA}" type="presParOf" srcId="{F007B3A5-FAF7-4E0D-8551-4616B34A910C}" destId="{BB287A15-1EE6-473B-9C6C-B33E060D824A}" srcOrd="3" destOrd="0" presId="urn:microsoft.com/office/officeart/2018/2/layout/IconCircleList"/>
    <dgm:cxn modelId="{7BC37C1F-2BED-4A67-A17E-AF2B0C03DE59}" type="presParOf" srcId="{F007B3A5-FAF7-4E0D-8551-4616B34A910C}" destId="{C7532075-BAF2-4DFD-91CC-21BFFF560A94}" srcOrd="4" destOrd="0" presId="urn:microsoft.com/office/officeart/2018/2/layout/IconCircleList"/>
    <dgm:cxn modelId="{E7094D25-3162-4B15-B7B4-240C06914995}" type="presParOf" srcId="{C7532075-BAF2-4DFD-91CC-21BFFF560A94}" destId="{0CA18D33-504A-4C9F-93B7-BD9B168F30D7}" srcOrd="0" destOrd="0" presId="urn:microsoft.com/office/officeart/2018/2/layout/IconCircleList"/>
    <dgm:cxn modelId="{8473E4F2-B596-40AC-9A66-FF9B81EFAFCC}" type="presParOf" srcId="{C7532075-BAF2-4DFD-91CC-21BFFF560A94}" destId="{7B3D0BA5-B5F5-492D-AF47-5B4425155A7F}" srcOrd="1" destOrd="0" presId="urn:microsoft.com/office/officeart/2018/2/layout/IconCircleList"/>
    <dgm:cxn modelId="{96369B29-6D8B-455E-8D41-4CBDCE6E7D1F}" type="presParOf" srcId="{C7532075-BAF2-4DFD-91CC-21BFFF560A94}" destId="{7BF42C39-3DB5-4162-A957-F37F482DA388}" srcOrd="2" destOrd="0" presId="urn:microsoft.com/office/officeart/2018/2/layout/IconCircleList"/>
    <dgm:cxn modelId="{9D914D22-F7FD-469B-A4F5-E48F00BDAE23}" type="presParOf" srcId="{C7532075-BAF2-4DFD-91CC-21BFFF560A94}" destId="{B0C19303-2355-4095-B54B-D84E99E90FE1}" srcOrd="3" destOrd="0" presId="urn:microsoft.com/office/officeart/2018/2/layout/IconCircleList"/>
    <dgm:cxn modelId="{043C9321-D417-446F-BA5A-7ECD7E5D60B1}" type="presParOf" srcId="{F007B3A5-FAF7-4E0D-8551-4616B34A910C}" destId="{8C690BE4-0906-4B38-9D1D-4178891EAE88}" srcOrd="5" destOrd="0" presId="urn:microsoft.com/office/officeart/2018/2/layout/IconCircleList"/>
    <dgm:cxn modelId="{0CEE0C02-C5EE-442C-9FEB-25361CD09925}" type="presParOf" srcId="{F007B3A5-FAF7-4E0D-8551-4616B34A910C}" destId="{871F42CF-D22E-4D32-832E-E928AA72EA6C}" srcOrd="6" destOrd="0" presId="urn:microsoft.com/office/officeart/2018/2/layout/IconCircleList"/>
    <dgm:cxn modelId="{DA2B9DB2-9CBF-4CCC-AC28-2BE6BE92547C}" type="presParOf" srcId="{871F42CF-D22E-4D32-832E-E928AA72EA6C}" destId="{3DBABD4A-047A-4FB1-8B5F-48403F162F5A}" srcOrd="0" destOrd="0" presId="urn:microsoft.com/office/officeart/2018/2/layout/IconCircleList"/>
    <dgm:cxn modelId="{DC33A559-AFA3-446E-90D7-99B5B8D48E10}" type="presParOf" srcId="{871F42CF-D22E-4D32-832E-E928AA72EA6C}" destId="{BAB3B7C0-2B1D-48D6-AA83-77ECFE595634}" srcOrd="1" destOrd="0" presId="urn:microsoft.com/office/officeart/2018/2/layout/IconCircleList"/>
    <dgm:cxn modelId="{215F6AE3-763A-450D-A946-000FA243A9FE}" type="presParOf" srcId="{871F42CF-D22E-4D32-832E-E928AA72EA6C}" destId="{11E138A7-FCCE-481C-B63E-4E212C6F0DE1}" srcOrd="2" destOrd="0" presId="urn:microsoft.com/office/officeart/2018/2/layout/IconCircleList"/>
    <dgm:cxn modelId="{5D50C3CB-4A4F-4F7B-B25D-394A111EE6AC}" type="presParOf" srcId="{871F42CF-D22E-4D32-832E-E928AA72EA6C}" destId="{5417F562-9875-4124-B389-EA6ABACA2712}" srcOrd="3" destOrd="0" presId="urn:microsoft.com/office/officeart/2018/2/layout/IconCircleList"/>
    <dgm:cxn modelId="{2ACEDB1C-0129-40C7-A2F7-EFFACE59FBB9}" type="presParOf" srcId="{F007B3A5-FAF7-4E0D-8551-4616B34A910C}" destId="{C515C569-000C-49F8-8DD0-4A41F3FB04AF}" srcOrd="7" destOrd="0" presId="urn:microsoft.com/office/officeart/2018/2/layout/IconCircleList"/>
    <dgm:cxn modelId="{997DD1B0-5287-4D28-964D-7EC4FA8FDE22}" type="presParOf" srcId="{F007B3A5-FAF7-4E0D-8551-4616B34A910C}" destId="{8777AB52-D645-4CA3-82BD-A4578FF507B5}" srcOrd="8" destOrd="0" presId="urn:microsoft.com/office/officeart/2018/2/layout/IconCircleList"/>
    <dgm:cxn modelId="{622B4566-1C56-4169-8756-B2704D8ED458}" type="presParOf" srcId="{8777AB52-D645-4CA3-82BD-A4578FF507B5}" destId="{FDD2FB4D-744F-4F9E-8581-7D513F3284D9}" srcOrd="0" destOrd="0" presId="urn:microsoft.com/office/officeart/2018/2/layout/IconCircleList"/>
    <dgm:cxn modelId="{3D8D72C5-8ECB-451D-B5AF-7B369139A6DE}" type="presParOf" srcId="{8777AB52-D645-4CA3-82BD-A4578FF507B5}" destId="{82F8BDAC-5B42-4176-8624-F4E4871958FC}" srcOrd="1" destOrd="0" presId="urn:microsoft.com/office/officeart/2018/2/layout/IconCircleList"/>
    <dgm:cxn modelId="{10F3002B-5F4A-4162-B053-11022075AE13}" type="presParOf" srcId="{8777AB52-D645-4CA3-82BD-A4578FF507B5}" destId="{12EE8D90-D5EA-473D-8B83-00C85085226D}" srcOrd="2" destOrd="0" presId="urn:microsoft.com/office/officeart/2018/2/layout/IconCircleList"/>
    <dgm:cxn modelId="{75855B38-BE27-47DC-8218-9E53AED015B8}" type="presParOf" srcId="{8777AB52-D645-4CA3-82BD-A4578FF507B5}" destId="{A2747B01-05C4-49BD-B085-8881C2972504}" srcOrd="3" destOrd="0" presId="urn:microsoft.com/office/officeart/2018/2/layout/IconCircleList"/>
    <dgm:cxn modelId="{D81A7861-242C-4184-B288-C5537860D70A}" type="presParOf" srcId="{F007B3A5-FAF7-4E0D-8551-4616B34A910C}" destId="{58C591ED-D0AC-4286-8615-7947015ABC05}" srcOrd="9" destOrd="0" presId="urn:microsoft.com/office/officeart/2018/2/layout/IconCircleList"/>
    <dgm:cxn modelId="{CFEE86E1-0304-44C9-8FE3-F1FA9E37C79F}" type="presParOf" srcId="{F007B3A5-FAF7-4E0D-8551-4616B34A910C}" destId="{B68A1DD4-0145-4692-A106-BFB3DF89405D}" srcOrd="10" destOrd="0" presId="urn:microsoft.com/office/officeart/2018/2/layout/IconCircleList"/>
    <dgm:cxn modelId="{898C6D2B-124F-42AD-8CED-A669E1C485D1}" type="presParOf" srcId="{B68A1DD4-0145-4692-A106-BFB3DF89405D}" destId="{D0B5E62F-7007-4715-A7A2-3A7E94442631}" srcOrd="0" destOrd="0" presId="urn:microsoft.com/office/officeart/2018/2/layout/IconCircleList"/>
    <dgm:cxn modelId="{B9E380EA-A21D-451B-AAC0-9C29690DB27C}" type="presParOf" srcId="{B68A1DD4-0145-4692-A106-BFB3DF89405D}" destId="{AC2E0DB9-66C3-498C-9960-EFB9A005E277}" srcOrd="1" destOrd="0" presId="urn:microsoft.com/office/officeart/2018/2/layout/IconCircleList"/>
    <dgm:cxn modelId="{8C05E51B-8934-4D94-9236-58EE3681ED3C}" type="presParOf" srcId="{B68A1DD4-0145-4692-A106-BFB3DF89405D}" destId="{A34F4E58-D91E-4C2A-AAC8-4CE1FB993C51}" srcOrd="2" destOrd="0" presId="urn:microsoft.com/office/officeart/2018/2/layout/IconCircleList"/>
    <dgm:cxn modelId="{ABFD9311-C1E9-4EDF-875B-3AE73B1299C6}" type="presParOf" srcId="{B68A1DD4-0145-4692-A106-BFB3DF89405D}" destId="{FD3A001A-E9CF-4652-B978-4C6EEC1C0212}" srcOrd="3" destOrd="0" presId="urn:microsoft.com/office/officeart/2018/2/layout/IconCircleList"/>
    <dgm:cxn modelId="{92E9B40D-9301-4E18-AEA1-FE419895BFA1}" type="presParOf" srcId="{F007B3A5-FAF7-4E0D-8551-4616B34A910C}" destId="{7D286E0B-32CE-4E38-93C1-EACB6E5491F3}" srcOrd="11" destOrd="0" presId="urn:microsoft.com/office/officeart/2018/2/layout/IconCircleList"/>
    <dgm:cxn modelId="{75989340-BD4F-4AAA-8AED-EC2263B07B9C}" type="presParOf" srcId="{F007B3A5-FAF7-4E0D-8551-4616B34A910C}" destId="{48BA935A-0594-4DBE-B584-5A504801079D}" srcOrd="12" destOrd="0" presId="urn:microsoft.com/office/officeart/2018/2/layout/IconCircleList"/>
    <dgm:cxn modelId="{78182C0A-E6BF-40EE-B74B-32532ED6D3FA}" type="presParOf" srcId="{48BA935A-0594-4DBE-B584-5A504801079D}" destId="{1B059E9F-6994-45E8-A6F2-6CF7CE852135}" srcOrd="0" destOrd="0" presId="urn:microsoft.com/office/officeart/2018/2/layout/IconCircleList"/>
    <dgm:cxn modelId="{F042319D-393A-4895-886C-B5C7887BD91C}" type="presParOf" srcId="{48BA935A-0594-4DBE-B584-5A504801079D}" destId="{597656E2-84BD-46C4-AD0C-BE499D2E7224}" srcOrd="1" destOrd="0" presId="urn:microsoft.com/office/officeart/2018/2/layout/IconCircleList"/>
    <dgm:cxn modelId="{6DE8BD01-818E-4625-8A01-E90A9A8C63A2}" type="presParOf" srcId="{48BA935A-0594-4DBE-B584-5A504801079D}" destId="{708C24FE-B8CF-49CB-B2E5-A4357F7E06C7}" srcOrd="2" destOrd="0" presId="urn:microsoft.com/office/officeart/2018/2/layout/IconCircleList"/>
    <dgm:cxn modelId="{304CF0C9-EA17-42B7-ABD6-D067B79C524C}" type="presParOf" srcId="{48BA935A-0594-4DBE-B584-5A504801079D}" destId="{BB0B6839-FE70-41F7-A493-4F3A067FC65B}" srcOrd="3" destOrd="0" presId="urn:microsoft.com/office/officeart/2018/2/layout/IconCircleList"/>
    <dgm:cxn modelId="{CF5E452C-9291-4149-B28B-61BD90BCEF4B}" type="presParOf" srcId="{F007B3A5-FAF7-4E0D-8551-4616B34A910C}" destId="{BC885B87-1FD2-4A0C-A346-7159F78905C6}" srcOrd="13" destOrd="0" presId="urn:microsoft.com/office/officeart/2018/2/layout/IconCircleList"/>
    <dgm:cxn modelId="{40660050-C912-4EC7-884D-14184686052F}" type="presParOf" srcId="{F007B3A5-FAF7-4E0D-8551-4616B34A910C}" destId="{1E33128F-83CA-404B-AC2C-DCD11ECF5DF0}" srcOrd="14" destOrd="0" presId="urn:microsoft.com/office/officeart/2018/2/layout/IconCircleList"/>
    <dgm:cxn modelId="{A26E9E39-0C75-4B6E-B155-ADDFB7AFE8B1}" type="presParOf" srcId="{1E33128F-83CA-404B-AC2C-DCD11ECF5DF0}" destId="{21E73251-8D57-4503-8ECD-CAA7D7CDDD4A}" srcOrd="0" destOrd="0" presId="urn:microsoft.com/office/officeart/2018/2/layout/IconCircleList"/>
    <dgm:cxn modelId="{899785B4-76DE-47E0-AE87-212F41385C5E}" type="presParOf" srcId="{1E33128F-83CA-404B-AC2C-DCD11ECF5DF0}" destId="{BC593029-07B1-48FE-8C00-98F773059AD3}" srcOrd="1" destOrd="0" presId="urn:microsoft.com/office/officeart/2018/2/layout/IconCircleList"/>
    <dgm:cxn modelId="{252DF354-430C-455F-9208-FFF5462203EB}" type="presParOf" srcId="{1E33128F-83CA-404B-AC2C-DCD11ECF5DF0}" destId="{D1BC9014-1CA8-462C-98BF-903D65CA0AD7}" srcOrd="2" destOrd="0" presId="urn:microsoft.com/office/officeart/2018/2/layout/IconCircleList"/>
    <dgm:cxn modelId="{D35306F9-24A4-4588-9318-06DA26510A6F}" type="presParOf" srcId="{1E33128F-83CA-404B-AC2C-DCD11ECF5DF0}" destId="{FB74C509-452B-450B-9D01-9F7AF510F62D}" srcOrd="3" destOrd="0" presId="urn:microsoft.com/office/officeart/2018/2/layout/IconCircleList"/>
    <dgm:cxn modelId="{B5704723-2557-4762-B858-64F68A5D9221}" type="presParOf" srcId="{F007B3A5-FAF7-4E0D-8551-4616B34A910C}" destId="{0BDDEB8F-2637-4495-95E2-F0CFA32B24B1}" srcOrd="15" destOrd="0" presId="urn:microsoft.com/office/officeart/2018/2/layout/IconCircleList"/>
    <dgm:cxn modelId="{775DD2D1-9A00-4E84-B7CC-EC99504863BC}" type="presParOf" srcId="{F007B3A5-FAF7-4E0D-8551-4616B34A910C}" destId="{01EB0CEC-75C2-4F82-AEC1-9E3824AD6E8C}" srcOrd="16" destOrd="0" presId="urn:microsoft.com/office/officeart/2018/2/layout/IconCircleList"/>
    <dgm:cxn modelId="{C472C5CB-1EE1-479E-A0C7-2B6AD63AFD6B}" type="presParOf" srcId="{01EB0CEC-75C2-4F82-AEC1-9E3824AD6E8C}" destId="{7B840F7C-FB45-45E8-AF37-2057405329B3}" srcOrd="0" destOrd="0" presId="urn:microsoft.com/office/officeart/2018/2/layout/IconCircleList"/>
    <dgm:cxn modelId="{7B16B870-9A1F-4A74-B1D3-755DD4FF4C87}" type="presParOf" srcId="{01EB0CEC-75C2-4F82-AEC1-9E3824AD6E8C}" destId="{D2B97340-54FF-449B-B148-AB5D5369176B}" srcOrd="1" destOrd="0" presId="urn:microsoft.com/office/officeart/2018/2/layout/IconCircleList"/>
    <dgm:cxn modelId="{18B3421A-B865-4AD3-B336-23990F3CF465}" type="presParOf" srcId="{01EB0CEC-75C2-4F82-AEC1-9E3824AD6E8C}" destId="{59AE95A2-3AAD-483A-A810-153447412ECF}" srcOrd="2" destOrd="0" presId="urn:microsoft.com/office/officeart/2018/2/layout/IconCircleList"/>
    <dgm:cxn modelId="{A21A2B1F-97BC-4615-A20B-FB1F9A04EC5C}" type="presParOf" srcId="{01EB0CEC-75C2-4F82-AEC1-9E3824AD6E8C}" destId="{A437D828-FB19-4F05-8A62-3F0C978EB7F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65262-4997-4DF0-91B1-601AA818BD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B30D6AB-5CBF-4A2F-AB00-3F75F577D12E}">
      <dgm:prSet/>
      <dgm:spPr/>
      <dgm:t>
        <a:bodyPr/>
        <a:lstStyle/>
        <a:p>
          <a:r>
            <a:rPr lang="en-US"/>
            <a:t>Communication is the root to human connection!</a:t>
          </a:r>
        </a:p>
      </dgm:t>
    </dgm:pt>
    <dgm:pt modelId="{189287E2-9D50-4FCB-BB62-3C8E3385D907}" type="parTrans" cxnId="{DDE8BFAA-4C48-487E-A41B-CA5F684715EE}">
      <dgm:prSet/>
      <dgm:spPr/>
      <dgm:t>
        <a:bodyPr/>
        <a:lstStyle/>
        <a:p>
          <a:endParaRPr lang="en-US"/>
        </a:p>
      </dgm:t>
    </dgm:pt>
    <dgm:pt modelId="{DD1E88AD-3834-46E8-9EB2-E94AEE5B3EE4}" type="sibTrans" cxnId="{DDE8BFAA-4C48-487E-A41B-CA5F684715EE}">
      <dgm:prSet/>
      <dgm:spPr/>
      <dgm:t>
        <a:bodyPr/>
        <a:lstStyle/>
        <a:p>
          <a:endParaRPr lang="en-US"/>
        </a:p>
      </dgm:t>
    </dgm:pt>
    <dgm:pt modelId="{61D005D1-4767-4C3E-A878-916F2016B258}">
      <dgm:prSet/>
      <dgm:spPr/>
      <dgm:t>
        <a:bodyPr/>
        <a:lstStyle/>
        <a:p>
          <a:r>
            <a:rPr lang="en-US"/>
            <a:t>Getting to watch clients grow and make progress</a:t>
          </a:r>
        </a:p>
      </dgm:t>
    </dgm:pt>
    <dgm:pt modelId="{E5EF485C-56A7-49F5-853F-27803704DA6B}" type="parTrans" cxnId="{4694F649-066A-452A-9234-0842296BADE2}">
      <dgm:prSet/>
      <dgm:spPr/>
      <dgm:t>
        <a:bodyPr/>
        <a:lstStyle/>
        <a:p>
          <a:endParaRPr lang="en-US"/>
        </a:p>
      </dgm:t>
    </dgm:pt>
    <dgm:pt modelId="{20E7FEBA-FDF2-4CFC-A1B0-427F0112D0C2}" type="sibTrans" cxnId="{4694F649-066A-452A-9234-0842296BADE2}">
      <dgm:prSet/>
      <dgm:spPr/>
      <dgm:t>
        <a:bodyPr/>
        <a:lstStyle/>
        <a:p>
          <a:endParaRPr lang="en-US"/>
        </a:p>
      </dgm:t>
    </dgm:pt>
    <dgm:pt modelId="{37B8C7DE-BA64-46F9-960F-38E2126FE479}">
      <dgm:prSet/>
      <dgm:spPr/>
      <dgm:t>
        <a:bodyPr/>
        <a:lstStyle/>
        <a:p>
          <a:r>
            <a:rPr lang="en-US"/>
            <a:t>Being an advocate for special needs populations</a:t>
          </a:r>
        </a:p>
      </dgm:t>
    </dgm:pt>
    <dgm:pt modelId="{4921546F-E382-4EF8-AB2F-9C9B164778C5}" type="parTrans" cxnId="{1694D38E-B02B-4893-858F-C8CBE88F3E75}">
      <dgm:prSet/>
      <dgm:spPr/>
      <dgm:t>
        <a:bodyPr/>
        <a:lstStyle/>
        <a:p>
          <a:endParaRPr lang="en-US"/>
        </a:p>
      </dgm:t>
    </dgm:pt>
    <dgm:pt modelId="{D564D313-9885-47CB-9EF6-3057E4B5A327}" type="sibTrans" cxnId="{1694D38E-B02B-4893-858F-C8CBE88F3E75}">
      <dgm:prSet/>
      <dgm:spPr/>
      <dgm:t>
        <a:bodyPr/>
        <a:lstStyle/>
        <a:p>
          <a:endParaRPr lang="en-US"/>
        </a:p>
      </dgm:t>
    </dgm:pt>
    <dgm:pt modelId="{8DA6FE5C-CC8E-4100-9EDD-85C32D88BCD0}" type="pres">
      <dgm:prSet presAssocID="{36E65262-4997-4DF0-91B1-601AA818BD8A}" presName="root" presStyleCnt="0">
        <dgm:presLayoutVars>
          <dgm:dir/>
          <dgm:resizeHandles val="exact"/>
        </dgm:presLayoutVars>
      </dgm:prSet>
      <dgm:spPr/>
    </dgm:pt>
    <dgm:pt modelId="{02E839F6-A16F-44B8-8CBD-73AC16ECBAFD}" type="pres">
      <dgm:prSet presAssocID="{AB30D6AB-5CBF-4A2F-AB00-3F75F577D12E}" presName="compNode" presStyleCnt="0"/>
      <dgm:spPr/>
    </dgm:pt>
    <dgm:pt modelId="{EE2D2D8C-AC01-4311-ACD9-5E5AE2D55839}" type="pres">
      <dgm:prSet presAssocID="{AB30D6AB-5CBF-4A2F-AB00-3F75F577D12E}" presName="bgRect" presStyleLbl="bgShp" presStyleIdx="0" presStyleCnt="3"/>
      <dgm:spPr/>
    </dgm:pt>
    <dgm:pt modelId="{6DF07D83-ABDE-4068-86AC-02D83F7D1741}" type="pres">
      <dgm:prSet presAssocID="{AB30D6AB-5CBF-4A2F-AB00-3F75F577D1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92CFC08B-2D59-4AF9-B875-15919AC3564A}" type="pres">
      <dgm:prSet presAssocID="{AB30D6AB-5CBF-4A2F-AB00-3F75F577D12E}" presName="spaceRect" presStyleCnt="0"/>
      <dgm:spPr/>
    </dgm:pt>
    <dgm:pt modelId="{ABAE6240-CCD4-4A65-A79D-2B25B61CE62E}" type="pres">
      <dgm:prSet presAssocID="{AB30D6AB-5CBF-4A2F-AB00-3F75F577D12E}" presName="parTx" presStyleLbl="revTx" presStyleIdx="0" presStyleCnt="3">
        <dgm:presLayoutVars>
          <dgm:chMax val="0"/>
          <dgm:chPref val="0"/>
        </dgm:presLayoutVars>
      </dgm:prSet>
      <dgm:spPr/>
    </dgm:pt>
    <dgm:pt modelId="{47DAF836-6C62-4551-85BC-AC887FA7DCA5}" type="pres">
      <dgm:prSet presAssocID="{DD1E88AD-3834-46E8-9EB2-E94AEE5B3EE4}" presName="sibTrans" presStyleCnt="0"/>
      <dgm:spPr/>
    </dgm:pt>
    <dgm:pt modelId="{DABB0D4F-EB0A-4808-8E9C-712BD46742AF}" type="pres">
      <dgm:prSet presAssocID="{61D005D1-4767-4C3E-A878-916F2016B258}" presName="compNode" presStyleCnt="0"/>
      <dgm:spPr/>
    </dgm:pt>
    <dgm:pt modelId="{BF54D30A-482E-43BB-8690-FA8622EDDF18}" type="pres">
      <dgm:prSet presAssocID="{61D005D1-4767-4C3E-A878-916F2016B258}" presName="bgRect" presStyleLbl="bgShp" presStyleIdx="1" presStyleCnt="3"/>
      <dgm:spPr/>
    </dgm:pt>
    <dgm:pt modelId="{A3369BF6-9BC2-458A-BBD8-BCB42CF9BB3C}" type="pres">
      <dgm:prSet presAssocID="{61D005D1-4767-4C3E-A878-916F2016B2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F4400990-9D01-4136-ABE8-E8CD8BFA09CA}" type="pres">
      <dgm:prSet presAssocID="{61D005D1-4767-4C3E-A878-916F2016B258}" presName="spaceRect" presStyleCnt="0"/>
      <dgm:spPr/>
    </dgm:pt>
    <dgm:pt modelId="{B2489253-699E-4624-BAE1-9582A85F464D}" type="pres">
      <dgm:prSet presAssocID="{61D005D1-4767-4C3E-A878-916F2016B258}" presName="parTx" presStyleLbl="revTx" presStyleIdx="1" presStyleCnt="3">
        <dgm:presLayoutVars>
          <dgm:chMax val="0"/>
          <dgm:chPref val="0"/>
        </dgm:presLayoutVars>
      </dgm:prSet>
      <dgm:spPr/>
    </dgm:pt>
    <dgm:pt modelId="{1665B5F0-7A95-4EE6-BE9C-58514FF1A91C}" type="pres">
      <dgm:prSet presAssocID="{20E7FEBA-FDF2-4CFC-A1B0-427F0112D0C2}" presName="sibTrans" presStyleCnt="0"/>
      <dgm:spPr/>
    </dgm:pt>
    <dgm:pt modelId="{929EC23B-31E8-40AA-B415-EA74FC674456}" type="pres">
      <dgm:prSet presAssocID="{37B8C7DE-BA64-46F9-960F-38E2126FE479}" presName="compNode" presStyleCnt="0"/>
      <dgm:spPr/>
    </dgm:pt>
    <dgm:pt modelId="{C486CBEF-4EF9-43CE-98F1-669EB534A694}" type="pres">
      <dgm:prSet presAssocID="{37B8C7DE-BA64-46F9-960F-38E2126FE479}" presName="bgRect" presStyleLbl="bgShp" presStyleIdx="2" presStyleCnt="3"/>
      <dgm:spPr/>
    </dgm:pt>
    <dgm:pt modelId="{A59A2AB3-E611-49A0-8EF6-44DC75C7E982}" type="pres">
      <dgm:prSet presAssocID="{37B8C7DE-BA64-46F9-960F-38E2126FE47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eelchair Access"/>
        </a:ext>
      </dgm:extLst>
    </dgm:pt>
    <dgm:pt modelId="{2666381E-2822-49BE-A3CE-A95D266D512E}" type="pres">
      <dgm:prSet presAssocID="{37B8C7DE-BA64-46F9-960F-38E2126FE479}" presName="spaceRect" presStyleCnt="0"/>
      <dgm:spPr/>
    </dgm:pt>
    <dgm:pt modelId="{840B059B-F6CC-49C0-B9BC-3A88495C16B3}" type="pres">
      <dgm:prSet presAssocID="{37B8C7DE-BA64-46F9-960F-38E2126FE479}" presName="parTx" presStyleLbl="revTx" presStyleIdx="2" presStyleCnt="3">
        <dgm:presLayoutVars>
          <dgm:chMax val="0"/>
          <dgm:chPref val="0"/>
        </dgm:presLayoutVars>
      </dgm:prSet>
      <dgm:spPr/>
    </dgm:pt>
  </dgm:ptLst>
  <dgm:cxnLst>
    <dgm:cxn modelId="{3F437C1A-ED9D-4C81-990C-15507A1B0037}" type="presOf" srcId="{AB30D6AB-5CBF-4A2F-AB00-3F75F577D12E}" destId="{ABAE6240-CCD4-4A65-A79D-2B25B61CE62E}" srcOrd="0" destOrd="0" presId="urn:microsoft.com/office/officeart/2018/2/layout/IconVerticalSolidList"/>
    <dgm:cxn modelId="{4694F649-066A-452A-9234-0842296BADE2}" srcId="{36E65262-4997-4DF0-91B1-601AA818BD8A}" destId="{61D005D1-4767-4C3E-A878-916F2016B258}" srcOrd="1" destOrd="0" parTransId="{E5EF485C-56A7-49F5-853F-27803704DA6B}" sibTransId="{20E7FEBA-FDF2-4CFC-A1B0-427F0112D0C2}"/>
    <dgm:cxn modelId="{AEB9AA80-36F1-4F36-87F0-562BCAE44CCA}" type="presOf" srcId="{36E65262-4997-4DF0-91B1-601AA818BD8A}" destId="{8DA6FE5C-CC8E-4100-9EDD-85C32D88BCD0}" srcOrd="0" destOrd="0" presId="urn:microsoft.com/office/officeart/2018/2/layout/IconVerticalSolidList"/>
    <dgm:cxn modelId="{1694D38E-B02B-4893-858F-C8CBE88F3E75}" srcId="{36E65262-4997-4DF0-91B1-601AA818BD8A}" destId="{37B8C7DE-BA64-46F9-960F-38E2126FE479}" srcOrd="2" destOrd="0" parTransId="{4921546F-E382-4EF8-AB2F-9C9B164778C5}" sibTransId="{D564D313-9885-47CB-9EF6-3057E4B5A327}"/>
    <dgm:cxn modelId="{DDE8BFAA-4C48-487E-A41B-CA5F684715EE}" srcId="{36E65262-4997-4DF0-91B1-601AA818BD8A}" destId="{AB30D6AB-5CBF-4A2F-AB00-3F75F577D12E}" srcOrd="0" destOrd="0" parTransId="{189287E2-9D50-4FCB-BB62-3C8E3385D907}" sibTransId="{DD1E88AD-3834-46E8-9EB2-E94AEE5B3EE4}"/>
    <dgm:cxn modelId="{6F54A3D9-5139-44D3-90B8-86E2BF416A06}" type="presOf" srcId="{37B8C7DE-BA64-46F9-960F-38E2126FE479}" destId="{840B059B-F6CC-49C0-B9BC-3A88495C16B3}" srcOrd="0" destOrd="0" presId="urn:microsoft.com/office/officeart/2018/2/layout/IconVerticalSolidList"/>
    <dgm:cxn modelId="{B6208FFB-262C-485C-AE58-ADD82961356F}" type="presOf" srcId="{61D005D1-4767-4C3E-A878-916F2016B258}" destId="{B2489253-699E-4624-BAE1-9582A85F464D}" srcOrd="0" destOrd="0" presId="urn:microsoft.com/office/officeart/2018/2/layout/IconVerticalSolidList"/>
    <dgm:cxn modelId="{D46559C9-BF2A-445A-BFEF-948CC377F6C3}" type="presParOf" srcId="{8DA6FE5C-CC8E-4100-9EDD-85C32D88BCD0}" destId="{02E839F6-A16F-44B8-8CBD-73AC16ECBAFD}" srcOrd="0" destOrd="0" presId="urn:microsoft.com/office/officeart/2018/2/layout/IconVerticalSolidList"/>
    <dgm:cxn modelId="{54B3CF7E-EEAC-49CE-9D31-91D41F2971E8}" type="presParOf" srcId="{02E839F6-A16F-44B8-8CBD-73AC16ECBAFD}" destId="{EE2D2D8C-AC01-4311-ACD9-5E5AE2D55839}" srcOrd="0" destOrd="0" presId="urn:microsoft.com/office/officeart/2018/2/layout/IconVerticalSolidList"/>
    <dgm:cxn modelId="{F8C3E531-C839-4DE1-ADDF-F3394FE30549}" type="presParOf" srcId="{02E839F6-A16F-44B8-8CBD-73AC16ECBAFD}" destId="{6DF07D83-ABDE-4068-86AC-02D83F7D1741}" srcOrd="1" destOrd="0" presId="urn:microsoft.com/office/officeart/2018/2/layout/IconVerticalSolidList"/>
    <dgm:cxn modelId="{65313FF8-0EBB-4EA5-A6DD-69FC57265FAB}" type="presParOf" srcId="{02E839F6-A16F-44B8-8CBD-73AC16ECBAFD}" destId="{92CFC08B-2D59-4AF9-B875-15919AC3564A}" srcOrd="2" destOrd="0" presId="urn:microsoft.com/office/officeart/2018/2/layout/IconVerticalSolidList"/>
    <dgm:cxn modelId="{AAF3C9D2-F81C-4ADD-A612-A9D75BBD6F89}" type="presParOf" srcId="{02E839F6-A16F-44B8-8CBD-73AC16ECBAFD}" destId="{ABAE6240-CCD4-4A65-A79D-2B25B61CE62E}" srcOrd="3" destOrd="0" presId="urn:microsoft.com/office/officeart/2018/2/layout/IconVerticalSolidList"/>
    <dgm:cxn modelId="{3C343215-E76E-4FFC-AC1E-8B9774C75822}" type="presParOf" srcId="{8DA6FE5C-CC8E-4100-9EDD-85C32D88BCD0}" destId="{47DAF836-6C62-4551-85BC-AC887FA7DCA5}" srcOrd="1" destOrd="0" presId="urn:microsoft.com/office/officeart/2018/2/layout/IconVerticalSolidList"/>
    <dgm:cxn modelId="{9618223B-596E-490C-AD7B-8BA275C3B38E}" type="presParOf" srcId="{8DA6FE5C-CC8E-4100-9EDD-85C32D88BCD0}" destId="{DABB0D4F-EB0A-4808-8E9C-712BD46742AF}" srcOrd="2" destOrd="0" presId="urn:microsoft.com/office/officeart/2018/2/layout/IconVerticalSolidList"/>
    <dgm:cxn modelId="{7E051BB5-BD36-4028-B71D-41342989C9C0}" type="presParOf" srcId="{DABB0D4F-EB0A-4808-8E9C-712BD46742AF}" destId="{BF54D30A-482E-43BB-8690-FA8622EDDF18}" srcOrd="0" destOrd="0" presId="urn:microsoft.com/office/officeart/2018/2/layout/IconVerticalSolidList"/>
    <dgm:cxn modelId="{8CE23F66-A0E0-42D2-B20F-A095D3522A66}" type="presParOf" srcId="{DABB0D4F-EB0A-4808-8E9C-712BD46742AF}" destId="{A3369BF6-9BC2-458A-BBD8-BCB42CF9BB3C}" srcOrd="1" destOrd="0" presId="urn:microsoft.com/office/officeart/2018/2/layout/IconVerticalSolidList"/>
    <dgm:cxn modelId="{307C1C50-5540-40BC-8FB7-962AE54BAD96}" type="presParOf" srcId="{DABB0D4F-EB0A-4808-8E9C-712BD46742AF}" destId="{F4400990-9D01-4136-ABE8-E8CD8BFA09CA}" srcOrd="2" destOrd="0" presId="urn:microsoft.com/office/officeart/2018/2/layout/IconVerticalSolidList"/>
    <dgm:cxn modelId="{E6DB4D07-6194-47C8-ACE8-0FE9A4DEF7E9}" type="presParOf" srcId="{DABB0D4F-EB0A-4808-8E9C-712BD46742AF}" destId="{B2489253-699E-4624-BAE1-9582A85F464D}" srcOrd="3" destOrd="0" presId="urn:microsoft.com/office/officeart/2018/2/layout/IconVerticalSolidList"/>
    <dgm:cxn modelId="{7D1A7985-FCBD-4804-9348-F65967EA9611}" type="presParOf" srcId="{8DA6FE5C-CC8E-4100-9EDD-85C32D88BCD0}" destId="{1665B5F0-7A95-4EE6-BE9C-58514FF1A91C}" srcOrd="3" destOrd="0" presId="urn:microsoft.com/office/officeart/2018/2/layout/IconVerticalSolidList"/>
    <dgm:cxn modelId="{ADE1551F-4B14-4F96-8549-8D1F436E86E2}" type="presParOf" srcId="{8DA6FE5C-CC8E-4100-9EDD-85C32D88BCD0}" destId="{929EC23B-31E8-40AA-B415-EA74FC674456}" srcOrd="4" destOrd="0" presId="urn:microsoft.com/office/officeart/2018/2/layout/IconVerticalSolidList"/>
    <dgm:cxn modelId="{D738FF0D-25D3-4C07-9645-DC8AABB76792}" type="presParOf" srcId="{929EC23B-31E8-40AA-B415-EA74FC674456}" destId="{C486CBEF-4EF9-43CE-98F1-669EB534A694}" srcOrd="0" destOrd="0" presId="urn:microsoft.com/office/officeart/2018/2/layout/IconVerticalSolidList"/>
    <dgm:cxn modelId="{2985B343-7D45-4BDE-9B00-192537B31C5F}" type="presParOf" srcId="{929EC23B-31E8-40AA-B415-EA74FC674456}" destId="{A59A2AB3-E611-49A0-8EF6-44DC75C7E982}" srcOrd="1" destOrd="0" presId="urn:microsoft.com/office/officeart/2018/2/layout/IconVerticalSolidList"/>
    <dgm:cxn modelId="{06736220-2FCC-4902-9DC5-E2A900E3C137}" type="presParOf" srcId="{929EC23B-31E8-40AA-B415-EA74FC674456}" destId="{2666381E-2822-49BE-A3CE-A95D266D512E}" srcOrd="2" destOrd="0" presId="urn:microsoft.com/office/officeart/2018/2/layout/IconVerticalSolidList"/>
    <dgm:cxn modelId="{73FD965F-CA4A-4A9E-923E-2D85F4AC125E}" type="presParOf" srcId="{929EC23B-31E8-40AA-B415-EA74FC674456}" destId="{840B059B-F6CC-49C0-B9BC-3A88495C16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0BD8B-F730-473D-8424-D8F77853A3D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85799EA-87F7-44C0-8F9C-E0E12AEDF8AB}">
      <dgm:prSet/>
      <dgm:spPr/>
      <dgm:t>
        <a:bodyPr/>
        <a:lstStyle/>
        <a:p>
          <a:pPr>
            <a:lnSpc>
              <a:spcPct val="100000"/>
            </a:lnSpc>
            <a:defRPr cap="all"/>
          </a:pPr>
          <a:r>
            <a:rPr lang="en-US"/>
            <a:t>Master's degree in Speech-Language Pathology (2 years)</a:t>
          </a:r>
        </a:p>
      </dgm:t>
    </dgm:pt>
    <dgm:pt modelId="{DD02ADEE-31F7-4A76-94C1-CA85EC187FDC}" type="parTrans" cxnId="{A7AE0716-1807-44F6-AD3C-FFC1560EC577}">
      <dgm:prSet/>
      <dgm:spPr/>
      <dgm:t>
        <a:bodyPr/>
        <a:lstStyle/>
        <a:p>
          <a:endParaRPr lang="en-US"/>
        </a:p>
      </dgm:t>
    </dgm:pt>
    <dgm:pt modelId="{E9E46BF2-FE4C-44A6-BAE6-35BBD2EFDCD9}" type="sibTrans" cxnId="{A7AE0716-1807-44F6-AD3C-FFC1560EC577}">
      <dgm:prSet/>
      <dgm:spPr/>
      <dgm:t>
        <a:bodyPr/>
        <a:lstStyle/>
        <a:p>
          <a:endParaRPr lang="en-US"/>
        </a:p>
      </dgm:t>
    </dgm:pt>
    <dgm:pt modelId="{3973A7A2-95C4-441A-90B3-166FC4296745}">
      <dgm:prSet/>
      <dgm:spPr/>
      <dgm:t>
        <a:bodyPr/>
        <a:lstStyle/>
        <a:p>
          <a:pPr>
            <a:lnSpc>
              <a:spcPct val="100000"/>
            </a:lnSpc>
            <a:defRPr cap="all"/>
          </a:pPr>
          <a:r>
            <a:rPr lang="en-US"/>
            <a:t>Clinical Fellowship Position (9-12 months)</a:t>
          </a:r>
        </a:p>
      </dgm:t>
    </dgm:pt>
    <dgm:pt modelId="{3A533ABC-1FC2-4982-BA8B-F982478CDE17}" type="parTrans" cxnId="{CB2BE999-04C7-45ED-A9B4-4E489DC9F40B}">
      <dgm:prSet/>
      <dgm:spPr/>
      <dgm:t>
        <a:bodyPr/>
        <a:lstStyle/>
        <a:p>
          <a:endParaRPr lang="en-US"/>
        </a:p>
      </dgm:t>
    </dgm:pt>
    <dgm:pt modelId="{923E6682-9498-4A15-A884-A221701F90CB}" type="sibTrans" cxnId="{CB2BE999-04C7-45ED-A9B4-4E489DC9F40B}">
      <dgm:prSet/>
      <dgm:spPr/>
      <dgm:t>
        <a:bodyPr/>
        <a:lstStyle/>
        <a:p>
          <a:endParaRPr lang="en-US"/>
        </a:p>
      </dgm:t>
    </dgm:pt>
    <dgm:pt modelId="{518B1C5D-8052-42F1-801A-02D61A3F8FAC}">
      <dgm:prSet phldr="0"/>
      <dgm:spPr/>
      <dgm:t>
        <a:bodyPr/>
        <a:lstStyle/>
        <a:p>
          <a:pPr>
            <a:lnSpc>
              <a:spcPct val="100000"/>
            </a:lnSpc>
            <a:defRPr cap="all"/>
          </a:pPr>
          <a:r>
            <a:rPr lang="en-US"/>
            <a:t>Bachelor's degree (4 years)</a:t>
          </a:r>
          <a:endParaRPr lang="en-US">
            <a:latin typeface="Gill Sans MT" panose="020B0502020104020203"/>
          </a:endParaRPr>
        </a:p>
      </dgm:t>
    </dgm:pt>
    <dgm:pt modelId="{2A37A885-EF11-497E-876D-D5B44106912F}" type="parTrans" cxnId="{E3D5C4C4-1459-457E-B933-CB262833ABF9}">
      <dgm:prSet/>
      <dgm:spPr/>
    </dgm:pt>
    <dgm:pt modelId="{A0408761-45D4-4628-9BFF-E206B5848D0D}" type="sibTrans" cxnId="{E3D5C4C4-1459-457E-B933-CB262833ABF9}">
      <dgm:prSet/>
      <dgm:spPr/>
    </dgm:pt>
    <dgm:pt modelId="{12769BD7-5777-40FA-9840-580F1711ACFF}" type="pres">
      <dgm:prSet presAssocID="{98A0BD8B-F730-473D-8424-D8F77853A3D0}" presName="root" presStyleCnt="0">
        <dgm:presLayoutVars>
          <dgm:dir/>
          <dgm:resizeHandles val="exact"/>
        </dgm:presLayoutVars>
      </dgm:prSet>
      <dgm:spPr/>
    </dgm:pt>
    <dgm:pt modelId="{26D2CD73-5E40-424A-9F8D-30A5A80C34B2}" type="pres">
      <dgm:prSet presAssocID="{518B1C5D-8052-42F1-801A-02D61A3F8FAC}" presName="compNode" presStyleCnt="0"/>
      <dgm:spPr/>
    </dgm:pt>
    <dgm:pt modelId="{4E873742-280B-48C5-B13F-2A0F57727E44}" type="pres">
      <dgm:prSet presAssocID="{518B1C5D-8052-42F1-801A-02D61A3F8FAC}" presName="iconBgRect" presStyleLbl="bgShp" presStyleIdx="0" presStyleCnt="3"/>
      <dgm:spPr>
        <a:prstGeom prst="round2DiagRect">
          <a:avLst>
            <a:gd name="adj1" fmla="val 29727"/>
            <a:gd name="adj2" fmla="val 0"/>
          </a:avLst>
        </a:prstGeom>
      </dgm:spPr>
    </dgm:pt>
    <dgm:pt modelId="{77785D54-D996-4A69-B155-B7C6657A7AFA}" type="pres">
      <dgm:prSet presAssocID="{518B1C5D-8052-42F1-801A-02D61A3F8F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DD02964-BBDC-4975-A040-35B1DAE01262}" type="pres">
      <dgm:prSet presAssocID="{518B1C5D-8052-42F1-801A-02D61A3F8FAC}" presName="spaceRect" presStyleCnt="0"/>
      <dgm:spPr/>
    </dgm:pt>
    <dgm:pt modelId="{3E7E85DD-F5BB-4812-BD91-58E867A9BFDF}" type="pres">
      <dgm:prSet presAssocID="{518B1C5D-8052-42F1-801A-02D61A3F8FAC}" presName="textRect" presStyleLbl="revTx" presStyleIdx="0" presStyleCnt="3">
        <dgm:presLayoutVars>
          <dgm:chMax val="1"/>
          <dgm:chPref val="1"/>
        </dgm:presLayoutVars>
      </dgm:prSet>
      <dgm:spPr/>
    </dgm:pt>
    <dgm:pt modelId="{7969CE07-9846-4383-BD4C-61AA4D6C77A8}" type="pres">
      <dgm:prSet presAssocID="{A0408761-45D4-4628-9BFF-E206B5848D0D}" presName="sibTrans" presStyleCnt="0"/>
      <dgm:spPr/>
    </dgm:pt>
    <dgm:pt modelId="{20121F5D-0951-4913-862A-54BCEB372DC8}" type="pres">
      <dgm:prSet presAssocID="{285799EA-87F7-44C0-8F9C-E0E12AEDF8AB}" presName="compNode" presStyleCnt="0"/>
      <dgm:spPr/>
    </dgm:pt>
    <dgm:pt modelId="{BFAD1772-2C00-4575-A736-DD2CD2252E8C}" type="pres">
      <dgm:prSet presAssocID="{285799EA-87F7-44C0-8F9C-E0E12AEDF8AB}" presName="iconBgRect" presStyleLbl="bgShp" presStyleIdx="1" presStyleCnt="3"/>
      <dgm:spPr>
        <a:prstGeom prst="round2DiagRect">
          <a:avLst>
            <a:gd name="adj1" fmla="val 29727"/>
            <a:gd name="adj2" fmla="val 0"/>
          </a:avLst>
        </a:prstGeom>
      </dgm:spPr>
    </dgm:pt>
    <dgm:pt modelId="{4A65C677-45C9-41D9-808D-32EB2194DF0F}" type="pres">
      <dgm:prSet presAssocID="{285799EA-87F7-44C0-8F9C-E0E12AEDF8A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C90D7B3-96D7-40B9-86DD-4227C1B5873C}" type="pres">
      <dgm:prSet presAssocID="{285799EA-87F7-44C0-8F9C-E0E12AEDF8AB}" presName="spaceRect" presStyleCnt="0"/>
      <dgm:spPr/>
    </dgm:pt>
    <dgm:pt modelId="{2D5A3A75-6770-46E9-B4AC-733B4F8066FF}" type="pres">
      <dgm:prSet presAssocID="{285799EA-87F7-44C0-8F9C-E0E12AEDF8AB}" presName="textRect" presStyleLbl="revTx" presStyleIdx="1" presStyleCnt="3">
        <dgm:presLayoutVars>
          <dgm:chMax val="1"/>
          <dgm:chPref val="1"/>
        </dgm:presLayoutVars>
      </dgm:prSet>
      <dgm:spPr/>
    </dgm:pt>
    <dgm:pt modelId="{0467A2DC-FE03-40BE-95FC-83387B5DF95A}" type="pres">
      <dgm:prSet presAssocID="{E9E46BF2-FE4C-44A6-BAE6-35BBD2EFDCD9}" presName="sibTrans" presStyleCnt="0"/>
      <dgm:spPr/>
    </dgm:pt>
    <dgm:pt modelId="{99B4E606-9AEB-4A3D-B524-AFAB9C25CA4D}" type="pres">
      <dgm:prSet presAssocID="{3973A7A2-95C4-441A-90B3-166FC4296745}" presName="compNode" presStyleCnt="0"/>
      <dgm:spPr/>
    </dgm:pt>
    <dgm:pt modelId="{AAA9FDC6-15B7-46CE-B2C4-8D5F4C6E2F8D}" type="pres">
      <dgm:prSet presAssocID="{3973A7A2-95C4-441A-90B3-166FC4296745}" presName="iconBgRect" presStyleLbl="bgShp" presStyleIdx="2" presStyleCnt="3"/>
      <dgm:spPr>
        <a:prstGeom prst="round2DiagRect">
          <a:avLst>
            <a:gd name="adj1" fmla="val 29727"/>
            <a:gd name="adj2" fmla="val 0"/>
          </a:avLst>
        </a:prstGeom>
      </dgm:spPr>
    </dgm:pt>
    <dgm:pt modelId="{9B17C55B-630F-47F6-BC48-C63C8BE35810}" type="pres">
      <dgm:prSet presAssocID="{3973A7A2-95C4-441A-90B3-166FC42967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5D65D3F3-4B31-475B-A25E-31627DC2DFDE}" type="pres">
      <dgm:prSet presAssocID="{3973A7A2-95C4-441A-90B3-166FC4296745}" presName="spaceRect" presStyleCnt="0"/>
      <dgm:spPr/>
    </dgm:pt>
    <dgm:pt modelId="{D6E57E85-A917-4600-84E1-335ECF88B03C}" type="pres">
      <dgm:prSet presAssocID="{3973A7A2-95C4-441A-90B3-166FC4296745}" presName="textRect" presStyleLbl="revTx" presStyleIdx="2" presStyleCnt="3">
        <dgm:presLayoutVars>
          <dgm:chMax val="1"/>
          <dgm:chPref val="1"/>
        </dgm:presLayoutVars>
      </dgm:prSet>
      <dgm:spPr/>
    </dgm:pt>
  </dgm:ptLst>
  <dgm:cxnLst>
    <dgm:cxn modelId="{FFE64707-BD24-4C9A-954F-DF1B14EC9B31}" type="presOf" srcId="{285799EA-87F7-44C0-8F9C-E0E12AEDF8AB}" destId="{2D5A3A75-6770-46E9-B4AC-733B4F8066FF}" srcOrd="0" destOrd="0" presId="urn:microsoft.com/office/officeart/2018/5/layout/IconLeafLabelList"/>
    <dgm:cxn modelId="{0E1F3E0A-A057-4AC8-A685-9C07A863EACE}" type="presOf" srcId="{98A0BD8B-F730-473D-8424-D8F77853A3D0}" destId="{12769BD7-5777-40FA-9840-580F1711ACFF}" srcOrd="0" destOrd="0" presId="urn:microsoft.com/office/officeart/2018/5/layout/IconLeafLabelList"/>
    <dgm:cxn modelId="{A7AE0716-1807-44F6-AD3C-FFC1560EC577}" srcId="{98A0BD8B-F730-473D-8424-D8F77853A3D0}" destId="{285799EA-87F7-44C0-8F9C-E0E12AEDF8AB}" srcOrd="1" destOrd="0" parTransId="{DD02ADEE-31F7-4A76-94C1-CA85EC187FDC}" sibTransId="{E9E46BF2-FE4C-44A6-BAE6-35BBD2EFDCD9}"/>
    <dgm:cxn modelId="{34955962-F0F5-4B42-981E-E0A111714614}" type="presOf" srcId="{518B1C5D-8052-42F1-801A-02D61A3F8FAC}" destId="{3E7E85DD-F5BB-4812-BD91-58E867A9BFDF}" srcOrd="0" destOrd="0" presId="urn:microsoft.com/office/officeart/2018/5/layout/IconLeafLabelList"/>
    <dgm:cxn modelId="{CB2BE999-04C7-45ED-A9B4-4E489DC9F40B}" srcId="{98A0BD8B-F730-473D-8424-D8F77853A3D0}" destId="{3973A7A2-95C4-441A-90B3-166FC4296745}" srcOrd="2" destOrd="0" parTransId="{3A533ABC-1FC2-4982-BA8B-F982478CDE17}" sibTransId="{923E6682-9498-4A15-A884-A221701F90CB}"/>
    <dgm:cxn modelId="{AE234DA8-CFD3-40D4-9D80-256C5287C204}" type="presOf" srcId="{3973A7A2-95C4-441A-90B3-166FC4296745}" destId="{D6E57E85-A917-4600-84E1-335ECF88B03C}" srcOrd="0" destOrd="0" presId="urn:microsoft.com/office/officeart/2018/5/layout/IconLeafLabelList"/>
    <dgm:cxn modelId="{E3D5C4C4-1459-457E-B933-CB262833ABF9}" srcId="{98A0BD8B-F730-473D-8424-D8F77853A3D0}" destId="{518B1C5D-8052-42F1-801A-02D61A3F8FAC}" srcOrd="0" destOrd="0" parTransId="{2A37A885-EF11-497E-876D-D5B44106912F}" sibTransId="{A0408761-45D4-4628-9BFF-E206B5848D0D}"/>
    <dgm:cxn modelId="{EDE57B17-8E13-4BF7-AD5A-A1CE40AB57A7}" type="presParOf" srcId="{12769BD7-5777-40FA-9840-580F1711ACFF}" destId="{26D2CD73-5E40-424A-9F8D-30A5A80C34B2}" srcOrd="0" destOrd="0" presId="urn:microsoft.com/office/officeart/2018/5/layout/IconLeafLabelList"/>
    <dgm:cxn modelId="{ACB796F4-7463-4D40-B975-B8DF2586482D}" type="presParOf" srcId="{26D2CD73-5E40-424A-9F8D-30A5A80C34B2}" destId="{4E873742-280B-48C5-B13F-2A0F57727E44}" srcOrd="0" destOrd="0" presId="urn:microsoft.com/office/officeart/2018/5/layout/IconLeafLabelList"/>
    <dgm:cxn modelId="{F50C9DB9-D359-4A5D-B9D3-FD5F369B32C1}" type="presParOf" srcId="{26D2CD73-5E40-424A-9F8D-30A5A80C34B2}" destId="{77785D54-D996-4A69-B155-B7C6657A7AFA}" srcOrd="1" destOrd="0" presId="urn:microsoft.com/office/officeart/2018/5/layout/IconLeafLabelList"/>
    <dgm:cxn modelId="{2A4140DA-F3B4-42C9-9671-DC1FCD800575}" type="presParOf" srcId="{26D2CD73-5E40-424A-9F8D-30A5A80C34B2}" destId="{5DD02964-BBDC-4975-A040-35B1DAE01262}" srcOrd="2" destOrd="0" presId="urn:microsoft.com/office/officeart/2018/5/layout/IconLeafLabelList"/>
    <dgm:cxn modelId="{C7071239-D92F-4AE1-892E-3161ABE5E035}" type="presParOf" srcId="{26D2CD73-5E40-424A-9F8D-30A5A80C34B2}" destId="{3E7E85DD-F5BB-4812-BD91-58E867A9BFDF}" srcOrd="3" destOrd="0" presId="urn:microsoft.com/office/officeart/2018/5/layout/IconLeafLabelList"/>
    <dgm:cxn modelId="{111F5724-1B16-4C5B-9EB2-92DAAB7AA763}" type="presParOf" srcId="{12769BD7-5777-40FA-9840-580F1711ACFF}" destId="{7969CE07-9846-4383-BD4C-61AA4D6C77A8}" srcOrd="1" destOrd="0" presId="urn:microsoft.com/office/officeart/2018/5/layout/IconLeafLabelList"/>
    <dgm:cxn modelId="{F6708CDF-DC8E-4FE1-8A99-96147333ACA0}" type="presParOf" srcId="{12769BD7-5777-40FA-9840-580F1711ACFF}" destId="{20121F5D-0951-4913-862A-54BCEB372DC8}" srcOrd="2" destOrd="0" presId="urn:microsoft.com/office/officeart/2018/5/layout/IconLeafLabelList"/>
    <dgm:cxn modelId="{14E0371F-4CF2-40B0-9C1A-F2D0E684462E}" type="presParOf" srcId="{20121F5D-0951-4913-862A-54BCEB372DC8}" destId="{BFAD1772-2C00-4575-A736-DD2CD2252E8C}" srcOrd="0" destOrd="0" presId="urn:microsoft.com/office/officeart/2018/5/layout/IconLeafLabelList"/>
    <dgm:cxn modelId="{EF401AE7-941D-41CA-B627-1051BA9638BD}" type="presParOf" srcId="{20121F5D-0951-4913-862A-54BCEB372DC8}" destId="{4A65C677-45C9-41D9-808D-32EB2194DF0F}" srcOrd="1" destOrd="0" presId="urn:microsoft.com/office/officeart/2018/5/layout/IconLeafLabelList"/>
    <dgm:cxn modelId="{F07FA665-58E4-47DA-BB83-F7F762D02EFA}" type="presParOf" srcId="{20121F5D-0951-4913-862A-54BCEB372DC8}" destId="{8C90D7B3-96D7-40B9-86DD-4227C1B5873C}" srcOrd="2" destOrd="0" presId="urn:microsoft.com/office/officeart/2018/5/layout/IconLeafLabelList"/>
    <dgm:cxn modelId="{DAE8BAC2-9639-4124-B931-5A7C063363E8}" type="presParOf" srcId="{20121F5D-0951-4913-862A-54BCEB372DC8}" destId="{2D5A3A75-6770-46E9-B4AC-733B4F8066FF}" srcOrd="3" destOrd="0" presId="urn:microsoft.com/office/officeart/2018/5/layout/IconLeafLabelList"/>
    <dgm:cxn modelId="{33A0EAEA-F63C-4E9E-A9DA-382F4696296C}" type="presParOf" srcId="{12769BD7-5777-40FA-9840-580F1711ACFF}" destId="{0467A2DC-FE03-40BE-95FC-83387B5DF95A}" srcOrd="3" destOrd="0" presId="urn:microsoft.com/office/officeart/2018/5/layout/IconLeafLabelList"/>
    <dgm:cxn modelId="{519D08D0-AAFE-43B7-97B0-1C355E1FD76A}" type="presParOf" srcId="{12769BD7-5777-40FA-9840-580F1711ACFF}" destId="{99B4E606-9AEB-4A3D-B524-AFAB9C25CA4D}" srcOrd="4" destOrd="0" presId="urn:microsoft.com/office/officeart/2018/5/layout/IconLeafLabelList"/>
    <dgm:cxn modelId="{DD398A90-8515-4058-BF7D-C588FC3B9FBD}" type="presParOf" srcId="{99B4E606-9AEB-4A3D-B524-AFAB9C25CA4D}" destId="{AAA9FDC6-15B7-46CE-B2C4-8D5F4C6E2F8D}" srcOrd="0" destOrd="0" presId="urn:microsoft.com/office/officeart/2018/5/layout/IconLeafLabelList"/>
    <dgm:cxn modelId="{9CB44164-0F15-43F9-A354-84579217A58B}" type="presParOf" srcId="{99B4E606-9AEB-4A3D-B524-AFAB9C25CA4D}" destId="{9B17C55B-630F-47F6-BC48-C63C8BE35810}" srcOrd="1" destOrd="0" presId="urn:microsoft.com/office/officeart/2018/5/layout/IconLeafLabelList"/>
    <dgm:cxn modelId="{6E889D82-CE09-460C-ACFF-AA2A44887035}" type="presParOf" srcId="{99B4E606-9AEB-4A3D-B524-AFAB9C25CA4D}" destId="{5D65D3F3-4B31-475B-A25E-31627DC2DFDE}" srcOrd="2" destOrd="0" presId="urn:microsoft.com/office/officeart/2018/5/layout/IconLeafLabelList"/>
    <dgm:cxn modelId="{926352A8-F062-447E-A0BC-02A1F02663D4}" type="presParOf" srcId="{99B4E606-9AEB-4A3D-B524-AFAB9C25CA4D}" destId="{D6E57E85-A917-4600-84E1-335ECF88B03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0D28-2996-4408-89B9-47CAFA31863C}">
      <dsp:nvSpPr>
        <dsp:cNvPr id="0" name=""/>
        <dsp:cNvSpPr/>
      </dsp:nvSpPr>
      <dsp:spPr>
        <a:xfrm>
          <a:off x="0" y="18165"/>
          <a:ext cx="7012370" cy="4680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Articulation</a:t>
          </a:r>
        </a:p>
      </dsp:txBody>
      <dsp:txXfrm>
        <a:off x="22846" y="41011"/>
        <a:ext cx="6966678" cy="422308"/>
      </dsp:txXfrm>
    </dsp:sp>
    <dsp:sp modelId="{60BB5698-79AE-4451-ADE1-71F55B66C362}">
      <dsp:nvSpPr>
        <dsp:cNvPr id="0" name=""/>
        <dsp:cNvSpPr/>
      </dsp:nvSpPr>
      <dsp:spPr>
        <a:xfrm>
          <a:off x="0" y="543765"/>
          <a:ext cx="7012370" cy="46800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Fluency (Stuttering)</a:t>
          </a:r>
        </a:p>
      </dsp:txBody>
      <dsp:txXfrm>
        <a:off x="22846" y="566611"/>
        <a:ext cx="6966678" cy="422308"/>
      </dsp:txXfrm>
    </dsp:sp>
    <dsp:sp modelId="{5D7117FF-43B3-4A75-ACE9-4A8166ED175A}">
      <dsp:nvSpPr>
        <dsp:cNvPr id="0" name=""/>
        <dsp:cNvSpPr/>
      </dsp:nvSpPr>
      <dsp:spPr>
        <a:xfrm>
          <a:off x="0" y="1069365"/>
          <a:ext cx="7012370" cy="46800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Voice</a:t>
          </a:r>
        </a:p>
      </dsp:txBody>
      <dsp:txXfrm>
        <a:off x="22846" y="1092211"/>
        <a:ext cx="6966678" cy="422308"/>
      </dsp:txXfrm>
    </dsp:sp>
    <dsp:sp modelId="{5BD8881A-2BDE-467B-8FC8-94EE45A4A176}">
      <dsp:nvSpPr>
        <dsp:cNvPr id="0" name=""/>
        <dsp:cNvSpPr/>
      </dsp:nvSpPr>
      <dsp:spPr>
        <a:xfrm>
          <a:off x="0" y="1594965"/>
          <a:ext cx="7012370" cy="46800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Swallowing</a:t>
          </a:r>
        </a:p>
      </dsp:txBody>
      <dsp:txXfrm>
        <a:off x="22846" y="1617811"/>
        <a:ext cx="6966678" cy="422308"/>
      </dsp:txXfrm>
    </dsp:sp>
    <dsp:sp modelId="{A23F9230-73E3-41B8-B2AD-6176D95A2657}">
      <dsp:nvSpPr>
        <dsp:cNvPr id="0" name=""/>
        <dsp:cNvSpPr/>
      </dsp:nvSpPr>
      <dsp:spPr>
        <a:xfrm>
          <a:off x="0" y="2120565"/>
          <a:ext cx="7012370" cy="468000"/>
        </a:xfrm>
        <a:prstGeom prst="roundRect">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Language</a:t>
          </a:r>
        </a:p>
      </dsp:txBody>
      <dsp:txXfrm>
        <a:off x="22846" y="2143411"/>
        <a:ext cx="6966678" cy="422308"/>
      </dsp:txXfrm>
    </dsp:sp>
    <dsp:sp modelId="{67F07F09-661F-45FC-AA81-0DBD75F274AF}">
      <dsp:nvSpPr>
        <dsp:cNvPr id="0" name=""/>
        <dsp:cNvSpPr/>
      </dsp:nvSpPr>
      <dsp:spPr>
        <a:xfrm>
          <a:off x="0" y="2646165"/>
          <a:ext cx="7012370" cy="4680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Cognitive</a:t>
          </a:r>
        </a:p>
      </dsp:txBody>
      <dsp:txXfrm>
        <a:off x="22846" y="2669011"/>
        <a:ext cx="6966678" cy="422308"/>
      </dsp:txXfrm>
    </dsp:sp>
    <dsp:sp modelId="{E3468CD0-8BAF-4D68-8B42-28FE4AD2B662}">
      <dsp:nvSpPr>
        <dsp:cNvPr id="0" name=""/>
        <dsp:cNvSpPr/>
      </dsp:nvSpPr>
      <dsp:spPr>
        <a:xfrm>
          <a:off x="0" y="3171765"/>
          <a:ext cx="7012370" cy="46800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Communication Modalities (AAC)</a:t>
          </a:r>
        </a:p>
      </dsp:txBody>
      <dsp:txXfrm>
        <a:off x="22846" y="3194611"/>
        <a:ext cx="6966678" cy="422308"/>
      </dsp:txXfrm>
    </dsp:sp>
    <dsp:sp modelId="{5BADBA31-52B9-483A-8AA4-00FDF26A4EE6}">
      <dsp:nvSpPr>
        <dsp:cNvPr id="0" name=""/>
        <dsp:cNvSpPr/>
      </dsp:nvSpPr>
      <dsp:spPr>
        <a:xfrm>
          <a:off x="0" y="3697365"/>
          <a:ext cx="7012370" cy="468000"/>
        </a:xfrm>
        <a:prstGeom prst="round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Social Aspects</a:t>
          </a:r>
        </a:p>
      </dsp:txBody>
      <dsp:txXfrm>
        <a:off x="22846" y="3720211"/>
        <a:ext cx="6966678" cy="422308"/>
      </dsp:txXfrm>
    </dsp:sp>
    <dsp:sp modelId="{1B817ED0-3E0E-4F29-B3BB-A433DB48A400}">
      <dsp:nvSpPr>
        <dsp:cNvPr id="0" name=""/>
        <dsp:cNvSpPr/>
      </dsp:nvSpPr>
      <dsp:spPr>
        <a:xfrm>
          <a:off x="0" y="4222965"/>
          <a:ext cx="7012370" cy="468000"/>
        </a:xfrm>
        <a:prstGeom prst="round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Hearing</a:t>
          </a:r>
        </a:p>
      </dsp:txBody>
      <dsp:txXfrm>
        <a:off x="22846" y="4245811"/>
        <a:ext cx="6966678" cy="42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DADF1-05CD-451D-84D3-38D87E4BEB6F}">
      <dsp:nvSpPr>
        <dsp:cNvPr id="0" name=""/>
        <dsp:cNvSpPr/>
      </dsp:nvSpPr>
      <dsp:spPr>
        <a:xfrm>
          <a:off x="640444" y="55618"/>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FAFF7F-5436-4F3D-A631-C650B6734C4F}">
      <dsp:nvSpPr>
        <dsp:cNvPr id="0" name=""/>
        <dsp:cNvSpPr/>
      </dsp:nvSpPr>
      <dsp:spPr>
        <a:xfrm>
          <a:off x="815665" y="230839"/>
          <a:ext cx="483943" cy="483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070DC5-7E42-4198-99A2-FF12F030B47C}">
      <dsp:nvSpPr>
        <dsp:cNvPr id="0" name=""/>
        <dsp:cNvSpPr/>
      </dsp:nvSpPr>
      <dsp:spPr>
        <a:xfrm>
          <a:off x="1653627" y="55618"/>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Schools (preschool, elementary, junior high, high school)</a:t>
          </a:r>
        </a:p>
      </dsp:txBody>
      <dsp:txXfrm>
        <a:off x="1653627" y="55618"/>
        <a:ext cx="1966766" cy="834385"/>
      </dsp:txXfrm>
    </dsp:sp>
    <dsp:sp modelId="{82E155B1-4876-4090-B82E-E87EE4FFFBCD}">
      <dsp:nvSpPr>
        <dsp:cNvPr id="0" name=""/>
        <dsp:cNvSpPr/>
      </dsp:nvSpPr>
      <dsp:spPr>
        <a:xfrm>
          <a:off x="3963087" y="55618"/>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02BF8-41E1-4A7A-B6A5-FA7E6496A630}">
      <dsp:nvSpPr>
        <dsp:cNvPr id="0" name=""/>
        <dsp:cNvSpPr/>
      </dsp:nvSpPr>
      <dsp:spPr>
        <a:xfrm>
          <a:off x="4138308" y="230839"/>
          <a:ext cx="483943" cy="4839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7468938-B70C-4F0F-9DB5-3B1E2D4C140C}">
      <dsp:nvSpPr>
        <dsp:cNvPr id="0" name=""/>
        <dsp:cNvSpPr/>
      </dsp:nvSpPr>
      <dsp:spPr>
        <a:xfrm>
          <a:off x="4976270" y="55618"/>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Hospitals</a:t>
          </a:r>
        </a:p>
      </dsp:txBody>
      <dsp:txXfrm>
        <a:off x="4976270" y="55618"/>
        <a:ext cx="1966766" cy="834385"/>
      </dsp:txXfrm>
    </dsp:sp>
    <dsp:sp modelId="{0CA18D33-504A-4C9F-93B7-BD9B168F30D7}">
      <dsp:nvSpPr>
        <dsp:cNvPr id="0" name=""/>
        <dsp:cNvSpPr/>
      </dsp:nvSpPr>
      <dsp:spPr>
        <a:xfrm>
          <a:off x="7285731" y="55618"/>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3D0BA5-B5F5-492D-AF47-5B4425155A7F}">
      <dsp:nvSpPr>
        <dsp:cNvPr id="0" name=""/>
        <dsp:cNvSpPr/>
      </dsp:nvSpPr>
      <dsp:spPr>
        <a:xfrm>
          <a:off x="7460952" y="230839"/>
          <a:ext cx="483943" cy="4839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C19303-2355-4095-B54B-D84E99E90FE1}">
      <dsp:nvSpPr>
        <dsp:cNvPr id="0" name=""/>
        <dsp:cNvSpPr/>
      </dsp:nvSpPr>
      <dsp:spPr>
        <a:xfrm>
          <a:off x="8298914" y="55618"/>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Skilled nursing facilities</a:t>
          </a:r>
        </a:p>
      </dsp:txBody>
      <dsp:txXfrm>
        <a:off x="8298914" y="55618"/>
        <a:ext cx="1966766" cy="834385"/>
      </dsp:txXfrm>
    </dsp:sp>
    <dsp:sp modelId="{3DBABD4A-047A-4FB1-8B5F-48403F162F5A}">
      <dsp:nvSpPr>
        <dsp:cNvPr id="0" name=""/>
        <dsp:cNvSpPr/>
      </dsp:nvSpPr>
      <dsp:spPr>
        <a:xfrm>
          <a:off x="640444" y="1563409"/>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3B7C0-2B1D-48D6-AA83-77ECFE595634}">
      <dsp:nvSpPr>
        <dsp:cNvPr id="0" name=""/>
        <dsp:cNvSpPr/>
      </dsp:nvSpPr>
      <dsp:spPr>
        <a:xfrm>
          <a:off x="815665" y="1738630"/>
          <a:ext cx="483943" cy="4839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17F562-9875-4124-B389-EA6ABACA2712}">
      <dsp:nvSpPr>
        <dsp:cNvPr id="0" name=""/>
        <dsp:cNvSpPr/>
      </dsp:nvSpPr>
      <dsp:spPr>
        <a:xfrm>
          <a:off x="1653627" y="1563409"/>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Outpatient clinics</a:t>
          </a:r>
        </a:p>
      </dsp:txBody>
      <dsp:txXfrm>
        <a:off x="1653627" y="1563409"/>
        <a:ext cx="1966766" cy="834385"/>
      </dsp:txXfrm>
    </dsp:sp>
    <dsp:sp modelId="{FDD2FB4D-744F-4F9E-8581-7D513F3284D9}">
      <dsp:nvSpPr>
        <dsp:cNvPr id="0" name=""/>
        <dsp:cNvSpPr/>
      </dsp:nvSpPr>
      <dsp:spPr>
        <a:xfrm>
          <a:off x="3963087" y="1563409"/>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8BDAC-5B42-4176-8624-F4E4871958FC}">
      <dsp:nvSpPr>
        <dsp:cNvPr id="0" name=""/>
        <dsp:cNvSpPr/>
      </dsp:nvSpPr>
      <dsp:spPr>
        <a:xfrm>
          <a:off x="4138308" y="1738630"/>
          <a:ext cx="483943" cy="4839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747B01-05C4-49BD-B085-8881C2972504}">
      <dsp:nvSpPr>
        <dsp:cNvPr id="0" name=""/>
        <dsp:cNvSpPr/>
      </dsp:nvSpPr>
      <dsp:spPr>
        <a:xfrm>
          <a:off x="4976270" y="1563409"/>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Private practice</a:t>
          </a:r>
        </a:p>
      </dsp:txBody>
      <dsp:txXfrm>
        <a:off x="4976270" y="1563409"/>
        <a:ext cx="1966766" cy="834385"/>
      </dsp:txXfrm>
    </dsp:sp>
    <dsp:sp modelId="{D0B5E62F-7007-4715-A7A2-3A7E94442631}">
      <dsp:nvSpPr>
        <dsp:cNvPr id="0" name=""/>
        <dsp:cNvSpPr/>
      </dsp:nvSpPr>
      <dsp:spPr>
        <a:xfrm>
          <a:off x="7285731" y="1563409"/>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E0DB9-66C3-498C-9960-EFB9A005E277}">
      <dsp:nvSpPr>
        <dsp:cNvPr id="0" name=""/>
        <dsp:cNvSpPr/>
      </dsp:nvSpPr>
      <dsp:spPr>
        <a:xfrm>
          <a:off x="7460952" y="1738630"/>
          <a:ext cx="483943" cy="4839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3A001A-E9CF-4652-B978-4C6EEC1C0212}">
      <dsp:nvSpPr>
        <dsp:cNvPr id="0" name=""/>
        <dsp:cNvSpPr/>
      </dsp:nvSpPr>
      <dsp:spPr>
        <a:xfrm>
          <a:off x="8298914" y="1563409"/>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Inpatient rehab</a:t>
          </a:r>
        </a:p>
      </dsp:txBody>
      <dsp:txXfrm>
        <a:off x="8298914" y="1563409"/>
        <a:ext cx="1966766" cy="834385"/>
      </dsp:txXfrm>
    </dsp:sp>
    <dsp:sp modelId="{1B059E9F-6994-45E8-A6F2-6CF7CE852135}">
      <dsp:nvSpPr>
        <dsp:cNvPr id="0" name=""/>
        <dsp:cNvSpPr/>
      </dsp:nvSpPr>
      <dsp:spPr>
        <a:xfrm>
          <a:off x="640444" y="3071200"/>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656E2-84BD-46C4-AD0C-BE499D2E7224}">
      <dsp:nvSpPr>
        <dsp:cNvPr id="0" name=""/>
        <dsp:cNvSpPr/>
      </dsp:nvSpPr>
      <dsp:spPr>
        <a:xfrm>
          <a:off x="815665" y="3246421"/>
          <a:ext cx="483943" cy="48394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B0B6839-FE70-41F7-A493-4F3A067FC65B}">
      <dsp:nvSpPr>
        <dsp:cNvPr id="0" name=""/>
        <dsp:cNvSpPr/>
      </dsp:nvSpPr>
      <dsp:spPr>
        <a:xfrm>
          <a:off x="1653627" y="3071200"/>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Universities</a:t>
          </a:r>
        </a:p>
      </dsp:txBody>
      <dsp:txXfrm>
        <a:off x="1653627" y="3071200"/>
        <a:ext cx="1966766" cy="834385"/>
      </dsp:txXfrm>
    </dsp:sp>
    <dsp:sp modelId="{21E73251-8D57-4503-8ECD-CAA7D7CDDD4A}">
      <dsp:nvSpPr>
        <dsp:cNvPr id="0" name=""/>
        <dsp:cNvSpPr/>
      </dsp:nvSpPr>
      <dsp:spPr>
        <a:xfrm>
          <a:off x="3963087" y="3071200"/>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93029-07B1-48FE-8C00-98F773059AD3}">
      <dsp:nvSpPr>
        <dsp:cNvPr id="0" name=""/>
        <dsp:cNvSpPr/>
      </dsp:nvSpPr>
      <dsp:spPr>
        <a:xfrm>
          <a:off x="4138308" y="3246421"/>
          <a:ext cx="483943" cy="483943"/>
        </a:xfrm>
        <a:prstGeom prst="rect">
          <a:avLst/>
        </a:prstGeom>
        <a:solidFill>
          <a:schemeClr val="accent4">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74C509-452B-450B-9D01-9F7AF510F62D}">
      <dsp:nvSpPr>
        <dsp:cNvPr id="0" name=""/>
        <dsp:cNvSpPr/>
      </dsp:nvSpPr>
      <dsp:spPr>
        <a:xfrm>
          <a:off x="4976270" y="3071200"/>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Gill Sans MT" panose="020B0502020104020203"/>
            </a:rPr>
            <a:t>Early Intervention</a:t>
          </a:r>
        </a:p>
      </dsp:txBody>
      <dsp:txXfrm>
        <a:off x="4976270" y="3071200"/>
        <a:ext cx="1966766" cy="834385"/>
      </dsp:txXfrm>
    </dsp:sp>
    <dsp:sp modelId="{7B840F7C-FB45-45E8-AF37-2057405329B3}">
      <dsp:nvSpPr>
        <dsp:cNvPr id="0" name=""/>
        <dsp:cNvSpPr/>
      </dsp:nvSpPr>
      <dsp:spPr>
        <a:xfrm>
          <a:off x="7285731" y="3071200"/>
          <a:ext cx="834385" cy="83438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B97340-54FF-449B-B148-AB5D5369176B}">
      <dsp:nvSpPr>
        <dsp:cNvPr id="0" name=""/>
        <dsp:cNvSpPr/>
      </dsp:nvSpPr>
      <dsp:spPr>
        <a:xfrm>
          <a:off x="7460952" y="3246421"/>
          <a:ext cx="483943" cy="483943"/>
        </a:xfrm>
        <a:prstGeom prst="rect">
          <a:avLst/>
        </a:prstGeom>
        <a:solidFill>
          <a:schemeClr val="accent5">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37D828-FB19-4F05-8A62-3F0C978EB7F8}">
      <dsp:nvSpPr>
        <dsp:cNvPr id="0" name=""/>
        <dsp:cNvSpPr/>
      </dsp:nvSpPr>
      <dsp:spPr>
        <a:xfrm>
          <a:off x="8298914" y="3071200"/>
          <a:ext cx="1966766" cy="83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latin typeface="Gill Sans MT" panose="020B0502020104020203"/>
            </a:rPr>
            <a:t>In the home</a:t>
          </a:r>
        </a:p>
      </dsp:txBody>
      <dsp:txXfrm>
        <a:off x="8298914" y="3071200"/>
        <a:ext cx="1966766" cy="834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2D8C-AC01-4311-ACD9-5E5AE2D55839}">
      <dsp:nvSpPr>
        <dsp:cNvPr id="0" name=""/>
        <dsp:cNvSpPr/>
      </dsp:nvSpPr>
      <dsp:spPr>
        <a:xfrm>
          <a:off x="0" y="449"/>
          <a:ext cx="11029950" cy="10506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07D83-ABDE-4068-86AC-02D83F7D1741}">
      <dsp:nvSpPr>
        <dsp:cNvPr id="0" name=""/>
        <dsp:cNvSpPr/>
      </dsp:nvSpPr>
      <dsp:spPr>
        <a:xfrm>
          <a:off x="317827" y="236849"/>
          <a:ext cx="577867" cy="577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BAE6240-CCD4-4A65-A79D-2B25B61CE62E}">
      <dsp:nvSpPr>
        <dsp:cNvPr id="0" name=""/>
        <dsp:cNvSpPr/>
      </dsp:nvSpPr>
      <dsp:spPr>
        <a:xfrm>
          <a:off x="1213522" y="449"/>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90000"/>
            </a:lnSpc>
            <a:spcBef>
              <a:spcPct val="0"/>
            </a:spcBef>
            <a:spcAft>
              <a:spcPct val="35000"/>
            </a:spcAft>
            <a:buNone/>
          </a:pPr>
          <a:r>
            <a:rPr lang="en-US" sz="2500" kern="1200"/>
            <a:t>Communication is the root to human connection!</a:t>
          </a:r>
        </a:p>
      </dsp:txBody>
      <dsp:txXfrm>
        <a:off x="1213522" y="449"/>
        <a:ext cx="9816427" cy="1050668"/>
      </dsp:txXfrm>
    </dsp:sp>
    <dsp:sp modelId="{BF54D30A-482E-43BB-8690-FA8622EDDF18}">
      <dsp:nvSpPr>
        <dsp:cNvPr id="0" name=""/>
        <dsp:cNvSpPr/>
      </dsp:nvSpPr>
      <dsp:spPr>
        <a:xfrm>
          <a:off x="0" y="1313784"/>
          <a:ext cx="11029950" cy="10506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69BF6-9BC2-458A-BBD8-BCB42CF9BB3C}">
      <dsp:nvSpPr>
        <dsp:cNvPr id="0" name=""/>
        <dsp:cNvSpPr/>
      </dsp:nvSpPr>
      <dsp:spPr>
        <a:xfrm>
          <a:off x="317827" y="1550185"/>
          <a:ext cx="577867" cy="5778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489253-699E-4624-BAE1-9582A85F464D}">
      <dsp:nvSpPr>
        <dsp:cNvPr id="0" name=""/>
        <dsp:cNvSpPr/>
      </dsp:nvSpPr>
      <dsp:spPr>
        <a:xfrm>
          <a:off x="1213522" y="1313784"/>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90000"/>
            </a:lnSpc>
            <a:spcBef>
              <a:spcPct val="0"/>
            </a:spcBef>
            <a:spcAft>
              <a:spcPct val="35000"/>
            </a:spcAft>
            <a:buNone/>
          </a:pPr>
          <a:r>
            <a:rPr lang="en-US" sz="2500" kern="1200"/>
            <a:t>Getting to watch clients grow and make progress</a:t>
          </a:r>
        </a:p>
      </dsp:txBody>
      <dsp:txXfrm>
        <a:off x="1213522" y="1313784"/>
        <a:ext cx="9816427" cy="1050668"/>
      </dsp:txXfrm>
    </dsp:sp>
    <dsp:sp modelId="{C486CBEF-4EF9-43CE-98F1-669EB534A694}">
      <dsp:nvSpPr>
        <dsp:cNvPr id="0" name=""/>
        <dsp:cNvSpPr/>
      </dsp:nvSpPr>
      <dsp:spPr>
        <a:xfrm>
          <a:off x="0" y="2627120"/>
          <a:ext cx="11029950" cy="10506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A2AB3-E611-49A0-8EF6-44DC75C7E982}">
      <dsp:nvSpPr>
        <dsp:cNvPr id="0" name=""/>
        <dsp:cNvSpPr/>
      </dsp:nvSpPr>
      <dsp:spPr>
        <a:xfrm>
          <a:off x="317827" y="2863520"/>
          <a:ext cx="577867" cy="577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0B059B-F6CC-49C0-B9BC-3A88495C16B3}">
      <dsp:nvSpPr>
        <dsp:cNvPr id="0" name=""/>
        <dsp:cNvSpPr/>
      </dsp:nvSpPr>
      <dsp:spPr>
        <a:xfrm>
          <a:off x="1213522" y="2627120"/>
          <a:ext cx="9816427" cy="105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196" tIns="111196" rIns="111196" bIns="111196" numCol="1" spcCol="1270" anchor="ctr" anchorCtr="0">
          <a:noAutofit/>
        </a:bodyPr>
        <a:lstStyle/>
        <a:p>
          <a:pPr marL="0" lvl="0" indent="0" algn="l" defTabSz="1111250">
            <a:lnSpc>
              <a:spcPct val="90000"/>
            </a:lnSpc>
            <a:spcBef>
              <a:spcPct val="0"/>
            </a:spcBef>
            <a:spcAft>
              <a:spcPct val="35000"/>
            </a:spcAft>
            <a:buNone/>
          </a:pPr>
          <a:r>
            <a:rPr lang="en-US" sz="2500" kern="1200"/>
            <a:t>Being an advocate for special needs populations</a:t>
          </a:r>
        </a:p>
      </dsp:txBody>
      <dsp:txXfrm>
        <a:off x="1213522" y="2627120"/>
        <a:ext cx="9816427" cy="1050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73742-280B-48C5-B13F-2A0F57727E44}">
      <dsp:nvSpPr>
        <dsp:cNvPr id="0" name=""/>
        <dsp:cNvSpPr/>
      </dsp:nvSpPr>
      <dsp:spPr>
        <a:xfrm>
          <a:off x="686474" y="174118"/>
          <a:ext cx="1990125" cy="19901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85D54-D996-4A69-B155-B7C6657A7AFA}">
      <dsp:nvSpPr>
        <dsp:cNvPr id="0" name=""/>
        <dsp:cNvSpPr/>
      </dsp:nvSpPr>
      <dsp:spPr>
        <a:xfrm>
          <a:off x="1110599" y="598243"/>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7E85DD-F5BB-4812-BD91-58E867A9BFDF}">
      <dsp:nvSpPr>
        <dsp:cNvPr id="0" name=""/>
        <dsp:cNvSpPr/>
      </dsp:nvSpPr>
      <dsp:spPr>
        <a:xfrm>
          <a:off x="50287"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Bachelor's degree (4 years)</a:t>
          </a:r>
          <a:endParaRPr lang="en-US" sz="1600" kern="1200">
            <a:latin typeface="Gill Sans MT" panose="020B0502020104020203"/>
          </a:endParaRPr>
        </a:p>
      </dsp:txBody>
      <dsp:txXfrm>
        <a:off x="50287" y="2784119"/>
        <a:ext cx="3262500" cy="720000"/>
      </dsp:txXfrm>
    </dsp:sp>
    <dsp:sp modelId="{BFAD1772-2C00-4575-A736-DD2CD2252E8C}">
      <dsp:nvSpPr>
        <dsp:cNvPr id="0" name=""/>
        <dsp:cNvSpPr/>
      </dsp:nvSpPr>
      <dsp:spPr>
        <a:xfrm>
          <a:off x="4519912" y="174118"/>
          <a:ext cx="1990125" cy="19901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5C677-45C9-41D9-808D-32EB2194DF0F}">
      <dsp:nvSpPr>
        <dsp:cNvPr id="0" name=""/>
        <dsp:cNvSpPr/>
      </dsp:nvSpPr>
      <dsp:spPr>
        <a:xfrm>
          <a:off x="4944037" y="598243"/>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D5A3A75-6770-46E9-B4AC-733B4F8066FF}">
      <dsp:nvSpPr>
        <dsp:cNvPr id="0" name=""/>
        <dsp:cNvSpPr/>
      </dsp:nvSpPr>
      <dsp:spPr>
        <a:xfrm>
          <a:off x="3883725"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Master's degree in Speech-Language Pathology (2 years)</a:t>
          </a:r>
        </a:p>
      </dsp:txBody>
      <dsp:txXfrm>
        <a:off x="3883725" y="2784119"/>
        <a:ext cx="3262500" cy="720000"/>
      </dsp:txXfrm>
    </dsp:sp>
    <dsp:sp modelId="{AAA9FDC6-15B7-46CE-B2C4-8D5F4C6E2F8D}">
      <dsp:nvSpPr>
        <dsp:cNvPr id="0" name=""/>
        <dsp:cNvSpPr/>
      </dsp:nvSpPr>
      <dsp:spPr>
        <a:xfrm>
          <a:off x="8353350" y="174118"/>
          <a:ext cx="1990125" cy="19901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17C55B-630F-47F6-BC48-C63C8BE35810}">
      <dsp:nvSpPr>
        <dsp:cNvPr id="0" name=""/>
        <dsp:cNvSpPr/>
      </dsp:nvSpPr>
      <dsp:spPr>
        <a:xfrm>
          <a:off x="8777475" y="598243"/>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6E57E85-A917-4600-84E1-335ECF88B03C}">
      <dsp:nvSpPr>
        <dsp:cNvPr id="0" name=""/>
        <dsp:cNvSpPr/>
      </dsp:nvSpPr>
      <dsp:spPr>
        <a:xfrm>
          <a:off x="7717162"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t>Clinical Fellowship Position (9-12 months)</a:t>
          </a:r>
        </a:p>
      </dsp:txBody>
      <dsp:txXfrm>
        <a:off x="7717162" y="2784119"/>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DB4ED-0B31-4421-917B-2820C8AB1120}" type="datetimeFigureOut">
              <a:rPr lang="en-US"/>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FDB8-4DFF-4EA2-993B-F7A3B7EFF741}" type="slidenum">
              <a:rPr lang="en-US"/>
              <a:t>‹#›</a:t>
            </a:fld>
            <a:endParaRPr lang="en-US"/>
          </a:p>
        </p:txBody>
      </p:sp>
    </p:spTree>
    <p:extLst>
      <p:ext uri="{BB962C8B-B14F-4D97-AF65-F5344CB8AC3E}">
        <p14:creationId xmlns:p14="http://schemas.microsoft.com/office/powerpoint/2010/main" val="10730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People of all different ages! Some people are born needing to use AAC because they might have autism or cerebral palsy, both things which may mean that they aren't going to talk in the same way as you and me.</a:t>
            </a:r>
          </a:p>
          <a:p>
            <a:endParaRPr lang="en-US">
              <a:cs typeface="Calibri"/>
            </a:endParaRPr>
          </a:p>
          <a:p>
            <a:r>
              <a:rPr lang="en-US">
                <a:cs typeface="Calibri"/>
              </a:rPr>
              <a:t>Adults can also need to use them later in life, if they have something happen, like get ALS or have a stroke which makes it harder for them to talk, and AAC can be used to help give them their voice back.</a:t>
            </a:r>
          </a:p>
        </p:txBody>
      </p:sp>
      <p:sp>
        <p:nvSpPr>
          <p:cNvPr id="4" name="Slide Number Placeholder 3"/>
          <p:cNvSpPr>
            <a:spLocks noGrp="1"/>
          </p:cNvSpPr>
          <p:nvPr>
            <p:ph type="sldNum" sz="quarter" idx="5"/>
          </p:nvPr>
        </p:nvSpPr>
        <p:spPr/>
        <p:txBody>
          <a:bodyPr/>
          <a:lstStyle/>
          <a:p>
            <a:fld id="{CD28FDB8-4DFF-4EA2-993B-F7A3B7EFF741}" type="slidenum">
              <a:rPr lang="en-US"/>
              <a:t>10</a:t>
            </a:fld>
            <a:endParaRPr lang="en-US"/>
          </a:p>
        </p:txBody>
      </p:sp>
    </p:spTree>
    <p:extLst>
      <p:ext uri="{BB962C8B-B14F-4D97-AF65-F5344CB8AC3E}">
        <p14:creationId xmlns:p14="http://schemas.microsoft.com/office/powerpoint/2010/main" val="222881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3/22/2021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143710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8967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3/22/2021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426892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7615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3/22/2021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3217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916390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56564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7120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8411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3/22/2021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513967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4115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a:t>
            </a:r>
          </a:p>
          <a:p>
            <a:pPr lvl="7"/>
            <a:r>
              <a:rPr lang="en-US"/>
              <a:t>Eight</a:t>
            </a:r>
          </a:p>
          <a:p>
            <a:pPr lvl="8"/>
            <a:r>
              <a:rPr lang="en-US"/>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3/22/2021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402747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Speech-Language Pathology</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2">
            <a:extLst>
              <a:ext uri="{FF2B5EF4-FFF2-40B4-BE49-F238E27FC236}">
                <a16:creationId xmlns:a16="http://schemas.microsoft.com/office/drawing/2014/main" id="{90D8D371-08D7-4872-B601-46D3D0C76C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4">
            <a:extLst>
              <a:ext uri="{FF2B5EF4-FFF2-40B4-BE49-F238E27FC236}">
                <a16:creationId xmlns:a16="http://schemas.microsoft.com/office/drawing/2014/main" id="{0B6172F1-16E5-41C0-A1C5-E27BA6D19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6">
            <a:extLst>
              <a:ext uri="{FF2B5EF4-FFF2-40B4-BE49-F238E27FC236}">
                <a16:creationId xmlns:a16="http://schemas.microsoft.com/office/drawing/2014/main" id="{2E77FE2D-6DE2-45E3-B032-A13CCCEDD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8">
            <a:extLst>
              <a:ext uri="{FF2B5EF4-FFF2-40B4-BE49-F238E27FC236}">
                <a16:creationId xmlns:a16="http://schemas.microsoft.com/office/drawing/2014/main" id="{29AE0C48-CD45-4EBE-B06B-10AD14F07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4" name="Rectangle 50">
            <a:extLst>
              <a:ext uri="{FF2B5EF4-FFF2-40B4-BE49-F238E27FC236}">
                <a16:creationId xmlns:a16="http://schemas.microsoft.com/office/drawing/2014/main" id="{97198BC5-0524-403A-B4A3-38C750B6C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2">
            <a:extLst>
              <a:ext uri="{FF2B5EF4-FFF2-40B4-BE49-F238E27FC236}">
                <a16:creationId xmlns:a16="http://schemas.microsoft.com/office/drawing/2014/main" id="{F5B7B7F8-8803-411C-AC48-8690313B5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11" y="638175"/>
            <a:ext cx="3682784" cy="57523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8C9D19-BD7E-430C-8F42-B610572089ED}"/>
              </a:ext>
            </a:extLst>
          </p:cNvPr>
          <p:cNvSpPr>
            <a:spLocks noGrp="1"/>
          </p:cNvSpPr>
          <p:nvPr>
            <p:ph type="title"/>
          </p:nvPr>
        </p:nvSpPr>
        <p:spPr>
          <a:xfrm>
            <a:off x="700218" y="1656292"/>
            <a:ext cx="3150659" cy="2085869"/>
          </a:xfrm>
        </p:spPr>
        <p:txBody>
          <a:bodyPr vert="horz" lIns="91440" tIns="45720" rIns="91440" bIns="45720" rtlCol="0" anchor="b">
            <a:normAutofit/>
          </a:bodyPr>
          <a:lstStyle/>
          <a:p>
            <a:r>
              <a:rPr lang="en-US" sz="3600" b="0" kern="1200" cap="all">
                <a:solidFill>
                  <a:srgbClr val="FFFFFF"/>
                </a:solidFill>
                <a:latin typeface="+mj-lt"/>
                <a:ea typeface="+mj-ea"/>
                <a:cs typeface="+mj-cs"/>
              </a:rPr>
              <a:t>Who uses AAC</a:t>
            </a:r>
          </a:p>
        </p:txBody>
      </p:sp>
      <p:sp>
        <p:nvSpPr>
          <p:cNvPr id="55" name="Rectangle 54">
            <a:extLst>
              <a:ext uri="{FF2B5EF4-FFF2-40B4-BE49-F238E27FC236}">
                <a16:creationId xmlns:a16="http://schemas.microsoft.com/office/drawing/2014/main" id="{DC4BEF43-535B-46CC-B76D-83EFE852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2242" y="627940"/>
            <a:ext cx="3704425" cy="2837094"/>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child, indoor, boy&#10;&#10;Description generated with very high confidence">
            <a:extLst>
              <a:ext uri="{FF2B5EF4-FFF2-40B4-BE49-F238E27FC236}">
                <a16:creationId xmlns:a16="http://schemas.microsoft.com/office/drawing/2014/main" id="{387ADEEA-F4B6-4DF6-A501-8641D9FB0E9A}"/>
              </a:ext>
            </a:extLst>
          </p:cNvPr>
          <p:cNvPicPr>
            <a:picLocks noGrp="1" noChangeAspect="1"/>
          </p:cNvPicPr>
          <p:nvPr>
            <p:ph idx="1"/>
          </p:nvPr>
        </p:nvPicPr>
        <p:blipFill>
          <a:blip r:embed="rId3"/>
          <a:stretch>
            <a:fillRect/>
          </a:stretch>
        </p:blipFill>
        <p:spPr>
          <a:xfrm>
            <a:off x="5202059" y="799041"/>
            <a:ext cx="1776799" cy="2487519"/>
          </a:xfrm>
          <a:prstGeom prst="rect">
            <a:avLst/>
          </a:prstGeom>
        </p:spPr>
      </p:pic>
      <p:sp>
        <p:nvSpPr>
          <p:cNvPr id="57" name="Rectangle 56">
            <a:extLst>
              <a:ext uri="{FF2B5EF4-FFF2-40B4-BE49-F238E27FC236}">
                <a16:creationId xmlns:a16="http://schemas.microsoft.com/office/drawing/2014/main" id="{4F67C0B5-AF8B-420C-9F7E-33C1FA38D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2736" y="627940"/>
            <a:ext cx="3704425" cy="2847329"/>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group of people sitting and looking at the camera&#10;&#10;Description generated with very high confidence">
            <a:extLst>
              <a:ext uri="{FF2B5EF4-FFF2-40B4-BE49-F238E27FC236}">
                <a16:creationId xmlns:a16="http://schemas.microsoft.com/office/drawing/2014/main" id="{5E1128A0-1B2E-4FE8-97D4-2C13D28C84C7}"/>
              </a:ext>
            </a:extLst>
          </p:cNvPr>
          <p:cNvPicPr>
            <a:picLocks noChangeAspect="1"/>
          </p:cNvPicPr>
          <p:nvPr/>
        </p:nvPicPr>
        <p:blipFill rotWithShape="1">
          <a:blip r:embed="rId4"/>
          <a:srcRect l="20419" r="524" b="781"/>
          <a:stretch/>
        </p:blipFill>
        <p:spPr>
          <a:xfrm>
            <a:off x="8419253" y="799041"/>
            <a:ext cx="2980508" cy="2487520"/>
          </a:xfrm>
          <a:prstGeom prst="rect">
            <a:avLst/>
          </a:prstGeom>
        </p:spPr>
      </p:pic>
      <p:sp>
        <p:nvSpPr>
          <p:cNvPr id="59" name="Rectangle 58">
            <a:extLst>
              <a:ext uri="{FF2B5EF4-FFF2-40B4-BE49-F238E27FC236}">
                <a16:creationId xmlns:a16="http://schemas.microsoft.com/office/drawing/2014/main" id="{FB41FAC8-B04A-439F-B634-1CB0944CF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62" y="3572039"/>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erson sitting at a table using a computer&#10;&#10;Description generated with very high confidence">
            <a:extLst>
              <a:ext uri="{FF2B5EF4-FFF2-40B4-BE49-F238E27FC236}">
                <a16:creationId xmlns:a16="http://schemas.microsoft.com/office/drawing/2014/main" id="{406BEF90-E720-4DBE-828C-F4531DC54EDA}"/>
              </a:ext>
            </a:extLst>
          </p:cNvPr>
          <p:cNvPicPr>
            <a:picLocks noChangeAspect="1"/>
          </p:cNvPicPr>
          <p:nvPr/>
        </p:nvPicPr>
        <p:blipFill>
          <a:blip r:embed="rId5"/>
          <a:stretch>
            <a:fillRect/>
          </a:stretch>
        </p:blipFill>
        <p:spPr>
          <a:xfrm>
            <a:off x="4417723" y="3756537"/>
            <a:ext cx="3316716" cy="2487537"/>
          </a:xfrm>
          <a:prstGeom prst="rect">
            <a:avLst/>
          </a:prstGeom>
        </p:spPr>
      </p:pic>
      <p:sp>
        <p:nvSpPr>
          <p:cNvPr id="61" name="Rectangle 60">
            <a:extLst>
              <a:ext uri="{FF2B5EF4-FFF2-40B4-BE49-F238E27FC236}">
                <a16:creationId xmlns:a16="http://schemas.microsoft.com/office/drawing/2014/main" id="{E9F81DE3-06E0-49C7-AE8D-F2C6DB626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3247" y="3572038"/>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Two people standing in a room&#10;&#10;Description generated with very high confidence">
            <a:extLst>
              <a:ext uri="{FF2B5EF4-FFF2-40B4-BE49-F238E27FC236}">
                <a16:creationId xmlns:a16="http://schemas.microsoft.com/office/drawing/2014/main" id="{400520ED-A435-429F-AC6D-CECBAA73970C}"/>
              </a:ext>
            </a:extLst>
          </p:cNvPr>
          <p:cNvPicPr>
            <a:picLocks noChangeAspect="1"/>
          </p:cNvPicPr>
          <p:nvPr/>
        </p:nvPicPr>
        <p:blipFill>
          <a:blip r:embed="rId6"/>
          <a:stretch>
            <a:fillRect/>
          </a:stretch>
        </p:blipFill>
        <p:spPr>
          <a:xfrm>
            <a:off x="8223232" y="3860340"/>
            <a:ext cx="3372551" cy="2251177"/>
          </a:xfrm>
          <a:prstGeom prst="rect">
            <a:avLst/>
          </a:prstGeom>
        </p:spPr>
      </p:pic>
    </p:spTree>
    <p:extLst>
      <p:ext uri="{BB962C8B-B14F-4D97-AF65-F5344CB8AC3E}">
        <p14:creationId xmlns:p14="http://schemas.microsoft.com/office/powerpoint/2010/main" val="249223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AACC0-43DD-4957-B6E7-A34BB37DCA4F}"/>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a:solidFill>
                  <a:schemeClr val="accent1"/>
                </a:solidFill>
              </a:rPr>
              <a:t>Your turn!</a:t>
            </a:r>
            <a:endParaRPr lang="en-US" sz="4800" b="0" kern="1200" cap="all">
              <a:solidFill>
                <a:schemeClr val="accent1"/>
              </a:solidFill>
              <a:latin typeface="+mj-lt"/>
              <a:ea typeface="+mj-ea"/>
              <a:cs typeface="+mj-cs"/>
            </a:endParaRPr>
          </a:p>
        </p:txBody>
      </p:sp>
      <p:sp>
        <p:nvSpPr>
          <p:cNvPr id="18" name="Rectangle 17">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6989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DE99-2D99-4BD2-A5EF-DF19AA3D2C61}"/>
              </a:ext>
            </a:extLst>
          </p:cNvPr>
          <p:cNvSpPr>
            <a:spLocks noGrp="1"/>
          </p:cNvSpPr>
          <p:nvPr>
            <p:ph type="title"/>
          </p:nvPr>
        </p:nvSpPr>
        <p:spPr>
          <a:xfrm>
            <a:off x="581192" y="702156"/>
            <a:ext cx="11029616" cy="1013800"/>
          </a:xfrm>
        </p:spPr>
        <p:txBody>
          <a:bodyPr>
            <a:normAutofit/>
          </a:bodyPr>
          <a:lstStyle/>
          <a:p>
            <a:r>
              <a:rPr lang="en-US" sz="2800">
                <a:solidFill>
                  <a:srgbClr val="FFFFFF"/>
                </a:solidFill>
                <a:cs typeface="Calibri Light"/>
              </a:rPr>
              <a:t>What is Speech-Language Pathology?</a:t>
            </a:r>
            <a:endParaRPr lang="en-US" sz="2800">
              <a:solidFill>
                <a:srgbClr val="FFFFFF"/>
              </a:solidFill>
            </a:endParaRPr>
          </a:p>
        </p:txBody>
      </p:sp>
      <p:sp useBgFill="1">
        <p:nvSpPr>
          <p:cNvPr id="9" name="Rectangle 8">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98CE142D-28A6-4D5E-85D9-47D45F08E4DD}"/>
              </a:ext>
            </a:extLst>
          </p:cNvPr>
          <p:cNvPicPr>
            <a:picLocks noChangeAspect="1"/>
          </p:cNvPicPr>
          <p:nvPr/>
        </p:nvPicPr>
        <p:blipFill>
          <a:blip r:embed="rId2"/>
          <a:stretch>
            <a:fillRect/>
          </a:stretch>
        </p:blipFill>
        <p:spPr>
          <a:xfrm>
            <a:off x="1015625" y="2361056"/>
            <a:ext cx="4245725" cy="3649219"/>
          </a:xfrm>
          <a:prstGeom prst="rect">
            <a:avLst/>
          </a:prstGeom>
        </p:spPr>
      </p:pic>
      <p:sp>
        <p:nvSpPr>
          <p:cNvPr id="3" name="Content Placeholder 2">
            <a:extLst>
              <a:ext uri="{FF2B5EF4-FFF2-40B4-BE49-F238E27FC236}">
                <a16:creationId xmlns:a16="http://schemas.microsoft.com/office/drawing/2014/main" id="{797E7779-CEB8-494C-B714-28CC1356D8DF}"/>
              </a:ext>
            </a:extLst>
          </p:cNvPr>
          <p:cNvSpPr>
            <a:spLocks noGrp="1"/>
          </p:cNvSpPr>
          <p:nvPr>
            <p:ph idx="1"/>
          </p:nvPr>
        </p:nvSpPr>
        <p:spPr>
          <a:xfrm>
            <a:off x="6335805" y="2180496"/>
            <a:ext cx="5275001" cy="4045683"/>
          </a:xfrm>
        </p:spPr>
        <p:txBody>
          <a:bodyPr vert="horz" lIns="91440" tIns="45720" rIns="91440" bIns="45720" rtlCol="0">
            <a:normAutofit/>
          </a:bodyPr>
          <a:lstStyle/>
          <a:p>
            <a:pPr marL="305435" indent="-305435"/>
            <a:r>
              <a:rPr lang="en-US" sz="1800">
                <a:cs typeface="Calibri"/>
              </a:rPr>
              <a:t>Speech-language pathologists (SLPs) work to prevent, assess, and provide treatment for children and adults with speech, language, social communication, cognitive, and swallowing disorders</a:t>
            </a:r>
            <a:endParaRPr lang="en-US" sz="1800"/>
          </a:p>
          <a:p>
            <a:pPr marL="0" indent="0">
              <a:buNone/>
            </a:pPr>
            <a:endParaRPr lang="en-US" sz="1800">
              <a:cs typeface="Calibri"/>
            </a:endParaRPr>
          </a:p>
          <a:p>
            <a:pPr marL="0" indent="0">
              <a:buNone/>
            </a:pPr>
            <a:endParaRPr lang="en-US" sz="1800">
              <a:cs typeface="Calibri"/>
            </a:endParaRPr>
          </a:p>
        </p:txBody>
      </p:sp>
    </p:spTree>
    <p:extLst>
      <p:ext uri="{BB962C8B-B14F-4D97-AF65-F5344CB8AC3E}">
        <p14:creationId xmlns:p14="http://schemas.microsoft.com/office/powerpoint/2010/main" val="73591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813A9-E5E1-4DEA-A560-7DF8FE8E2734}"/>
              </a:ext>
            </a:extLst>
          </p:cNvPr>
          <p:cNvSpPr>
            <a:spLocks noGrp="1"/>
          </p:cNvSpPr>
          <p:nvPr>
            <p:ph type="title"/>
          </p:nvPr>
        </p:nvSpPr>
        <p:spPr>
          <a:xfrm>
            <a:off x="746228" y="1037967"/>
            <a:ext cx="3054091" cy="4709131"/>
          </a:xfrm>
        </p:spPr>
        <p:txBody>
          <a:bodyPr anchor="ctr">
            <a:normAutofit/>
          </a:bodyPr>
          <a:lstStyle/>
          <a:p>
            <a:r>
              <a:rPr lang="en-US" sz="2800">
                <a:solidFill>
                  <a:schemeClr val="accent1"/>
                </a:solidFill>
              </a:rPr>
              <a:t>Areas of expertise</a:t>
            </a:r>
          </a:p>
        </p:txBody>
      </p:sp>
      <p:sp>
        <p:nvSpPr>
          <p:cNvPr id="12" name="Rectangle 11">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E051910B-6A28-4F63-B495-9EBD9C53BE7F}"/>
              </a:ext>
            </a:extLst>
          </p:cNvPr>
          <p:cNvGraphicFramePr>
            <a:graphicFrameLocks noGrp="1"/>
          </p:cNvGraphicFramePr>
          <p:nvPr>
            <p:ph idx="1"/>
            <p:extLst>
              <p:ext uri="{D42A27DB-BD31-4B8C-83A1-F6EECF244321}">
                <p14:modId xmlns:p14="http://schemas.microsoft.com/office/powerpoint/2010/main" val="3594594489"/>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22983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0F6C-FCC4-49C0-A342-D1CF93003D53}"/>
              </a:ext>
            </a:extLst>
          </p:cNvPr>
          <p:cNvSpPr>
            <a:spLocks noGrp="1"/>
          </p:cNvSpPr>
          <p:nvPr>
            <p:ph type="title"/>
          </p:nvPr>
        </p:nvSpPr>
        <p:spPr>
          <a:xfrm>
            <a:off x="581192" y="702156"/>
            <a:ext cx="11029616" cy="1013800"/>
          </a:xfrm>
        </p:spPr>
        <p:txBody>
          <a:bodyPr>
            <a:normAutofit/>
          </a:bodyPr>
          <a:lstStyle/>
          <a:p>
            <a:r>
              <a:rPr lang="en-US" sz="2800">
                <a:solidFill>
                  <a:srgbClr val="FFFFFF"/>
                </a:solidFill>
                <a:cs typeface="Calibri Light"/>
              </a:rPr>
              <a:t>Who we help</a:t>
            </a:r>
            <a:endParaRPr lang="en-US" sz="2800">
              <a:solidFill>
                <a:srgbClr val="FFFFFF"/>
              </a:solidFill>
            </a:endParaRPr>
          </a:p>
        </p:txBody>
      </p:sp>
      <p:sp useBgFill="1">
        <p:nvSpPr>
          <p:cNvPr id="15" name="Rectangle 14">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EEB273FF-0984-434D-A7E1-01423576E23E}"/>
              </a:ext>
            </a:extLst>
          </p:cNvPr>
          <p:cNvPicPr>
            <a:picLocks noChangeAspect="1"/>
          </p:cNvPicPr>
          <p:nvPr/>
        </p:nvPicPr>
        <p:blipFill>
          <a:blip r:embed="rId2"/>
          <a:stretch>
            <a:fillRect/>
          </a:stretch>
        </p:blipFill>
        <p:spPr>
          <a:xfrm>
            <a:off x="441565" y="2173362"/>
            <a:ext cx="5408222" cy="4067738"/>
          </a:xfrm>
          <a:prstGeom prst="rect">
            <a:avLst/>
          </a:prstGeom>
        </p:spPr>
      </p:pic>
      <p:sp>
        <p:nvSpPr>
          <p:cNvPr id="3" name="Content Placeholder 2">
            <a:extLst>
              <a:ext uri="{FF2B5EF4-FFF2-40B4-BE49-F238E27FC236}">
                <a16:creationId xmlns:a16="http://schemas.microsoft.com/office/drawing/2014/main" id="{7761432E-2ACA-4ED7-8925-6711B91542A4}"/>
              </a:ext>
            </a:extLst>
          </p:cNvPr>
          <p:cNvSpPr>
            <a:spLocks noGrp="1"/>
          </p:cNvSpPr>
          <p:nvPr>
            <p:ph idx="1"/>
          </p:nvPr>
        </p:nvSpPr>
        <p:spPr>
          <a:xfrm>
            <a:off x="6335805" y="2180496"/>
            <a:ext cx="5275001" cy="4045683"/>
          </a:xfrm>
        </p:spPr>
        <p:txBody>
          <a:bodyPr vert="horz" lIns="91440" tIns="45720" rIns="91440" bIns="45720" rtlCol="0">
            <a:normAutofit/>
          </a:bodyPr>
          <a:lstStyle/>
          <a:p>
            <a:pPr>
              <a:lnSpc>
                <a:spcPct val="90000"/>
              </a:lnSpc>
            </a:pPr>
            <a:r>
              <a:rPr lang="en-US">
                <a:cs typeface="Calibri"/>
              </a:rPr>
              <a:t>People with:</a:t>
            </a:r>
          </a:p>
          <a:p>
            <a:pPr lvl="1">
              <a:lnSpc>
                <a:spcPct val="90000"/>
              </a:lnSpc>
            </a:pPr>
            <a:r>
              <a:rPr lang="en-US">
                <a:cs typeface="Calibri"/>
              </a:rPr>
              <a:t>Autism</a:t>
            </a:r>
          </a:p>
          <a:p>
            <a:pPr lvl="1">
              <a:lnSpc>
                <a:spcPct val="90000"/>
              </a:lnSpc>
            </a:pPr>
            <a:r>
              <a:rPr lang="en-US">
                <a:cs typeface="Calibri"/>
              </a:rPr>
              <a:t>Down Syndrome</a:t>
            </a:r>
          </a:p>
          <a:p>
            <a:pPr lvl="1">
              <a:lnSpc>
                <a:spcPct val="90000"/>
              </a:lnSpc>
            </a:pPr>
            <a:r>
              <a:rPr lang="en-US">
                <a:cs typeface="Calibri"/>
              </a:rPr>
              <a:t>Intellectual Disability</a:t>
            </a:r>
          </a:p>
          <a:p>
            <a:pPr lvl="1">
              <a:lnSpc>
                <a:spcPct val="90000"/>
              </a:lnSpc>
            </a:pPr>
            <a:r>
              <a:rPr lang="en-US">
                <a:cs typeface="Calibri"/>
              </a:rPr>
              <a:t>Cerebral Palsy</a:t>
            </a:r>
          </a:p>
          <a:p>
            <a:pPr lvl="1">
              <a:lnSpc>
                <a:spcPct val="90000"/>
              </a:lnSpc>
            </a:pPr>
            <a:r>
              <a:rPr lang="en-US">
                <a:cs typeface="Calibri"/>
              </a:rPr>
              <a:t>Apraxia</a:t>
            </a:r>
          </a:p>
          <a:p>
            <a:pPr lvl="1">
              <a:lnSpc>
                <a:spcPct val="90000"/>
              </a:lnSpc>
            </a:pPr>
            <a:r>
              <a:rPr lang="en-US">
                <a:cs typeface="Calibri"/>
              </a:rPr>
              <a:t>Aphasia</a:t>
            </a:r>
          </a:p>
          <a:p>
            <a:pPr lvl="1">
              <a:lnSpc>
                <a:spcPct val="90000"/>
              </a:lnSpc>
            </a:pPr>
            <a:r>
              <a:rPr lang="en-US">
                <a:cs typeface="Calibri"/>
              </a:rPr>
              <a:t>ALS</a:t>
            </a:r>
          </a:p>
          <a:p>
            <a:pPr lvl="1">
              <a:lnSpc>
                <a:spcPct val="90000"/>
              </a:lnSpc>
            </a:pPr>
            <a:r>
              <a:rPr lang="en-US">
                <a:cs typeface="Calibri"/>
              </a:rPr>
              <a:t>Parkinson's disease</a:t>
            </a:r>
          </a:p>
          <a:p>
            <a:pPr lvl="1">
              <a:lnSpc>
                <a:spcPct val="90000"/>
              </a:lnSpc>
            </a:pPr>
            <a:r>
              <a:rPr lang="en-US">
                <a:cs typeface="Calibri"/>
              </a:rPr>
              <a:t>Dementia</a:t>
            </a:r>
          </a:p>
          <a:p>
            <a:pPr lvl="1">
              <a:lnSpc>
                <a:spcPct val="90000"/>
              </a:lnSpc>
            </a:pPr>
            <a:r>
              <a:rPr lang="en-US">
                <a:cs typeface="Calibri"/>
              </a:rPr>
              <a:t>And more!</a:t>
            </a:r>
          </a:p>
          <a:p>
            <a:pPr lvl="1">
              <a:lnSpc>
                <a:spcPct val="90000"/>
              </a:lnSpc>
            </a:pPr>
            <a:endParaRPr lang="en-US">
              <a:cs typeface="Calibri"/>
            </a:endParaRPr>
          </a:p>
        </p:txBody>
      </p:sp>
    </p:spTree>
    <p:extLst>
      <p:ext uri="{BB962C8B-B14F-4D97-AF65-F5344CB8AC3E}">
        <p14:creationId xmlns:p14="http://schemas.microsoft.com/office/powerpoint/2010/main" val="108124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0036333-0095-4B3E-A447-791923822312}"/>
              </a:ext>
            </a:extLst>
          </p:cNvPr>
          <p:cNvSpPr>
            <a:spLocks noGrp="1"/>
          </p:cNvSpPr>
          <p:nvPr>
            <p:ph type="title"/>
          </p:nvPr>
        </p:nvSpPr>
        <p:spPr>
          <a:xfrm>
            <a:off x="581192" y="5264487"/>
            <a:ext cx="11029616" cy="718870"/>
          </a:xfrm>
        </p:spPr>
        <p:txBody>
          <a:bodyPr>
            <a:normAutofit/>
          </a:bodyPr>
          <a:lstStyle/>
          <a:p>
            <a:r>
              <a:rPr lang="en-US" sz="2800">
                <a:solidFill>
                  <a:srgbClr val="FFFEFF"/>
                </a:solidFill>
                <a:cs typeface="Calibri Light"/>
              </a:rPr>
              <a:t>Where we work</a:t>
            </a:r>
            <a:endParaRPr lang="en-US" sz="2800">
              <a:solidFill>
                <a:srgbClr val="FFFEFF"/>
              </a:solidFill>
            </a:endParaRPr>
          </a:p>
        </p:txBody>
      </p:sp>
      <p:graphicFrame>
        <p:nvGraphicFramePr>
          <p:cNvPr id="6" name="Content Placeholder 2">
            <a:extLst>
              <a:ext uri="{FF2B5EF4-FFF2-40B4-BE49-F238E27FC236}">
                <a16:creationId xmlns:a16="http://schemas.microsoft.com/office/drawing/2014/main" id="{044600E0-1C4C-4183-8967-1041FBFB1649}"/>
              </a:ext>
            </a:extLst>
          </p:cNvPr>
          <p:cNvGraphicFramePr>
            <a:graphicFrameLocks noGrp="1"/>
          </p:cNvGraphicFramePr>
          <p:nvPr>
            <p:ph idx="1"/>
            <p:extLst>
              <p:ext uri="{D42A27DB-BD31-4B8C-83A1-F6EECF244321}">
                <p14:modId xmlns:p14="http://schemas.microsoft.com/office/powerpoint/2010/main" val="1503823181"/>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80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E702-AC7C-4EDA-B2FA-8D56BD9BEB3E}"/>
              </a:ext>
            </a:extLst>
          </p:cNvPr>
          <p:cNvSpPr>
            <a:spLocks noGrp="1"/>
          </p:cNvSpPr>
          <p:nvPr>
            <p:ph type="title"/>
          </p:nvPr>
        </p:nvSpPr>
        <p:spPr>
          <a:xfrm>
            <a:off x="581192" y="702156"/>
            <a:ext cx="11029616" cy="1013800"/>
          </a:xfrm>
        </p:spPr>
        <p:txBody>
          <a:bodyPr>
            <a:normAutofit/>
          </a:bodyPr>
          <a:lstStyle/>
          <a:p>
            <a:r>
              <a:rPr lang="en-US" sz="2800">
                <a:solidFill>
                  <a:srgbClr val="FFFEFF"/>
                </a:solidFill>
                <a:cs typeface="Calibri Light"/>
              </a:rPr>
              <a:t>Why be an SLP?</a:t>
            </a:r>
            <a:endParaRPr lang="en-US" sz="2800">
              <a:solidFill>
                <a:srgbClr val="FFFEFF"/>
              </a:solidFill>
            </a:endParaRPr>
          </a:p>
        </p:txBody>
      </p:sp>
      <p:graphicFrame>
        <p:nvGraphicFramePr>
          <p:cNvPr id="5" name="Content Placeholder 2">
            <a:extLst>
              <a:ext uri="{FF2B5EF4-FFF2-40B4-BE49-F238E27FC236}">
                <a16:creationId xmlns:a16="http://schemas.microsoft.com/office/drawing/2014/main" id="{63B98D68-448A-4A78-A432-4B2DE3CF4ACA}"/>
              </a:ext>
            </a:extLst>
          </p:cNvPr>
          <p:cNvGraphicFramePr>
            <a:graphicFrameLocks noGrp="1"/>
          </p:cNvGraphicFramePr>
          <p:nvPr>
            <p:ph idx="1"/>
            <p:extLst>
              <p:ext uri="{D42A27DB-BD31-4B8C-83A1-F6EECF244321}">
                <p14:modId xmlns:p14="http://schemas.microsoft.com/office/powerpoint/2010/main" val="173806632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1998-B890-4203-A2BB-4A148CEA89AD}"/>
              </a:ext>
            </a:extLst>
          </p:cNvPr>
          <p:cNvSpPr>
            <a:spLocks noGrp="1"/>
          </p:cNvSpPr>
          <p:nvPr>
            <p:ph type="title"/>
          </p:nvPr>
        </p:nvSpPr>
        <p:spPr>
          <a:xfrm>
            <a:off x="581192" y="702156"/>
            <a:ext cx="11029616" cy="1013800"/>
          </a:xfrm>
        </p:spPr>
        <p:txBody>
          <a:bodyPr>
            <a:normAutofit/>
          </a:bodyPr>
          <a:lstStyle/>
          <a:p>
            <a:r>
              <a:rPr lang="en-US" sz="2800">
                <a:solidFill>
                  <a:srgbClr val="FFFEFF"/>
                </a:solidFill>
                <a:cs typeface="Calibri Light"/>
              </a:rPr>
              <a:t>How to become an SLP</a:t>
            </a:r>
          </a:p>
        </p:txBody>
      </p:sp>
      <p:graphicFrame>
        <p:nvGraphicFramePr>
          <p:cNvPr id="5" name="Content Placeholder 2">
            <a:extLst>
              <a:ext uri="{FF2B5EF4-FFF2-40B4-BE49-F238E27FC236}">
                <a16:creationId xmlns:a16="http://schemas.microsoft.com/office/drawing/2014/main" id="{8B9E810C-197D-42BD-AE0D-2F3A5B35F883}"/>
              </a:ext>
            </a:extLst>
          </p:cNvPr>
          <p:cNvGraphicFramePr>
            <a:graphicFrameLocks noGrp="1"/>
          </p:cNvGraphicFramePr>
          <p:nvPr>
            <p:ph idx="1"/>
            <p:extLst>
              <p:ext uri="{D42A27DB-BD31-4B8C-83A1-F6EECF244321}">
                <p14:modId xmlns:p14="http://schemas.microsoft.com/office/powerpoint/2010/main" val="128533756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35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5C4A-177E-430B-8D77-9FE0F554BDA1}"/>
              </a:ext>
            </a:extLst>
          </p:cNvPr>
          <p:cNvSpPr>
            <a:spLocks noGrp="1"/>
          </p:cNvSpPr>
          <p:nvPr>
            <p:ph type="title"/>
          </p:nvPr>
        </p:nvSpPr>
        <p:spPr>
          <a:xfrm>
            <a:off x="581192" y="702156"/>
            <a:ext cx="11029616" cy="1013800"/>
          </a:xfrm>
        </p:spPr>
        <p:txBody>
          <a:bodyPr>
            <a:normAutofit/>
          </a:bodyPr>
          <a:lstStyle/>
          <a:p>
            <a:r>
              <a:rPr lang="en-US" sz="2800">
                <a:solidFill>
                  <a:srgbClr val="FFFFFF"/>
                </a:solidFill>
                <a:cs typeface="Calibri Light"/>
              </a:rPr>
              <a:t>What is AAC?</a:t>
            </a:r>
            <a:endParaRPr lang="en-US" sz="2800">
              <a:solidFill>
                <a:srgbClr val="FFFFFF"/>
              </a:solidFill>
            </a:endParaRPr>
          </a:p>
        </p:txBody>
      </p:sp>
      <p:sp>
        <p:nvSpPr>
          <p:cNvPr id="26" name="Rectangle 28">
            <a:extLst>
              <a:ext uri="{FF2B5EF4-FFF2-40B4-BE49-F238E27FC236}">
                <a16:creationId xmlns:a16="http://schemas.microsoft.com/office/drawing/2014/main" id="{EC8F4389-5351-4E74-8A1B-E5BFB483C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screenshot of a cell phone&#10;&#10;Description generated with high confidence">
            <a:extLst>
              <a:ext uri="{FF2B5EF4-FFF2-40B4-BE49-F238E27FC236}">
                <a16:creationId xmlns:a16="http://schemas.microsoft.com/office/drawing/2014/main" id="{39D9DB4F-FD88-440D-A8B0-F607A8FDFB87}"/>
              </a:ext>
            </a:extLst>
          </p:cNvPr>
          <p:cNvPicPr>
            <a:picLocks noChangeAspect="1"/>
          </p:cNvPicPr>
          <p:nvPr/>
        </p:nvPicPr>
        <p:blipFill>
          <a:blip r:embed="rId2"/>
          <a:stretch>
            <a:fillRect/>
          </a:stretch>
        </p:blipFill>
        <p:spPr>
          <a:xfrm>
            <a:off x="657225" y="2893971"/>
            <a:ext cx="2489070" cy="2583388"/>
          </a:xfrm>
          <a:prstGeom prst="rect">
            <a:avLst/>
          </a:prstGeom>
        </p:spPr>
      </p:pic>
      <p:pic>
        <p:nvPicPr>
          <p:cNvPr id="4" name="Picture 4" descr="A close up of a sign&#10;&#10;Description generated with high confidence">
            <a:extLst>
              <a:ext uri="{FF2B5EF4-FFF2-40B4-BE49-F238E27FC236}">
                <a16:creationId xmlns:a16="http://schemas.microsoft.com/office/drawing/2014/main" id="{E120D1BF-6D7E-4AA6-B778-3D89CCBBE6AA}"/>
              </a:ext>
            </a:extLst>
          </p:cNvPr>
          <p:cNvPicPr>
            <a:picLocks noChangeAspect="1"/>
          </p:cNvPicPr>
          <p:nvPr/>
        </p:nvPicPr>
        <p:blipFill>
          <a:blip r:embed="rId3"/>
          <a:stretch>
            <a:fillRect/>
          </a:stretch>
        </p:blipFill>
        <p:spPr>
          <a:xfrm>
            <a:off x="3152009" y="2570808"/>
            <a:ext cx="2467740" cy="3186580"/>
          </a:xfrm>
          <a:prstGeom prst="rect">
            <a:avLst/>
          </a:prstGeom>
        </p:spPr>
      </p:pic>
      <p:sp>
        <p:nvSpPr>
          <p:cNvPr id="3" name="Content Placeholder 2">
            <a:extLst>
              <a:ext uri="{FF2B5EF4-FFF2-40B4-BE49-F238E27FC236}">
                <a16:creationId xmlns:a16="http://schemas.microsoft.com/office/drawing/2014/main" id="{542B6F82-6948-42F0-8AA3-8302DC9F37D0}"/>
              </a:ext>
            </a:extLst>
          </p:cNvPr>
          <p:cNvSpPr>
            <a:spLocks noGrp="1"/>
          </p:cNvSpPr>
          <p:nvPr>
            <p:ph idx="1"/>
          </p:nvPr>
        </p:nvSpPr>
        <p:spPr>
          <a:xfrm>
            <a:off x="6335805" y="2180496"/>
            <a:ext cx="5275001" cy="4045683"/>
          </a:xfrm>
        </p:spPr>
        <p:txBody>
          <a:bodyPr vert="horz" lIns="91440" tIns="45720" rIns="91440" bIns="45720" rtlCol="0">
            <a:normAutofit/>
          </a:bodyPr>
          <a:lstStyle/>
          <a:p>
            <a:r>
              <a:rPr lang="en-US">
                <a:cs typeface="Calibri"/>
              </a:rPr>
              <a:t>Augmentative and Alternative Communication</a:t>
            </a:r>
          </a:p>
          <a:p>
            <a:pPr lvl="1"/>
            <a:r>
              <a:rPr lang="en-US">
                <a:cs typeface="Calibri"/>
              </a:rPr>
              <a:t>Augment: make something greater by adding to it; supplement</a:t>
            </a:r>
          </a:p>
          <a:p>
            <a:pPr lvl="1"/>
            <a:r>
              <a:rPr lang="en-US">
                <a:cs typeface="Calibri"/>
              </a:rPr>
              <a:t>Alternative: use modality other than oral speech</a:t>
            </a:r>
          </a:p>
        </p:txBody>
      </p:sp>
    </p:spTree>
    <p:extLst>
      <p:ext uri="{BB962C8B-B14F-4D97-AF65-F5344CB8AC3E}">
        <p14:creationId xmlns:p14="http://schemas.microsoft.com/office/powerpoint/2010/main" val="27360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AEE973-9BA8-47FC-978E-9052735A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0"/>
            <a:ext cx="12188952" cy="68584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ACEF87-056E-4E77-899B-9E9A04E9B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096000" cy="3474720"/>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B288CF-080C-497E-826A-230D295552D6}"/>
              </a:ext>
            </a:extLst>
          </p:cNvPr>
          <p:cNvSpPr>
            <a:spLocks noGrp="1"/>
          </p:cNvSpPr>
          <p:nvPr>
            <p:ph type="title"/>
          </p:nvPr>
        </p:nvSpPr>
        <p:spPr>
          <a:xfrm>
            <a:off x="584200" y="3708142"/>
            <a:ext cx="5139775" cy="829048"/>
          </a:xfrm>
        </p:spPr>
        <p:txBody>
          <a:bodyPr anchor="ctr">
            <a:normAutofit/>
          </a:bodyPr>
          <a:lstStyle/>
          <a:p>
            <a:r>
              <a:rPr lang="en-US" sz="2800">
                <a:solidFill>
                  <a:srgbClr val="FFFFFF"/>
                </a:solidFill>
                <a:cs typeface="Calibri Light"/>
              </a:rPr>
              <a:t>Types of AAC</a:t>
            </a:r>
          </a:p>
        </p:txBody>
      </p:sp>
      <p:pic>
        <p:nvPicPr>
          <p:cNvPr id="4" name="Picture 4" descr="A picture containing outdoor, clothing, man, air&#10;&#10;Description generated with very high confidence">
            <a:extLst>
              <a:ext uri="{FF2B5EF4-FFF2-40B4-BE49-F238E27FC236}">
                <a16:creationId xmlns:a16="http://schemas.microsoft.com/office/drawing/2014/main" id="{03BA6B62-7804-4326-9FFF-C79018E6A336}"/>
              </a:ext>
            </a:extLst>
          </p:cNvPr>
          <p:cNvPicPr>
            <a:picLocks noChangeAspect="1"/>
          </p:cNvPicPr>
          <p:nvPr/>
        </p:nvPicPr>
        <p:blipFill>
          <a:blip r:embed="rId2"/>
          <a:stretch>
            <a:fillRect/>
          </a:stretch>
        </p:blipFill>
        <p:spPr>
          <a:xfrm>
            <a:off x="829834" y="321733"/>
            <a:ext cx="4386039" cy="2733553"/>
          </a:xfrm>
          <a:prstGeom prst="rect">
            <a:avLst/>
          </a:prstGeom>
        </p:spPr>
      </p:pic>
      <p:sp>
        <p:nvSpPr>
          <p:cNvPr id="3" name="Content Placeholder 2">
            <a:extLst>
              <a:ext uri="{FF2B5EF4-FFF2-40B4-BE49-F238E27FC236}">
                <a16:creationId xmlns:a16="http://schemas.microsoft.com/office/drawing/2014/main" id="{1FFD497C-86C6-4B00-AC6F-47B07D442B07}"/>
              </a:ext>
            </a:extLst>
          </p:cNvPr>
          <p:cNvSpPr>
            <a:spLocks noGrp="1"/>
          </p:cNvSpPr>
          <p:nvPr>
            <p:ph idx="1"/>
          </p:nvPr>
        </p:nvSpPr>
        <p:spPr>
          <a:xfrm>
            <a:off x="581193" y="4624173"/>
            <a:ext cx="5147354" cy="1751226"/>
          </a:xfrm>
        </p:spPr>
        <p:txBody>
          <a:bodyPr>
            <a:normAutofit/>
          </a:bodyPr>
          <a:lstStyle/>
          <a:p>
            <a:pPr marL="305435" indent="-305435"/>
            <a:r>
              <a:rPr lang="en-US" sz="1800">
                <a:solidFill>
                  <a:srgbClr val="FFFFFF"/>
                </a:solidFill>
              </a:rPr>
              <a:t>Gestures</a:t>
            </a:r>
            <a:r>
              <a:rPr lang="en-US">
                <a:solidFill>
                  <a:srgbClr val="FFFFFF"/>
                </a:solidFill>
              </a:rPr>
              <a:t>/Facial Expressions</a:t>
            </a:r>
            <a:endParaRPr lang="en-US" sz="1800">
              <a:solidFill>
                <a:srgbClr val="FFFFFF"/>
              </a:solidFill>
            </a:endParaRPr>
          </a:p>
          <a:p>
            <a:pPr marL="305435" indent="-305435"/>
            <a:r>
              <a:rPr lang="en-US" sz="1800">
                <a:solidFill>
                  <a:srgbClr val="FFFFFF"/>
                </a:solidFill>
              </a:rPr>
              <a:t>Low-Tech Communication Boards</a:t>
            </a:r>
          </a:p>
          <a:p>
            <a:pPr marL="305435" indent="-305435"/>
            <a:r>
              <a:rPr lang="en-US" sz="1800">
                <a:solidFill>
                  <a:srgbClr val="FFFFFF"/>
                </a:solidFill>
              </a:rPr>
              <a:t>High-Tech Speech Generating Devices</a:t>
            </a:r>
          </a:p>
        </p:txBody>
      </p:sp>
      <p:sp>
        <p:nvSpPr>
          <p:cNvPr id="17" name="Rectangle 16">
            <a:extLst>
              <a:ext uri="{FF2B5EF4-FFF2-40B4-BE49-F238E27FC236}">
                <a16:creationId xmlns:a16="http://schemas.microsoft.com/office/drawing/2014/main" id="{DD0C6C3A-73B1-4E33-AD0D-8BCD35B71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460"/>
            <a:ext cx="9144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408406F7-1646-4C4C-BEC5-C9E91F869BB6}"/>
              </a:ext>
            </a:extLst>
          </p:cNvPr>
          <p:cNvPicPr>
            <a:picLocks noChangeAspect="1"/>
          </p:cNvPicPr>
          <p:nvPr/>
        </p:nvPicPr>
        <p:blipFill>
          <a:blip r:embed="rId3"/>
          <a:stretch>
            <a:fillRect/>
          </a:stretch>
        </p:blipFill>
        <p:spPr>
          <a:xfrm>
            <a:off x="7224764" y="321733"/>
            <a:ext cx="3878093" cy="2734056"/>
          </a:xfrm>
          <a:prstGeom prst="rect">
            <a:avLst/>
          </a:prstGeom>
        </p:spPr>
      </p:pic>
      <p:sp>
        <p:nvSpPr>
          <p:cNvPr id="19" name="Rectangle 18">
            <a:extLst>
              <a:ext uri="{FF2B5EF4-FFF2-40B4-BE49-F238E27FC236}">
                <a16:creationId xmlns:a16="http://schemas.microsoft.com/office/drawing/2014/main" id="{303022F3-BFF5-4104-AE9A-399949DAF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383280"/>
            <a:ext cx="12188952"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8" descr="Screen of a cell phone&#10;&#10;Description generated with very high confidence">
            <a:extLst>
              <a:ext uri="{FF2B5EF4-FFF2-40B4-BE49-F238E27FC236}">
                <a16:creationId xmlns:a16="http://schemas.microsoft.com/office/drawing/2014/main" id="{CB0DC7BD-A508-49DD-8CE8-5A63D6FDA6FD}"/>
              </a:ext>
            </a:extLst>
          </p:cNvPr>
          <p:cNvPicPr>
            <a:picLocks noChangeAspect="1"/>
          </p:cNvPicPr>
          <p:nvPr/>
        </p:nvPicPr>
        <p:blipFill rotWithShape="1">
          <a:blip r:embed="rId4"/>
          <a:srcRect l="18325" t="-644" r="20419" b="1852"/>
          <a:stretch/>
        </p:blipFill>
        <p:spPr>
          <a:xfrm>
            <a:off x="6735231" y="3485910"/>
            <a:ext cx="4860544" cy="3294772"/>
          </a:xfrm>
          <a:prstGeom prst="rect">
            <a:avLst/>
          </a:prstGeom>
        </p:spPr>
      </p:pic>
    </p:spTree>
    <p:extLst>
      <p:ext uri="{BB962C8B-B14F-4D97-AF65-F5344CB8AC3E}">
        <p14:creationId xmlns:p14="http://schemas.microsoft.com/office/powerpoint/2010/main" val="428042404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308</Words>
  <Application>Microsoft Office PowerPoint</Application>
  <PresentationFormat>Widescreen</PresentationFormat>
  <Paragraphs>57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Calibri Light</vt:lpstr>
      <vt:lpstr>Gill Sans MT</vt:lpstr>
      <vt:lpstr>Wingdings 2</vt:lpstr>
      <vt:lpstr>Dividend</vt:lpstr>
      <vt:lpstr>Speech-Language Pathology</vt:lpstr>
      <vt:lpstr>What is Speech-Language Pathology?</vt:lpstr>
      <vt:lpstr>Areas of expertise</vt:lpstr>
      <vt:lpstr>Who we help</vt:lpstr>
      <vt:lpstr>Where we work</vt:lpstr>
      <vt:lpstr>Why be an SLP?</vt:lpstr>
      <vt:lpstr>How to become an SLP</vt:lpstr>
      <vt:lpstr>What is AAC?</vt:lpstr>
      <vt:lpstr>Types of AAC</vt:lpstr>
      <vt:lpstr>Who uses AAC</vt:lpstr>
      <vt:lpstr>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Krista R</dc:creator>
  <cp:lastModifiedBy>Carole Zangari</cp:lastModifiedBy>
  <cp:revision>2</cp:revision>
  <dcterms:created xsi:type="dcterms:W3CDTF">2019-10-29T00:31:55Z</dcterms:created>
  <dcterms:modified xsi:type="dcterms:W3CDTF">2021-03-22T21:48:58Z</dcterms:modified>
</cp:coreProperties>
</file>