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9"/>
  </p:notesMasterIdLst>
  <p:sldIdLst>
    <p:sldId id="259" r:id="rId2"/>
    <p:sldId id="264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63" r:id="rId13"/>
    <p:sldId id="260" r:id="rId14"/>
    <p:sldId id="262" r:id="rId15"/>
    <p:sldId id="261" r:id="rId16"/>
    <p:sldId id="258" r:id="rId17"/>
    <p:sldId id="275" r:id="rId18"/>
    <p:sldId id="276" r:id="rId19"/>
    <p:sldId id="277" r:id="rId20"/>
    <p:sldId id="257" r:id="rId21"/>
    <p:sldId id="278" r:id="rId22"/>
    <p:sldId id="280" r:id="rId23"/>
    <p:sldId id="281" r:id="rId24"/>
    <p:sldId id="282" r:id="rId25"/>
    <p:sldId id="283" r:id="rId26"/>
    <p:sldId id="265" r:id="rId27"/>
    <p:sldId id="28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935"/>
    <p:restoredTop sz="94421"/>
  </p:normalViewPr>
  <p:slideViewPr>
    <p:cSldViewPr snapToGrid="0" snapToObjects="1">
      <p:cViewPr varScale="1">
        <p:scale>
          <a:sx n="81" d="100"/>
          <a:sy n="81" d="100"/>
        </p:scale>
        <p:origin x="67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DC8C48-9E19-3E44-8BB1-BCF0591E0BC0}" type="datetimeFigureOut">
              <a:rPr lang="en-US" smtClean="0"/>
              <a:t>11/29/2017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13F3DC-30BB-AA43-A604-CCAA94328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42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551BC-29D4-864D-8C62-FDC32D134C17}" type="datetimeFigureOut">
              <a:rPr lang="en-US" smtClean="0"/>
              <a:t>11/29/2017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882B-CD26-A241-9655-9EB583ADF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551BC-29D4-864D-8C62-FDC32D134C17}" type="datetimeFigureOut">
              <a:rPr lang="en-US" smtClean="0"/>
              <a:t>11/29/2017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882B-CD26-A241-9655-9EB583ADF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551BC-29D4-864D-8C62-FDC32D134C17}" type="datetimeFigureOut">
              <a:rPr lang="en-US" smtClean="0"/>
              <a:t>11/29/2017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882B-CD26-A241-9655-9EB583ADF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551BC-29D4-864D-8C62-FDC32D134C17}" type="datetimeFigureOut">
              <a:rPr lang="en-US" smtClean="0"/>
              <a:t>11/29/2017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882B-CD26-A241-9655-9EB583ADF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551BC-29D4-864D-8C62-FDC32D134C17}" type="datetimeFigureOut">
              <a:rPr lang="en-US" smtClean="0"/>
              <a:t>11/29/2017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882B-CD26-A241-9655-9EB583ADF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551BC-29D4-864D-8C62-FDC32D134C17}" type="datetimeFigureOut">
              <a:rPr lang="en-US" smtClean="0"/>
              <a:t>11/29/2017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882B-CD26-A241-9655-9EB583ADF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551BC-29D4-864D-8C62-FDC32D134C17}" type="datetimeFigureOut">
              <a:rPr lang="en-US" smtClean="0"/>
              <a:t>11/29/2017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882B-CD26-A241-9655-9EB583ADF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551BC-29D4-864D-8C62-FDC32D134C17}" type="datetimeFigureOut">
              <a:rPr lang="en-US" smtClean="0"/>
              <a:t>11/29/2017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882B-CD26-A241-9655-9EB583ADF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551BC-29D4-864D-8C62-FDC32D134C17}" type="datetimeFigureOut">
              <a:rPr lang="en-US" smtClean="0"/>
              <a:t>11/29/2017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882B-CD26-A241-9655-9EB583ADF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551BC-29D4-864D-8C62-FDC32D134C17}" type="datetimeFigureOut">
              <a:rPr lang="en-US" smtClean="0"/>
              <a:t>11/29/2017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882B-CD26-A241-9655-9EB583ADF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551BC-29D4-864D-8C62-FDC32D134C17}" type="datetimeFigureOut">
              <a:rPr lang="en-US" smtClean="0"/>
              <a:t>11/29/2017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882B-CD26-A241-9655-9EB583ADF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551BC-29D4-864D-8C62-FDC32D134C17}" type="datetimeFigureOut">
              <a:rPr lang="en-US" smtClean="0"/>
              <a:t>11/29/2017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B882B-CD26-A241-9655-9EB583ADF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.png"/><Relationship Id="rId4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.png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.png"/><Relationship Id="rId4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.png"/><Relationship Id="rId4" Type="http://schemas.openxmlformats.org/officeDocument/2006/relationships/image" Target="../media/image1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1.png"/><Relationship Id="rId4" Type="http://schemas.openxmlformats.org/officeDocument/2006/relationships/image" Target="../media/image1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1.png"/><Relationship Id="rId4" Type="http://schemas.openxmlformats.org/officeDocument/2006/relationships/image" Target="../media/image1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1.png"/><Relationship Id="rId4" Type="http://schemas.openxmlformats.org/officeDocument/2006/relationships/image" Target="../media/image1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1.png"/><Relationship Id="rId4" Type="http://schemas.openxmlformats.org/officeDocument/2006/relationships/image" Target="../media/image1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1.png"/><Relationship Id="rId4" Type="http://schemas.openxmlformats.org/officeDocument/2006/relationships/image" Target="../media/image1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1.png"/><Relationship Id="rId4" Type="http://schemas.openxmlformats.org/officeDocument/2006/relationships/image" Target="../media/image2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1.png"/><Relationship Id="rId4" Type="http://schemas.openxmlformats.org/officeDocument/2006/relationships/image" Target="../media/image2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1.png"/><Relationship Id="rId4" Type="http://schemas.openxmlformats.org/officeDocument/2006/relationships/image" Target="../media/image2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1.png"/><Relationship Id="rId4" Type="http://schemas.openxmlformats.org/officeDocument/2006/relationships/image" Target="../media/image2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1.png"/><Relationship Id="rId4" Type="http://schemas.openxmlformats.org/officeDocument/2006/relationships/image" Target="../media/image2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25.gif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1.png"/><Relationship Id="rId4" Type="http://schemas.openxmlformats.org/officeDocument/2006/relationships/image" Target="../media/image26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1.png"/><Relationship Id="rId4" Type="http://schemas.openxmlformats.org/officeDocument/2006/relationships/image" Target="../media/image27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1.png"/><Relationship Id="rId4" Type="http://schemas.openxmlformats.org/officeDocument/2006/relationships/image" Target="../media/image2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.png"/><Relationship Id="rId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.png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777" y="1587333"/>
            <a:ext cx="12025223" cy="479752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 smtClean="0">
                <a:solidFill>
                  <a:srgbClr val="FF0000"/>
                </a:solidFill>
                <a:latin typeface="+mn-lt"/>
              </a:rPr>
              <a:t>ABC Holidays!</a:t>
            </a:r>
            <a:br>
              <a:rPr lang="en-US" sz="9600" dirty="0" smtClean="0">
                <a:solidFill>
                  <a:srgbClr val="FF0000"/>
                </a:solidFill>
                <a:latin typeface="+mn-lt"/>
              </a:rPr>
            </a:br>
            <a:r>
              <a:rPr lang="en-US" sz="9600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en-US" sz="9600" dirty="0" smtClean="0">
                <a:solidFill>
                  <a:srgbClr val="FF0000"/>
                </a:solidFill>
                <a:latin typeface="+mn-lt"/>
              </a:rPr>
            </a:br>
            <a:r>
              <a:rPr lang="en-US" sz="5300" dirty="0" smtClean="0">
                <a:solidFill>
                  <a:srgbClr val="FF0000"/>
                </a:solidFill>
                <a:latin typeface="+mn-lt"/>
              </a:rPr>
              <a:t>Read by Karen Natoci</a:t>
            </a:r>
            <a:br>
              <a:rPr lang="en-US" sz="5300" dirty="0" smtClean="0">
                <a:solidFill>
                  <a:srgbClr val="FF0000"/>
                </a:solidFill>
                <a:latin typeface="+mn-lt"/>
              </a:rPr>
            </a:br>
            <a:r>
              <a:rPr lang="en-US" sz="5300" dirty="0" smtClean="0">
                <a:solidFill>
                  <a:srgbClr val="FF0000"/>
                </a:solidFill>
                <a:latin typeface="+mn-lt"/>
              </a:rPr>
              <a:t>December, 2017</a:t>
            </a:r>
            <a:r>
              <a:rPr lang="en-US" sz="9600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en-US" sz="9600" dirty="0" smtClean="0">
                <a:solidFill>
                  <a:srgbClr val="FF0000"/>
                </a:solidFill>
                <a:latin typeface="+mn-lt"/>
              </a:rPr>
            </a:br>
            <a:r>
              <a:rPr lang="en-US" sz="9600" dirty="0" smtClean="0">
                <a:solidFill>
                  <a:srgbClr val="FF0000"/>
                </a:solidFill>
                <a:latin typeface="+mn-lt"/>
              </a:rPr>
              <a:t> </a:t>
            </a:r>
            <a:endParaRPr lang="en-US" sz="9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592" y="6960601"/>
            <a:ext cx="547207" cy="54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4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32437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latin typeface="+mn-lt"/>
              </a:rPr>
              <a:t>I  is for Icicles.</a:t>
            </a:r>
            <a:endParaRPr lang="en-US" sz="8000" dirty="0">
              <a:latin typeface="+mn-lt"/>
            </a:endParaRPr>
          </a:p>
        </p:txBody>
      </p:sp>
      <p:pic>
        <p:nvPicPr>
          <p:cNvPr id="3" name="Picture 2" descr="tumblr_my35a7DlKX1qjz4kzo2_r1_50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032" y="247832"/>
            <a:ext cx="5559970" cy="5559970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14951" y="6858000"/>
            <a:ext cx="425380" cy="42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3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32437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latin typeface="+mn-lt"/>
              </a:rPr>
              <a:t>J  is for Jingle </a:t>
            </a:r>
            <a:r>
              <a:rPr lang="en-US" sz="8000" dirty="0">
                <a:latin typeface="+mn-lt"/>
              </a:rPr>
              <a:t>B</a:t>
            </a:r>
            <a:r>
              <a:rPr lang="en-US" sz="8000" dirty="0" smtClean="0">
                <a:latin typeface="+mn-lt"/>
              </a:rPr>
              <a:t>ells.</a:t>
            </a:r>
            <a:endParaRPr lang="en-US" sz="8000" dirty="0">
              <a:latin typeface="+mn-lt"/>
            </a:endParaRPr>
          </a:p>
        </p:txBody>
      </p:sp>
      <p:pic>
        <p:nvPicPr>
          <p:cNvPr id="4" name="Picture 3" descr="two_christmas_bells_ringing_hg_clr2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335" y="201363"/>
            <a:ext cx="6218099" cy="5702885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28834" y="6643583"/>
            <a:ext cx="428834" cy="42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02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5532437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latin typeface="+mn-lt"/>
              </a:rPr>
              <a:t>K is for Kwanzaa. </a:t>
            </a:r>
            <a:endParaRPr lang="en-US" sz="8000" dirty="0">
              <a:latin typeface="+mn-lt"/>
            </a:endParaRPr>
          </a:p>
        </p:txBody>
      </p:sp>
      <p:pic>
        <p:nvPicPr>
          <p:cNvPr id="4" name="Picture 3" descr="kwanzaa-clip-art-98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410" y="487733"/>
            <a:ext cx="8977610" cy="4765892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42639" y="6736344"/>
            <a:ext cx="442640" cy="44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45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3243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latin typeface="+mn-lt"/>
              </a:rPr>
              <a:t>L  is for Lights! </a:t>
            </a:r>
            <a:endParaRPr lang="en-US" sz="8000" dirty="0">
              <a:latin typeface="+mn-lt"/>
            </a:endParaRPr>
          </a:p>
        </p:txBody>
      </p:sp>
      <p:pic>
        <p:nvPicPr>
          <p:cNvPr id="5" name="Picture 4" descr="ChristmasLights (1)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191" y="840727"/>
            <a:ext cx="9989079" cy="3217535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25380" y="6645310"/>
            <a:ext cx="425380" cy="42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0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32437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dirty="0">
                <a:latin typeface="+mn-lt"/>
              </a:rPr>
              <a:t>M</a:t>
            </a:r>
            <a:r>
              <a:rPr lang="en-US" sz="8000" dirty="0" smtClean="0">
                <a:latin typeface="+mn-lt"/>
              </a:rPr>
              <a:t>  is for Menorah.</a:t>
            </a:r>
            <a:endParaRPr lang="en-US" sz="8000" dirty="0">
              <a:latin typeface="+mn-lt"/>
            </a:endParaRPr>
          </a:p>
        </p:txBody>
      </p:sp>
      <p:pic>
        <p:nvPicPr>
          <p:cNvPr id="3" name="Picture 2" descr="menorah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716" y="293979"/>
            <a:ext cx="6953705" cy="5238458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97863" y="6609068"/>
            <a:ext cx="497863" cy="49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2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3243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latin typeface="+mn-lt"/>
              </a:rPr>
              <a:t>N  is for the North Pole.</a:t>
            </a:r>
            <a:endParaRPr lang="en-US" sz="8000" dirty="0">
              <a:latin typeface="+mn-lt"/>
            </a:endParaRPr>
          </a:p>
        </p:txBody>
      </p:sp>
      <p:pic>
        <p:nvPicPr>
          <p:cNvPr id="3" name="Picture 2" descr="northpol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481" y="154895"/>
            <a:ext cx="4971350" cy="5592769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059" y="6954002"/>
            <a:ext cx="489993" cy="48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21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3243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latin typeface="+mn-lt"/>
              </a:rPr>
              <a:t>O  is for Opening presents. </a:t>
            </a:r>
            <a:endParaRPr lang="en-US" sz="8000" dirty="0">
              <a:latin typeface="+mn-lt"/>
            </a:endParaRPr>
          </a:p>
        </p:txBody>
      </p:sp>
      <p:pic>
        <p:nvPicPr>
          <p:cNvPr id="3" name="Picture 2" descr="teno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729" y="142072"/>
            <a:ext cx="5390365" cy="5390365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25380" y="6858000"/>
            <a:ext cx="425380" cy="42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5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3243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latin typeface="+mn-lt"/>
              </a:rPr>
              <a:t>P  is for Pine </a:t>
            </a:r>
            <a:r>
              <a:rPr lang="en-US" sz="8000" dirty="0">
                <a:latin typeface="+mn-lt"/>
              </a:rPr>
              <a:t>C</a:t>
            </a:r>
            <a:r>
              <a:rPr lang="en-US" sz="8000" dirty="0" smtClean="0">
                <a:latin typeface="+mn-lt"/>
              </a:rPr>
              <a:t>ones. </a:t>
            </a:r>
            <a:endParaRPr lang="en-US" sz="8000" dirty="0">
              <a:latin typeface="+mn-lt"/>
            </a:endParaRPr>
          </a:p>
        </p:txBody>
      </p:sp>
      <p:pic>
        <p:nvPicPr>
          <p:cNvPr id="4" name="Picture 3" descr="xOD5in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373" y="64624"/>
            <a:ext cx="7290417" cy="5467813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8932" y="6724333"/>
            <a:ext cx="497863" cy="49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2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49118" y="5488749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latin typeface="+mn-lt"/>
              </a:rPr>
              <a:t>Q  is for </a:t>
            </a:r>
            <a:r>
              <a:rPr lang="en-US" sz="8000" dirty="0">
                <a:latin typeface="+mn-lt"/>
              </a:rPr>
              <a:t>Q</a:t>
            </a:r>
            <a:r>
              <a:rPr lang="en-US" sz="8000" dirty="0" smtClean="0">
                <a:latin typeface="+mn-lt"/>
              </a:rPr>
              <a:t>uilt.</a:t>
            </a:r>
            <a:endParaRPr lang="en-US" sz="8000" dirty="0">
              <a:latin typeface="+mn-lt"/>
            </a:endParaRPr>
          </a:p>
        </p:txBody>
      </p:sp>
      <p:pic>
        <p:nvPicPr>
          <p:cNvPr id="4" name="Picture 3" descr="Bookgif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491" y="1"/>
            <a:ext cx="5488748" cy="5488748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11576" y="6814312"/>
            <a:ext cx="411576" cy="41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8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866556"/>
            <a:ext cx="12192000" cy="196223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000" dirty="0" smtClean="0">
                <a:latin typeface="+mn-lt"/>
              </a:rPr>
              <a:t>R is for Rudolf the red-nosed Reindeer.</a:t>
            </a:r>
            <a:endParaRPr lang="en-US" sz="8000" dirty="0">
              <a:latin typeface="+mn-lt"/>
            </a:endParaRPr>
          </a:p>
        </p:txBody>
      </p:sp>
      <p:pic>
        <p:nvPicPr>
          <p:cNvPr id="4" name="Picture 3" descr="giphy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228" y="0"/>
            <a:ext cx="6663377" cy="5001452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15029" y="6621278"/>
            <a:ext cx="415029" cy="41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0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49674" y="-5652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latin typeface="+mn-lt"/>
              </a:rPr>
              <a:t>A  is for snow Angels.</a:t>
            </a:r>
            <a:endParaRPr lang="en-US" sz="8000" dirty="0">
              <a:latin typeface="+mn-lt"/>
            </a:endParaRPr>
          </a:p>
        </p:txBody>
      </p:sp>
      <p:pic>
        <p:nvPicPr>
          <p:cNvPr id="5" name="Picture 4" descr="6ZHNvu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369" y="1210833"/>
            <a:ext cx="8061192" cy="6226014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6209" y="6928645"/>
            <a:ext cx="508201" cy="50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694" y="55324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latin typeface="+mn-lt"/>
              </a:rPr>
              <a:t>S  is for </a:t>
            </a:r>
            <a:r>
              <a:rPr lang="en-US" sz="8000" dirty="0">
                <a:latin typeface="+mn-lt"/>
              </a:rPr>
              <a:t>S</a:t>
            </a:r>
            <a:r>
              <a:rPr lang="en-US" sz="8000" dirty="0" smtClean="0">
                <a:latin typeface="+mn-lt"/>
              </a:rPr>
              <a:t>now globe.</a:t>
            </a:r>
            <a:endParaRPr lang="en-US" sz="8000" dirty="0">
              <a:latin typeface="+mn-lt"/>
            </a:endParaRPr>
          </a:p>
        </p:txBody>
      </p:sp>
      <p:pic>
        <p:nvPicPr>
          <p:cNvPr id="3" name="Picture 2" descr="8f04668ac3daf776d8df10b5bbacf9f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942" y="0"/>
            <a:ext cx="4552151" cy="5602647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39183" y="6638408"/>
            <a:ext cx="439183" cy="43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3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68376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latin typeface="+mn-lt"/>
              </a:rPr>
              <a:t>T is for the Christmas Tree!</a:t>
            </a:r>
            <a:endParaRPr lang="en-US" sz="8000" dirty="0">
              <a:latin typeface="+mn-lt"/>
            </a:endParaRPr>
          </a:p>
        </p:txBody>
      </p:sp>
      <p:pic>
        <p:nvPicPr>
          <p:cNvPr id="4" name="Picture 3" descr="christmas_tree_gif_by_bennythebeast-d5o81hy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868" y="0"/>
            <a:ext cx="4519159" cy="5715645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70252" y="6558813"/>
            <a:ext cx="470252" cy="47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7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3243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latin typeface="+mn-lt"/>
              </a:rPr>
              <a:t>U  is for </a:t>
            </a:r>
            <a:r>
              <a:rPr lang="en-US" sz="8000" dirty="0" err="1" smtClean="0">
                <a:latin typeface="+mn-lt"/>
              </a:rPr>
              <a:t>Umoja</a:t>
            </a:r>
            <a:r>
              <a:rPr lang="en-US" sz="8000" dirty="0" smtClean="0">
                <a:latin typeface="+mn-lt"/>
              </a:rPr>
              <a:t> (Unity).</a:t>
            </a:r>
            <a:r>
              <a:rPr lang="en-US" sz="8000" dirty="0" smtClean="0"/>
              <a:t> </a:t>
            </a:r>
            <a:endParaRPr lang="en-US" sz="8000" dirty="0">
              <a:latin typeface="+mn-lt"/>
            </a:endParaRPr>
          </a:p>
        </p:txBody>
      </p:sp>
      <p:pic>
        <p:nvPicPr>
          <p:cNvPr id="4" name="Picture 3" descr="candleabra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077" y="-1"/>
            <a:ext cx="4890214" cy="5739785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39184" y="6588360"/>
            <a:ext cx="539280" cy="53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3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0842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latin typeface="+mn-lt"/>
              </a:rPr>
              <a:t>V  is for Visiting family.</a:t>
            </a:r>
            <a:endParaRPr lang="en-US" sz="8000" dirty="0">
              <a:latin typeface="+mn-lt"/>
            </a:endParaRPr>
          </a:p>
        </p:txBody>
      </p:sp>
      <p:pic>
        <p:nvPicPr>
          <p:cNvPr id="4" name="Picture 3" descr="1415981935692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665" y="275395"/>
            <a:ext cx="7778143" cy="5176928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14951" y="6643583"/>
            <a:ext cx="428834" cy="42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91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553243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latin typeface="+mn-lt"/>
              </a:rPr>
              <a:t>W  is for Winter.</a:t>
            </a:r>
            <a:endParaRPr lang="en-US" sz="8000" dirty="0">
              <a:latin typeface="+mn-lt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28834" y="6643583"/>
            <a:ext cx="428834" cy="428834"/>
          </a:xfrm>
          <a:prstGeom prst="rect">
            <a:avLst/>
          </a:prstGeom>
        </p:spPr>
      </p:pic>
      <p:pic>
        <p:nvPicPr>
          <p:cNvPr id="5" name="Picture 4" descr="original-SNOW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65" y="75823"/>
            <a:ext cx="10021569" cy="525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5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919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latin typeface="+mn-lt"/>
              </a:rPr>
              <a:t>X  is for Excited!</a:t>
            </a:r>
            <a:endParaRPr lang="en-US" sz="8000" dirty="0">
              <a:latin typeface="+mn-lt"/>
            </a:endParaRPr>
          </a:p>
        </p:txBody>
      </p:sp>
      <p:pic>
        <p:nvPicPr>
          <p:cNvPr id="4" name="Picture 3" descr="sourc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02" y="155092"/>
            <a:ext cx="11626593" cy="5436833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56446" y="6461042"/>
            <a:ext cx="456446" cy="45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32437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latin typeface="+mn-lt"/>
              </a:rPr>
              <a:t>Y  is for Yellow lights.</a:t>
            </a:r>
            <a:endParaRPr lang="en-US" sz="8000" dirty="0">
              <a:latin typeface="+mn-lt"/>
            </a:endParaRPr>
          </a:p>
        </p:txBody>
      </p:sp>
      <p:pic>
        <p:nvPicPr>
          <p:cNvPr id="4" name="Picture 3" descr="tumblr_nzmveyAdhs1u4taepo1_50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771" y="0"/>
            <a:ext cx="4031075" cy="5603195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73611" y="6671194"/>
            <a:ext cx="373611" cy="37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6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5589468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dirty="0">
                <a:latin typeface="+mn-lt"/>
              </a:rPr>
              <a:t>Z</a:t>
            </a:r>
            <a:r>
              <a:rPr lang="en-US" sz="8000" dirty="0" smtClean="0">
                <a:latin typeface="+mn-lt"/>
              </a:rPr>
              <a:t>  is for </a:t>
            </a:r>
            <a:r>
              <a:rPr lang="en-US" sz="8000" dirty="0" err="1" smtClean="0">
                <a:latin typeface="+mn-lt"/>
              </a:rPr>
              <a:t>Zawadi</a:t>
            </a:r>
            <a:r>
              <a:rPr lang="en-US" sz="8000" dirty="0" smtClean="0">
                <a:latin typeface="+mn-lt"/>
              </a:rPr>
              <a:t> (gifts).</a:t>
            </a:r>
            <a:endParaRPr lang="en-US" sz="8000" dirty="0"/>
          </a:p>
        </p:txBody>
      </p:sp>
      <p:pic>
        <p:nvPicPr>
          <p:cNvPr id="3" name="Picture 2" descr="giphy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585" y="294301"/>
            <a:ext cx="6798240" cy="4985376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56445" y="6629777"/>
            <a:ext cx="456446" cy="45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49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" y="5532437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latin typeface="+mn-lt"/>
              </a:rPr>
              <a:t>B  is </a:t>
            </a:r>
            <a:r>
              <a:rPr lang="en-US" sz="8000" smtClean="0">
                <a:latin typeface="+mn-lt"/>
              </a:rPr>
              <a:t>for Baking.</a:t>
            </a:r>
            <a:endParaRPr lang="en-US" sz="8000" dirty="0">
              <a:latin typeface="+mn-lt"/>
            </a:endParaRPr>
          </a:p>
        </p:txBody>
      </p:sp>
      <p:pic>
        <p:nvPicPr>
          <p:cNvPr id="4" name="Picture 3" descr="Toddler_Cooking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116" y="294542"/>
            <a:ext cx="3928421" cy="5237895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858000"/>
            <a:ext cx="497863" cy="49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9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5532437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latin typeface="+mn-lt"/>
              </a:rPr>
              <a:t>C  is for Cookies.</a:t>
            </a:r>
            <a:endParaRPr lang="en-US" sz="8000" dirty="0">
              <a:latin typeface="+mn-lt"/>
            </a:endParaRPr>
          </a:p>
        </p:txBody>
      </p:sp>
      <p:pic>
        <p:nvPicPr>
          <p:cNvPr id="4" name="Picture 3" descr="7YHuwKHuHr3O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761" y="579917"/>
            <a:ext cx="8085004" cy="4547815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48574" y="65676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79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3885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latin typeface="+mn-lt"/>
              </a:rPr>
              <a:t>D  is for Dreidel.</a:t>
            </a:r>
            <a:endParaRPr lang="en-US" sz="8000" dirty="0">
              <a:latin typeface="+mn-lt"/>
            </a:endParaRPr>
          </a:p>
        </p:txBody>
      </p:sp>
      <p:pic>
        <p:nvPicPr>
          <p:cNvPr id="5" name="Picture 4" descr="giphy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517" y="1349448"/>
            <a:ext cx="6209493" cy="6209493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022263"/>
            <a:ext cx="452987" cy="45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21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8156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latin typeface="+mn-lt"/>
              </a:rPr>
              <a:t>E  is for Elf.</a:t>
            </a:r>
            <a:endParaRPr lang="en-US" sz="8000" dirty="0">
              <a:latin typeface="+mn-lt"/>
            </a:endParaRPr>
          </a:p>
        </p:txBody>
      </p:sp>
      <p:pic>
        <p:nvPicPr>
          <p:cNvPr id="4" name="Picture 3" descr="colored_gif_by_akiyata-d6ynmtn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146" y="1195495"/>
            <a:ext cx="4631949" cy="6487323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2406" y="7122904"/>
            <a:ext cx="383969" cy="38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4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32437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latin typeface="+mn-lt"/>
              </a:rPr>
              <a:t>F  is for Fireplace.</a:t>
            </a:r>
            <a:endParaRPr lang="en-US" sz="8000" dirty="0">
              <a:latin typeface="+mn-lt"/>
            </a:endParaRPr>
          </a:p>
        </p:txBody>
      </p:sp>
      <p:pic>
        <p:nvPicPr>
          <p:cNvPr id="4" name="Picture 3" descr="revillusionani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91" y="309791"/>
            <a:ext cx="5234666" cy="5234666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15029" y="6650485"/>
            <a:ext cx="415029" cy="41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0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74672"/>
            <a:ext cx="1219199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000" dirty="0" smtClean="0">
                <a:latin typeface="+mn-lt"/>
              </a:rPr>
              <a:t>G  is for the Gingerbread man.</a:t>
            </a:r>
            <a:endParaRPr lang="en-US" sz="8000" dirty="0">
              <a:latin typeface="+mn-lt"/>
            </a:endParaRPr>
          </a:p>
        </p:txBody>
      </p:sp>
      <p:pic>
        <p:nvPicPr>
          <p:cNvPr id="4" name="Picture 3" descr="gingerbreadman-v2-clapping-t-w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17" y="162820"/>
            <a:ext cx="5583100" cy="5583100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04583" y="6788115"/>
            <a:ext cx="304583" cy="30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32437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latin typeface="+mn-lt"/>
              </a:rPr>
              <a:t>H  is for Holiday cards.</a:t>
            </a:r>
            <a:endParaRPr lang="en-US" sz="8000" dirty="0">
              <a:latin typeface="+mn-lt"/>
            </a:endParaRPr>
          </a:p>
        </p:txBody>
      </p:sp>
      <p:pic>
        <p:nvPicPr>
          <p:cNvPr id="4" name="Picture 3" descr="_Free_Merry_Christmas_Friend_eCard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49" y="278812"/>
            <a:ext cx="4995381" cy="3996305"/>
          </a:xfrm>
          <a:prstGeom prst="rect">
            <a:avLst/>
          </a:prstGeom>
        </p:spPr>
      </p:pic>
      <p:pic>
        <p:nvPicPr>
          <p:cNvPr id="5" name="Picture 4" descr="christmas-cards10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472" y="418217"/>
            <a:ext cx="4468367" cy="4829779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48542" y="6650485"/>
            <a:ext cx="348542" cy="41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22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1632</TotalTime>
  <Words>154</Words>
  <Application>Microsoft Office PowerPoint</Application>
  <PresentationFormat>Widescreen</PresentationFormat>
  <Paragraphs>27</Paragraphs>
  <Slides>27</Slides>
  <Notes>0</Notes>
  <HiddenSlides>0</HiddenSlides>
  <MMClips>27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ABC Holidays!  Read by Karen Natoci December, 2017  </vt:lpstr>
      <vt:lpstr>A  is for snow Angels.</vt:lpstr>
      <vt:lpstr>B  is for Baking.</vt:lpstr>
      <vt:lpstr>C  is for Cookies.</vt:lpstr>
      <vt:lpstr>D  is for Dreidel.</vt:lpstr>
      <vt:lpstr>E  is for Elf.</vt:lpstr>
      <vt:lpstr>F  is for Fireplace.</vt:lpstr>
      <vt:lpstr>G  is for the Gingerbread man.</vt:lpstr>
      <vt:lpstr>H  is for Holiday cards.</vt:lpstr>
      <vt:lpstr>I  is for Icicles.</vt:lpstr>
      <vt:lpstr>J  is for Jingle Bells.</vt:lpstr>
      <vt:lpstr>K is for Kwanzaa. </vt:lpstr>
      <vt:lpstr>L  is for Lights! </vt:lpstr>
      <vt:lpstr>M  is for Menorah.</vt:lpstr>
      <vt:lpstr>N  is for the North Pole.</vt:lpstr>
      <vt:lpstr>O  is for Opening presents. </vt:lpstr>
      <vt:lpstr>P  is for Pine Cones. </vt:lpstr>
      <vt:lpstr>Q  is for Quilt.</vt:lpstr>
      <vt:lpstr>R is for Rudolf the red-nosed Reindeer.</vt:lpstr>
      <vt:lpstr>S  is for Snow globe.</vt:lpstr>
      <vt:lpstr>T is for the Christmas Tree!</vt:lpstr>
      <vt:lpstr>U  is for Umoja (Unity). </vt:lpstr>
      <vt:lpstr>V  is for Visiting family.</vt:lpstr>
      <vt:lpstr>W  is for Winter.</vt:lpstr>
      <vt:lpstr>X  is for Excited!</vt:lpstr>
      <vt:lpstr>Y  is for Yellow lights.</vt:lpstr>
      <vt:lpstr>Z  is for Zawadi (gifts).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Christmas Tree</dc:title>
  <dc:creator>Karen Natoci</dc:creator>
  <cp:lastModifiedBy>Carole Zangari</cp:lastModifiedBy>
  <cp:revision>31</cp:revision>
  <dcterms:created xsi:type="dcterms:W3CDTF">2017-11-25T01:46:21Z</dcterms:created>
  <dcterms:modified xsi:type="dcterms:W3CDTF">2017-11-29T23:55:29Z</dcterms:modified>
</cp:coreProperties>
</file>