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6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5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2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10F4-E946-4CD2-8069-F2588003FD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7021-642D-4772-8B6A-B62E736E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469" y="77720"/>
            <a:ext cx="8637088" cy="23876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+mn-lt"/>
              </a:rPr>
              <a:t>Let’s Talk About the </a:t>
            </a:r>
            <a:r>
              <a:rPr lang="en-US" sz="7200" b="1" dirty="0" smtClean="0">
                <a:latin typeface="+mn-lt"/>
              </a:rPr>
              <a:t>Coronavirus (COVID-19)</a:t>
            </a:r>
            <a:endParaRPr lang="en-US" sz="7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2387315"/>
            <a:ext cx="3714750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1" b="91667" l="9910" r="94144">
                        <a14:foregroundMark x1="47297" y1="54365" x2="47297" y2="543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3375" y="2794605"/>
            <a:ext cx="211455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2" b="94213" l="9940" r="951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4873" y="2387315"/>
            <a:ext cx="2410747" cy="3136876"/>
          </a:xfrm>
          <a:prstGeom prst="rect">
            <a:avLst/>
          </a:prstGeom>
        </p:spPr>
      </p:pic>
      <p:pic>
        <p:nvPicPr>
          <p:cNvPr id="4" name="Picture 3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9813C9CD-88D7-4CD5-BB75-5FF2F2D15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0"/>
          <a:stretch/>
        </p:blipFill>
        <p:spPr>
          <a:xfrm>
            <a:off x="4515620" y="5768690"/>
            <a:ext cx="3300281" cy="8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6" y="4396636"/>
            <a:ext cx="11574048" cy="1732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Remember to always cover your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mouth when </a:t>
            </a:r>
            <a:r>
              <a:rPr lang="en-US" sz="4400" b="1" dirty="0"/>
              <a:t>you sneeze or </a:t>
            </a:r>
            <a:r>
              <a:rPr lang="en-US" sz="4400" b="1" dirty="0" smtClean="0"/>
              <a:t>cough </a:t>
            </a:r>
          </a:p>
          <a:p>
            <a:pPr marL="0" indent="0" algn="ctr">
              <a:buNone/>
            </a:pPr>
            <a:r>
              <a:rPr lang="en-US" sz="4400" b="1" dirty="0" smtClean="0"/>
              <a:t>and to </a:t>
            </a:r>
            <a:r>
              <a:rPr lang="en-US" sz="4400" b="1" dirty="0"/>
              <a:t>wash your hands right after.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18" y="234446"/>
            <a:ext cx="3299270" cy="4005566"/>
          </a:xfrm>
          <a:prstGeom prst="rect">
            <a:avLst/>
          </a:prstGeom>
        </p:spPr>
      </p:pic>
      <p:pic>
        <p:nvPicPr>
          <p:cNvPr id="4098" name="Picture 2" descr="Image result for stay safe from coronavir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3"/>
          <a:stretch/>
        </p:blipFill>
        <p:spPr bwMode="auto">
          <a:xfrm>
            <a:off x="5955799" y="728693"/>
            <a:ext cx="3576839" cy="3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1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6" y="4396636"/>
            <a:ext cx="11574048" cy="1732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If you see someone coughing or sneezing, </a:t>
            </a:r>
          </a:p>
          <a:p>
            <a:pPr marL="0" indent="0" algn="ctr">
              <a:buNone/>
            </a:pPr>
            <a:r>
              <a:rPr lang="en-US" sz="4400" b="1" dirty="0" smtClean="0"/>
              <a:t>try to stay 6 feet away from them.</a:t>
            </a:r>
            <a:endParaRPr lang="en-US" sz="4400" b="1" dirty="0"/>
          </a:p>
        </p:txBody>
      </p:sp>
      <p:pic>
        <p:nvPicPr>
          <p:cNvPr id="1028" name="Picture 4" descr="Image result for dista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1757" r="14172" b="9333"/>
          <a:stretch/>
        </p:blipFill>
        <p:spPr bwMode="auto">
          <a:xfrm rot="20136288">
            <a:off x="6442313" y="2456772"/>
            <a:ext cx="2612895" cy="14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ma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20" y="647802"/>
            <a:ext cx="2246803" cy="31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oy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45" y="1492827"/>
            <a:ext cx="1292752" cy="23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ta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1757" r="14172" b="9333"/>
          <a:stretch/>
        </p:blipFill>
        <p:spPr bwMode="auto">
          <a:xfrm rot="20136288">
            <a:off x="3666490" y="2456773"/>
            <a:ext cx="2612895" cy="14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1339" y="2235612"/>
            <a:ext cx="268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 feet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4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66" y="4862947"/>
            <a:ext cx="10515600" cy="1397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Avoid touching your eyes,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nose</a:t>
            </a:r>
            <a:r>
              <a:rPr lang="en-US" sz="4400" b="1" dirty="0"/>
              <a:t>, </a:t>
            </a:r>
            <a:r>
              <a:rPr lang="en-US" sz="4400" b="1" dirty="0" smtClean="0"/>
              <a:t>and mouth.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666" y="420571"/>
            <a:ext cx="2822189" cy="2081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17" y="2043244"/>
            <a:ext cx="2305755" cy="220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213" y="381150"/>
            <a:ext cx="2752510" cy="2160400"/>
          </a:xfrm>
          <a:prstGeom prst="rect">
            <a:avLst/>
          </a:prstGeom>
        </p:spPr>
      </p:pic>
      <p:pic>
        <p:nvPicPr>
          <p:cNvPr id="2052" name="Picture 4" descr="Image result for no touc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0"/>
          <a:stretch/>
        </p:blipFill>
        <p:spPr bwMode="auto">
          <a:xfrm>
            <a:off x="946266" y="773082"/>
            <a:ext cx="3376570" cy="31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3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10" y="5299020"/>
            <a:ext cx="12047290" cy="1297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These tips will help us stay healthy and safe!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34" y="1438351"/>
            <a:ext cx="2753734" cy="272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63" y="1200199"/>
            <a:ext cx="2846179" cy="304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77" y="1200200"/>
            <a:ext cx="3341023" cy="30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257856"/>
            <a:ext cx="4771503" cy="61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543"/>
            <a:ext cx="4732309" cy="61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2C19A-D286-4738-951C-C561DC9BAB9B}"/>
              </a:ext>
            </a:extLst>
          </p:cNvPr>
          <p:cNvSpPr/>
          <p:nvPr/>
        </p:nvSpPr>
        <p:spPr>
          <a:xfrm>
            <a:off x="2984268" y="6430843"/>
            <a:ext cx="549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https://www.cdc.gov/coronavirus/2019-ncov/index.html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0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48" y="188176"/>
            <a:ext cx="5061708" cy="65504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" y="193491"/>
            <a:ext cx="5057602" cy="65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70" y="3933471"/>
            <a:ext cx="10515600" cy="20035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You might hear about the virus from TV,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school</a:t>
            </a:r>
            <a:r>
              <a:rPr lang="en-US" sz="4000" b="1" dirty="0"/>
              <a:t>, family, or friends. It is a new virus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that </a:t>
            </a:r>
            <a:r>
              <a:rPr lang="en-US" sz="4000" b="1" dirty="0"/>
              <a:t>makes people feel sick. It is called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Coronavirus or (COVID-19). 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18" y="729767"/>
            <a:ext cx="2749134" cy="3107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93" y="729767"/>
            <a:ext cx="3153953" cy="3053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163" t="622" r="4553" b="-622"/>
          <a:stretch/>
        </p:blipFill>
        <p:spPr>
          <a:xfrm>
            <a:off x="7451578" y="729767"/>
            <a:ext cx="3310643" cy="29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330" y="4484318"/>
            <a:ext cx="10021340" cy="1625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Coronavirus has symptoms like the flu. You may have a fever, </a:t>
            </a:r>
            <a:r>
              <a:rPr lang="en-US" sz="3600" b="1" dirty="0" smtClean="0"/>
              <a:t>cough</a:t>
            </a:r>
            <a:r>
              <a:rPr lang="en-US" sz="3600" b="1" dirty="0"/>
              <a:t>, </a:t>
            </a:r>
            <a:r>
              <a:rPr lang="en-US" sz="3600" b="1" dirty="0" smtClean="0"/>
              <a:t>or difficulty breathing.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75" y="843866"/>
            <a:ext cx="2290503" cy="255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38" y="748147"/>
            <a:ext cx="2354060" cy="2741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47" y="969698"/>
            <a:ext cx="1780518" cy="278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217" y="647732"/>
            <a:ext cx="2381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26" y="5409819"/>
            <a:ext cx="11628748" cy="10410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Not everyone who is sick, has the Coronavirus.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06" y="1041804"/>
            <a:ext cx="3714750" cy="3381375"/>
          </a:xfrm>
          <a:prstGeom prst="rect">
            <a:avLst/>
          </a:prstGeom>
        </p:spPr>
      </p:pic>
      <p:pic>
        <p:nvPicPr>
          <p:cNvPr id="5124" name="Picture 4" descr="Image result for not eq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56" y="1560915"/>
            <a:ext cx="28479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2" b="94213" l="9940" r="951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598" y="1286303"/>
            <a:ext cx="2410747" cy="31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32" y="4965884"/>
            <a:ext cx="11267536" cy="1305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If someone has the virus they will: go to the doctor, stay home, or go to the hospital to feel better.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96" y="966199"/>
            <a:ext cx="2932231" cy="306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8" y="796134"/>
            <a:ext cx="3109098" cy="3238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782" y="586411"/>
            <a:ext cx="2952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" y="4947550"/>
            <a:ext cx="11529753" cy="1305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Coronavirus is contagious. There are some things that can help everyone stay healthy and safe.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52" y="933790"/>
            <a:ext cx="3421035" cy="3200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10" y="430104"/>
            <a:ext cx="4526713" cy="38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58" y="4978193"/>
            <a:ext cx="11189219" cy="1463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It is important to wash your hands! You can sing the song “Happy Birthday” </a:t>
            </a:r>
            <a:r>
              <a:rPr lang="en-US" sz="3600" b="1" dirty="0" smtClean="0"/>
              <a:t>2 times, or </a:t>
            </a:r>
          </a:p>
          <a:p>
            <a:pPr marL="0" indent="0" algn="ctr">
              <a:buNone/>
            </a:pPr>
            <a:r>
              <a:rPr lang="en-US" sz="3600" b="1" dirty="0" smtClean="0"/>
              <a:t>count </a:t>
            </a:r>
            <a:r>
              <a:rPr lang="en-US" sz="3600" b="1" dirty="0"/>
              <a:t>out loud for 20 seconds.</a:t>
            </a:r>
          </a:p>
        </p:txBody>
      </p:sp>
      <p:pic>
        <p:nvPicPr>
          <p:cNvPr id="1028" name="Picture 4" descr="HOM ABA/OT Approved Step-by-Step Laminated 9X12&amp;quot; Hand Washing Chart for Kids. Ideal for Children with Autism or Special Needs. Helps with Independence and self Care. PECS, Visual Schedules, A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62" y="416160"/>
            <a:ext cx="4762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appy birth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7" y="795601"/>
            <a:ext cx="29602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ay safe from coronavirus">
            <a:extLst>
              <a:ext uri="{FF2B5EF4-FFF2-40B4-BE49-F238E27FC236}">
                <a16:creationId xmlns:a16="http://schemas.microsoft.com/office/drawing/2014/main" id="{F42103EB-9400-402E-ADE1-B4A502DA0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3"/>
          <a:stretch/>
        </p:blipFill>
        <p:spPr bwMode="auto">
          <a:xfrm>
            <a:off x="8477374" y="893623"/>
            <a:ext cx="3576839" cy="3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5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5196575"/>
            <a:ext cx="10897644" cy="11829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If you do not feel well, tell an adult.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The </a:t>
            </a:r>
            <a:r>
              <a:rPr lang="en-US" sz="4400" b="1" dirty="0"/>
              <a:t>adult will know what to do next.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15" y="1277472"/>
            <a:ext cx="2476500" cy="3438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82" y="1029823"/>
            <a:ext cx="3162300" cy="39338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21134" y="2693323"/>
            <a:ext cx="2044931" cy="939338"/>
          </a:xfrm>
          <a:prstGeom prst="rightArrow">
            <a:avLst>
              <a:gd name="adj1" fmla="val 446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972736"/>
            <a:ext cx="10649989" cy="1023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If you are sick you should see a doctor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stay home to rest.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67" y="1105122"/>
            <a:ext cx="3109098" cy="3238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83" y="1029095"/>
            <a:ext cx="3440411" cy="364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895399"/>
            <a:ext cx="2952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415F4D2F3534199EAD07452E2BC85" ma:contentTypeVersion="12" ma:contentTypeDescription="Create a new document." ma:contentTypeScope="" ma:versionID="e02f00a3f5e16da814770506fe8e0124">
  <xsd:schema xmlns:xsd="http://www.w3.org/2001/XMLSchema" xmlns:xs="http://www.w3.org/2001/XMLSchema" xmlns:p="http://schemas.microsoft.com/office/2006/metadata/properties" xmlns:ns2="1fec89ec-4688-4e01-bb1c-e977436ab35a" xmlns:ns3="d3294d8b-3e0b-41ff-94a1-1661993bb70b" targetNamespace="http://schemas.microsoft.com/office/2006/metadata/properties" ma:root="true" ma:fieldsID="741947e12da7fd61dcd7cfbe7a64a3a7" ns2:_="" ns3:_="">
    <xsd:import namespace="1fec89ec-4688-4e01-bb1c-e977436ab35a"/>
    <xsd:import namespace="d3294d8b-3e0b-41ff-94a1-1661993bb7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c89ec-4688-4e01-bb1c-e977436ab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4d8b-3e0b-41ff-94a1-1661993bb7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A38404-E505-4DF9-9C16-DE8C2629A500}"/>
</file>

<file path=customXml/itemProps2.xml><?xml version="1.0" encoding="utf-8"?>
<ds:datastoreItem xmlns:ds="http://schemas.openxmlformats.org/officeDocument/2006/customXml" ds:itemID="{F26C2670-7D90-495C-B2BF-A2A1FCCF571B}"/>
</file>

<file path=customXml/itemProps3.xml><?xml version="1.0" encoding="utf-8"?>
<ds:datastoreItem xmlns:ds="http://schemas.openxmlformats.org/officeDocument/2006/customXml" ds:itemID="{4C94FF34-D797-4582-8A16-F0A9CD11CD58}"/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239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Let’s Talk About the Coronavirus (COVID-19)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Learn About the Coronavirus</dc:title>
  <dc:creator>Psychology</dc:creator>
  <cp:lastModifiedBy>Costa, Michelle Teresa</cp:lastModifiedBy>
  <cp:revision>29</cp:revision>
  <dcterms:created xsi:type="dcterms:W3CDTF">2020-03-12T13:38:14Z</dcterms:created>
  <dcterms:modified xsi:type="dcterms:W3CDTF">2020-03-12T17:12:10Z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0x010100C70415F4D2F3534199EAD07452E2BC85</vt:lpwstr>
  </property>
</Properties>
</file>